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2" r:id="rId3"/>
    <p:sldId id="263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11417-4AC3-4422-B90C-13864A228028}" v="77" dt="2024-01-31T10:10:08.901"/>
    <p1510:client id="{32219355-3AFC-462A-83EE-46A8F7753DFC}" v="10" dt="2024-01-30T11:00:20.457"/>
    <p1510:client id="{42584223-26D4-40C6-97EF-A137C3930F0C}" v="1" dt="2024-01-29T21:59:39.143"/>
    <p1510:client id="{53129CE3-265C-4692-B339-38D513B32B89}" v="84" dt="2024-01-29T22:15:50.021"/>
    <p1510:client id="{80E28D35-FE7A-4657-B4DE-9D5A97F51773}" v="469" dt="2024-01-30T20:14:47.242"/>
    <p1510:client id="{8A5A59E4-2DDF-48A3-B3FA-29E49179C7FA}" v="1077" dt="2024-01-30T12:16:19.060"/>
    <p1510:client id="{B619CE47-626D-4046-A829-18A09632F338}" v="27" dt="2024-01-30T09:16:44.919"/>
    <p1510:client id="{BB638031-723D-42F2-B1D8-1CD4BC9DDD6B}" v="3" dt="2024-01-31T10:46:29.865"/>
    <p1510:client id="{BBF17190-E583-4476-8232-5F83258746A4}" v="9" dt="2024-01-31T12:38:31.396"/>
    <p1510:client id="{D5D9F399-C5FE-4382-BA89-9A3AF1DBC736}" v="77" dt="2024-01-30T20:18:05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Grahn" userId="590ea0768ab4ced1" providerId="Windows Live" clId="Web-{B619CE47-626D-4046-A829-18A09632F338}"/>
    <pc:docChg chg="modSld">
      <pc:chgData name="Andreas Grahn" userId="590ea0768ab4ced1" providerId="Windows Live" clId="Web-{B619CE47-626D-4046-A829-18A09632F338}" dt="2024-01-30T09:16:44.419" v="25" actId="20577"/>
      <pc:docMkLst>
        <pc:docMk/>
      </pc:docMkLst>
      <pc:sldChg chg="modSp">
        <pc:chgData name="Andreas Grahn" userId="590ea0768ab4ced1" providerId="Windows Live" clId="Web-{B619CE47-626D-4046-A829-18A09632F338}" dt="2024-01-30T09:16:44.419" v="25" actId="20577"/>
        <pc:sldMkLst>
          <pc:docMk/>
          <pc:sldMk cId="112732417" sldId="258"/>
        </pc:sldMkLst>
        <pc:spChg chg="mod">
          <ac:chgData name="Andreas Grahn" userId="590ea0768ab4ced1" providerId="Windows Live" clId="Web-{B619CE47-626D-4046-A829-18A09632F338}" dt="2024-01-30T09:16:44.419" v="25" actId="20577"/>
          <ac:spMkLst>
            <pc:docMk/>
            <pc:sldMk cId="112732417" sldId="258"/>
            <ac:spMk id="3" creationId="{35FAE78B-791A-F205-0D4A-30338DBF2E33}"/>
          </ac:spMkLst>
        </pc:spChg>
      </pc:sldChg>
    </pc:docChg>
  </pc:docChgLst>
  <pc:docChgLst>
    <pc:chgData name="Andreas Grahn" userId="590ea0768ab4ced1" providerId="Windows Live" clId="Web-{53129CE3-265C-4692-B339-38D513B32B89}"/>
    <pc:docChg chg="addSld delSld modSld sldOrd">
      <pc:chgData name="Andreas Grahn" userId="590ea0768ab4ced1" providerId="Windows Live" clId="Web-{53129CE3-265C-4692-B339-38D513B32B89}" dt="2024-01-29T22:15:50.021" v="83" actId="1076"/>
      <pc:docMkLst>
        <pc:docMk/>
      </pc:docMkLst>
      <pc:sldChg chg="modSp">
        <pc:chgData name="Andreas Grahn" userId="590ea0768ab4ced1" providerId="Windows Live" clId="Web-{53129CE3-265C-4692-B339-38D513B32B89}" dt="2024-01-29T22:07:49.412" v="78" actId="20577"/>
        <pc:sldMkLst>
          <pc:docMk/>
          <pc:sldMk cId="1430663726" sldId="260"/>
        </pc:sldMkLst>
        <pc:spChg chg="mod">
          <ac:chgData name="Andreas Grahn" userId="590ea0768ab4ced1" providerId="Windows Live" clId="Web-{53129CE3-265C-4692-B339-38D513B32B89}" dt="2024-01-29T22:07:49.412" v="78" actId="20577"/>
          <ac:spMkLst>
            <pc:docMk/>
            <pc:sldMk cId="1430663726" sldId="260"/>
            <ac:spMk id="6" creationId="{B379EB39-C610-97CD-F0EF-D867096225DC}"/>
          </ac:spMkLst>
        </pc:spChg>
      </pc:sldChg>
      <pc:sldChg chg="modSp">
        <pc:chgData name="Andreas Grahn" userId="590ea0768ab4ced1" providerId="Windows Live" clId="Web-{53129CE3-265C-4692-B339-38D513B32B89}" dt="2024-01-29T22:15:50.021" v="83" actId="1076"/>
        <pc:sldMkLst>
          <pc:docMk/>
          <pc:sldMk cId="3062266031" sldId="261"/>
        </pc:sldMkLst>
        <pc:spChg chg="mod">
          <ac:chgData name="Andreas Grahn" userId="590ea0768ab4ced1" providerId="Windows Live" clId="Web-{53129CE3-265C-4692-B339-38D513B32B89}" dt="2024-01-29T22:15:50.021" v="83" actId="1076"/>
          <ac:spMkLst>
            <pc:docMk/>
            <pc:sldMk cId="3062266031" sldId="261"/>
            <ac:spMk id="7" creationId="{D10DFA39-23EE-B849-5084-9E7A8E1B7B92}"/>
          </ac:spMkLst>
        </pc:spChg>
        <pc:spChg chg="mod">
          <ac:chgData name="Andreas Grahn" userId="590ea0768ab4ced1" providerId="Windows Live" clId="Web-{53129CE3-265C-4692-B339-38D513B32B89}" dt="2024-01-29T22:08:35.101" v="80" actId="1076"/>
          <ac:spMkLst>
            <pc:docMk/>
            <pc:sldMk cId="3062266031" sldId="261"/>
            <ac:spMk id="9" creationId="{5F1EE2BD-E7BF-0D6C-68B0-0F2591553148}"/>
          </ac:spMkLst>
        </pc:spChg>
      </pc:sldChg>
      <pc:sldChg chg="ord">
        <pc:chgData name="Andreas Grahn" userId="590ea0768ab4ced1" providerId="Windows Live" clId="Web-{53129CE3-265C-4692-B339-38D513B32B89}" dt="2024-01-29T22:07:52.068" v="79"/>
        <pc:sldMkLst>
          <pc:docMk/>
          <pc:sldMk cId="352240198" sldId="262"/>
        </pc:sldMkLst>
      </pc:sldChg>
      <pc:sldChg chg="new del">
        <pc:chgData name="Andreas Grahn" userId="590ea0768ab4ced1" providerId="Windows Live" clId="Web-{53129CE3-265C-4692-B339-38D513B32B89}" dt="2024-01-29T22:15:33.380" v="82"/>
        <pc:sldMkLst>
          <pc:docMk/>
          <pc:sldMk cId="3183534977" sldId="263"/>
        </pc:sldMkLst>
      </pc:sldChg>
    </pc:docChg>
  </pc:docChgLst>
  <pc:docChgLst>
    <pc:chgData name="Andreas Grahn" userId="590ea0768ab4ced1" providerId="Windows Live" clId="Web-{27911417-4AC3-4422-B90C-13864A228028}"/>
    <pc:docChg chg="delSld modSld">
      <pc:chgData name="Andreas Grahn" userId="590ea0768ab4ced1" providerId="Windows Live" clId="Web-{27911417-4AC3-4422-B90C-13864A228028}" dt="2024-01-31T10:10:08.901" v="77"/>
      <pc:docMkLst>
        <pc:docMk/>
      </pc:docMkLst>
      <pc:sldChg chg="del">
        <pc:chgData name="Andreas Grahn" userId="590ea0768ab4ced1" providerId="Windows Live" clId="Web-{27911417-4AC3-4422-B90C-13864A228028}" dt="2024-01-31T10:10:08.901" v="77"/>
        <pc:sldMkLst>
          <pc:docMk/>
          <pc:sldMk cId="3294138385" sldId="257"/>
        </pc:sldMkLst>
      </pc:sldChg>
      <pc:sldChg chg="del">
        <pc:chgData name="Andreas Grahn" userId="590ea0768ab4ced1" providerId="Windows Live" clId="Web-{27911417-4AC3-4422-B90C-13864A228028}" dt="2024-01-31T10:10:05.495" v="76"/>
        <pc:sldMkLst>
          <pc:docMk/>
          <pc:sldMk cId="112732417" sldId="258"/>
        </pc:sldMkLst>
      </pc:sldChg>
      <pc:sldChg chg="del">
        <pc:chgData name="Andreas Grahn" userId="590ea0768ab4ced1" providerId="Windows Live" clId="Web-{27911417-4AC3-4422-B90C-13864A228028}" dt="2024-01-31T10:09:57.807" v="75"/>
        <pc:sldMkLst>
          <pc:docMk/>
          <pc:sldMk cId="711850351" sldId="259"/>
        </pc:sldMkLst>
      </pc:sldChg>
      <pc:sldChg chg="modSp">
        <pc:chgData name="Andreas Grahn" userId="590ea0768ab4ced1" providerId="Windows Live" clId="Web-{27911417-4AC3-4422-B90C-13864A228028}" dt="2024-01-31T08:10:55.455" v="74" actId="20577"/>
        <pc:sldMkLst>
          <pc:docMk/>
          <pc:sldMk cId="1430663726" sldId="260"/>
        </pc:sldMkLst>
        <pc:spChg chg="mod">
          <ac:chgData name="Andreas Grahn" userId="590ea0768ab4ced1" providerId="Windows Live" clId="Web-{27911417-4AC3-4422-B90C-13864A228028}" dt="2024-01-31T08:10:55.455" v="74" actId="20577"/>
          <ac:spMkLst>
            <pc:docMk/>
            <pc:sldMk cId="1430663726" sldId="260"/>
            <ac:spMk id="6" creationId="{B379EB39-C610-97CD-F0EF-D867096225DC}"/>
          </ac:spMkLst>
        </pc:spChg>
      </pc:sldChg>
    </pc:docChg>
  </pc:docChgLst>
  <pc:docChgLst>
    <pc:chgData name="Andreas Grahn" userId="590ea0768ab4ced1" providerId="Windows Live" clId="Web-{BBF17190-E583-4476-8232-5F83258746A4}"/>
    <pc:docChg chg="modSld">
      <pc:chgData name="Andreas Grahn" userId="590ea0768ab4ced1" providerId="Windows Live" clId="Web-{BBF17190-E583-4476-8232-5F83258746A4}" dt="2024-01-31T12:38:31.396" v="7" actId="1076"/>
      <pc:docMkLst>
        <pc:docMk/>
      </pc:docMkLst>
      <pc:sldChg chg="addSp delSp modSp">
        <pc:chgData name="Andreas Grahn" userId="590ea0768ab4ced1" providerId="Windows Live" clId="Web-{BBF17190-E583-4476-8232-5F83258746A4}" dt="2024-01-31T12:38:31.396" v="7" actId="1076"/>
        <pc:sldMkLst>
          <pc:docMk/>
          <pc:sldMk cId="352240198" sldId="262"/>
        </pc:sldMkLst>
        <pc:picChg chg="add mod">
          <ac:chgData name="Andreas Grahn" userId="590ea0768ab4ced1" providerId="Windows Live" clId="Web-{BBF17190-E583-4476-8232-5F83258746A4}" dt="2024-01-31T12:38:31.396" v="7" actId="1076"/>
          <ac:picMkLst>
            <pc:docMk/>
            <pc:sldMk cId="352240198" sldId="262"/>
            <ac:picMk id="2" creationId="{B405143B-B1B1-34BF-7F94-6EE38EE95FD9}"/>
          </ac:picMkLst>
        </pc:picChg>
        <pc:picChg chg="del">
          <ac:chgData name="Andreas Grahn" userId="590ea0768ab4ced1" providerId="Windows Live" clId="Web-{BBF17190-E583-4476-8232-5F83258746A4}" dt="2024-01-31T12:38:01.159" v="0"/>
          <ac:picMkLst>
            <pc:docMk/>
            <pc:sldMk cId="352240198" sldId="262"/>
            <ac:picMk id="4" creationId="{96FA0B9A-3172-D59F-9670-70F823A4BA38}"/>
          </ac:picMkLst>
        </pc:picChg>
      </pc:sldChg>
    </pc:docChg>
  </pc:docChgLst>
  <pc:docChgLst>
    <pc:chgData name="Andreas Grahn" userId="590ea0768ab4ced1" providerId="Windows Live" clId="Web-{32219355-3AFC-462A-83EE-46A8F7753DFC}"/>
    <pc:docChg chg="modSld">
      <pc:chgData name="Andreas Grahn" userId="590ea0768ab4ced1" providerId="Windows Live" clId="Web-{32219355-3AFC-462A-83EE-46A8F7753DFC}" dt="2024-01-30T11:00:38.489" v="9"/>
      <pc:docMkLst>
        <pc:docMk/>
      </pc:docMkLst>
      <pc:sldChg chg="addSp delSp modSp mod setBg setClrOvrMap">
        <pc:chgData name="Andreas Grahn" userId="590ea0768ab4ced1" providerId="Windows Live" clId="Web-{32219355-3AFC-462A-83EE-46A8F7753DFC}" dt="2024-01-30T11:00:38.489" v="9"/>
        <pc:sldMkLst>
          <pc:docMk/>
          <pc:sldMk cId="352240198" sldId="262"/>
        </pc:sldMkLst>
        <pc:spChg chg="del mod">
          <ac:chgData name="Andreas Grahn" userId="590ea0768ab4ced1" providerId="Windows Live" clId="Web-{32219355-3AFC-462A-83EE-46A8F7753DFC}" dt="2024-01-30T11:00:00.206" v="3"/>
          <ac:spMkLst>
            <pc:docMk/>
            <pc:sldMk cId="352240198" sldId="262"/>
            <ac:spMk id="2" creationId="{17D30E9D-711E-476C-FFBE-E4AF886A4BB8}"/>
          </ac:spMkLst>
        </pc:spChg>
        <pc:spChg chg="del">
          <ac:chgData name="Andreas Grahn" userId="590ea0768ab4ced1" providerId="Windows Live" clId="Web-{32219355-3AFC-462A-83EE-46A8F7753DFC}" dt="2024-01-30T10:59:27.283" v="0"/>
          <ac:spMkLst>
            <pc:docMk/>
            <pc:sldMk cId="352240198" sldId="262"/>
            <ac:spMk id="3" creationId="{9D9F8759-E9E7-892A-AE2F-7A66977116B0}"/>
          </ac:spMkLst>
        </pc:spChg>
        <pc:spChg chg="add">
          <ac:chgData name="Andreas Grahn" userId="590ea0768ab4ced1" providerId="Windows Live" clId="Web-{32219355-3AFC-462A-83EE-46A8F7753DFC}" dt="2024-01-30T11:00:38.489" v="9"/>
          <ac:spMkLst>
            <pc:docMk/>
            <pc:sldMk cId="352240198" sldId="262"/>
            <ac:spMk id="8" creationId="{44030981-D475-3776-FC68-AE576E0412B4}"/>
          </ac:spMkLst>
        </pc:spChg>
        <pc:spChg chg="add">
          <ac:chgData name="Andreas Grahn" userId="590ea0768ab4ced1" providerId="Windows Live" clId="Web-{32219355-3AFC-462A-83EE-46A8F7753DFC}" dt="2024-01-30T11:00:38.489" v="9"/>
          <ac:spMkLst>
            <pc:docMk/>
            <pc:sldMk cId="352240198" sldId="262"/>
            <ac:spMk id="11" creationId="{B4AAD3FD-83A5-4B89-9F8F-01B8870865BE}"/>
          </ac:spMkLst>
        </pc:spChg>
        <pc:spChg chg="add">
          <ac:chgData name="Andreas Grahn" userId="590ea0768ab4ced1" providerId="Windows Live" clId="Web-{32219355-3AFC-462A-83EE-46A8F7753DFC}" dt="2024-01-30T11:00:38.489" v="9"/>
          <ac:spMkLst>
            <pc:docMk/>
            <pc:sldMk cId="352240198" sldId="262"/>
            <ac:spMk id="13" creationId="{61752F1D-FC0F-4103-9584-630E643CCDA6}"/>
          </ac:spMkLst>
        </pc:spChg>
        <pc:spChg chg="add">
          <ac:chgData name="Andreas Grahn" userId="590ea0768ab4ced1" providerId="Windows Live" clId="Web-{32219355-3AFC-462A-83EE-46A8F7753DFC}" dt="2024-01-30T11:00:38.489" v="9"/>
          <ac:spMkLst>
            <pc:docMk/>
            <pc:sldMk cId="352240198" sldId="262"/>
            <ac:spMk id="15" creationId="{70151CB7-E7DE-4917-B831-01DF9CE01306}"/>
          </ac:spMkLst>
        </pc:spChg>
        <pc:spChg chg="add">
          <ac:chgData name="Andreas Grahn" userId="590ea0768ab4ced1" providerId="Windows Live" clId="Web-{32219355-3AFC-462A-83EE-46A8F7753DFC}" dt="2024-01-30T11:00:38.489" v="9"/>
          <ac:spMkLst>
            <pc:docMk/>
            <pc:sldMk cId="352240198" sldId="262"/>
            <ac:spMk id="17" creationId="{A92A1116-1C84-41DF-B803-1F7B0883EC82}"/>
          </ac:spMkLst>
        </pc:spChg>
        <pc:picChg chg="add mod ord">
          <ac:chgData name="Andreas Grahn" userId="590ea0768ab4ced1" providerId="Windows Live" clId="Web-{32219355-3AFC-462A-83EE-46A8F7753DFC}" dt="2024-01-30T11:00:38.489" v="9"/>
          <ac:picMkLst>
            <pc:docMk/>
            <pc:sldMk cId="352240198" sldId="262"/>
            <ac:picMk id="4" creationId="{96FA0B9A-3172-D59F-9670-70F823A4BA38}"/>
          </ac:picMkLst>
        </pc:picChg>
      </pc:sldChg>
    </pc:docChg>
  </pc:docChgLst>
  <pc:docChgLst>
    <pc:chgData name="Andreas Grahn" userId="590ea0768ab4ced1" providerId="Windows Live" clId="Web-{D5D9F399-C5FE-4382-BA89-9A3AF1DBC736}"/>
    <pc:docChg chg="modSld">
      <pc:chgData name="Andreas Grahn" userId="590ea0768ab4ced1" providerId="Windows Live" clId="Web-{D5D9F399-C5FE-4382-BA89-9A3AF1DBC736}" dt="2024-01-30T20:18:05.059" v="77" actId="20577"/>
      <pc:docMkLst>
        <pc:docMk/>
      </pc:docMkLst>
      <pc:sldChg chg="modSp">
        <pc:chgData name="Andreas Grahn" userId="590ea0768ab4ced1" providerId="Windows Live" clId="Web-{D5D9F399-C5FE-4382-BA89-9A3AF1DBC736}" dt="2024-01-30T20:18:05.059" v="77" actId="20577"/>
        <pc:sldMkLst>
          <pc:docMk/>
          <pc:sldMk cId="352240198" sldId="262"/>
        </pc:sldMkLst>
        <pc:spChg chg="mod">
          <ac:chgData name="Andreas Grahn" userId="590ea0768ab4ced1" providerId="Windows Live" clId="Web-{D5D9F399-C5FE-4382-BA89-9A3AF1DBC736}" dt="2024-01-30T20:18:05.059" v="77" actId="20577"/>
          <ac:spMkLst>
            <pc:docMk/>
            <pc:sldMk cId="352240198" sldId="262"/>
            <ac:spMk id="8" creationId="{44030981-D475-3776-FC68-AE576E0412B4}"/>
          </ac:spMkLst>
        </pc:spChg>
      </pc:sldChg>
    </pc:docChg>
  </pc:docChgLst>
  <pc:docChgLst>
    <pc:chgData name="Andreas Grahn" userId="590ea0768ab4ced1" providerId="Windows Live" clId="Web-{BB638031-723D-42F2-B1D8-1CD4BC9DDD6B}"/>
    <pc:docChg chg="modSld">
      <pc:chgData name="Andreas Grahn" userId="590ea0768ab4ced1" providerId="Windows Live" clId="Web-{BB638031-723D-42F2-B1D8-1CD4BC9DDD6B}" dt="2024-01-31T10:46:29.865" v="2" actId="20577"/>
      <pc:docMkLst>
        <pc:docMk/>
      </pc:docMkLst>
      <pc:sldChg chg="modSp">
        <pc:chgData name="Andreas Grahn" userId="590ea0768ab4ced1" providerId="Windows Live" clId="Web-{BB638031-723D-42F2-B1D8-1CD4BC9DDD6B}" dt="2024-01-31T10:46:29.865" v="2" actId="20577"/>
        <pc:sldMkLst>
          <pc:docMk/>
          <pc:sldMk cId="1485913566" sldId="264"/>
        </pc:sldMkLst>
        <pc:spChg chg="mod">
          <ac:chgData name="Andreas Grahn" userId="590ea0768ab4ced1" providerId="Windows Live" clId="Web-{BB638031-723D-42F2-B1D8-1CD4BC9DDD6B}" dt="2024-01-31T10:46:29.865" v="2" actId="20577"/>
          <ac:spMkLst>
            <pc:docMk/>
            <pc:sldMk cId="1485913566" sldId="264"/>
            <ac:spMk id="3" creationId="{595C8F45-1506-C56F-9162-B19A26D42FEC}"/>
          </ac:spMkLst>
        </pc:spChg>
      </pc:sldChg>
    </pc:docChg>
  </pc:docChgLst>
  <pc:docChgLst>
    <pc:chgData name="Andreas Grahn" userId="590ea0768ab4ced1" providerId="Windows Live" clId="Web-{42584223-26D4-40C6-97EF-A137C3930F0C}"/>
    <pc:docChg chg="addSld">
      <pc:chgData name="Andreas Grahn" userId="590ea0768ab4ced1" providerId="Windows Live" clId="Web-{42584223-26D4-40C6-97EF-A137C3930F0C}" dt="2024-01-29T21:59:39.143" v="0"/>
      <pc:docMkLst>
        <pc:docMk/>
      </pc:docMkLst>
      <pc:sldChg chg="new">
        <pc:chgData name="Andreas Grahn" userId="590ea0768ab4ced1" providerId="Windows Live" clId="Web-{42584223-26D4-40C6-97EF-A137C3930F0C}" dt="2024-01-29T21:59:39.143" v="0"/>
        <pc:sldMkLst>
          <pc:docMk/>
          <pc:sldMk cId="352240198" sldId="262"/>
        </pc:sldMkLst>
      </pc:sldChg>
    </pc:docChg>
  </pc:docChgLst>
  <pc:docChgLst>
    <pc:chgData name="Andreas Grahn" userId="590ea0768ab4ced1" providerId="Windows Live" clId="Web-{8A5A59E4-2DDF-48A3-B3FA-29E49179C7FA}"/>
    <pc:docChg chg="addSld delSld modSld sldOrd">
      <pc:chgData name="Andreas Grahn" userId="590ea0768ab4ced1" providerId="Windows Live" clId="Web-{8A5A59E4-2DDF-48A3-B3FA-29E49179C7FA}" dt="2024-01-30T12:16:19.060" v="1096"/>
      <pc:docMkLst>
        <pc:docMk/>
      </pc:docMkLst>
      <pc:sldChg chg="modSp ord">
        <pc:chgData name="Andreas Grahn" userId="590ea0768ab4ced1" providerId="Windows Live" clId="Web-{8A5A59E4-2DDF-48A3-B3FA-29E49179C7FA}" dt="2024-01-30T11:36:34.795" v="958" actId="20577"/>
        <pc:sldMkLst>
          <pc:docMk/>
          <pc:sldMk cId="1430663726" sldId="260"/>
        </pc:sldMkLst>
        <pc:spChg chg="mod">
          <ac:chgData name="Andreas Grahn" userId="590ea0768ab4ced1" providerId="Windows Live" clId="Web-{8A5A59E4-2DDF-48A3-B3FA-29E49179C7FA}" dt="2024-01-30T11:29:16.965" v="685" actId="14100"/>
          <ac:spMkLst>
            <pc:docMk/>
            <pc:sldMk cId="1430663726" sldId="260"/>
            <ac:spMk id="2" creationId="{242999A9-78FA-2662-ED96-4D1E0BED5ABE}"/>
          </ac:spMkLst>
        </pc:spChg>
        <pc:spChg chg="mod">
          <ac:chgData name="Andreas Grahn" userId="590ea0768ab4ced1" providerId="Windows Live" clId="Web-{8A5A59E4-2DDF-48A3-B3FA-29E49179C7FA}" dt="2024-01-30T11:36:34.795" v="958" actId="20577"/>
          <ac:spMkLst>
            <pc:docMk/>
            <pc:sldMk cId="1430663726" sldId="260"/>
            <ac:spMk id="6" creationId="{B379EB39-C610-97CD-F0EF-D867096225DC}"/>
          </ac:spMkLst>
        </pc:spChg>
      </pc:sldChg>
      <pc:sldChg chg="del">
        <pc:chgData name="Andreas Grahn" userId="590ea0768ab4ced1" providerId="Windows Live" clId="Web-{8A5A59E4-2DDF-48A3-B3FA-29E49179C7FA}" dt="2024-01-30T11:41:00.618" v="963"/>
        <pc:sldMkLst>
          <pc:docMk/>
          <pc:sldMk cId="3062266031" sldId="261"/>
        </pc:sldMkLst>
      </pc:sldChg>
      <pc:sldChg chg="modSp">
        <pc:chgData name="Andreas Grahn" userId="590ea0768ab4ced1" providerId="Windows Live" clId="Web-{8A5A59E4-2DDF-48A3-B3FA-29E49179C7FA}" dt="2024-01-30T11:36:47.201" v="962" actId="20577"/>
        <pc:sldMkLst>
          <pc:docMk/>
          <pc:sldMk cId="352240198" sldId="262"/>
        </pc:sldMkLst>
        <pc:spChg chg="mod">
          <ac:chgData name="Andreas Grahn" userId="590ea0768ab4ced1" providerId="Windows Live" clId="Web-{8A5A59E4-2DDF-48A3-B3FA-29E49179C7FA}" dt="2024-01-30T11:36:47.201" v="962" actId="20577"/>
          <ac:spMkLst>
            <pc:docMk/>
            <pc:sldMk cId="352240198" sldId="262"/>
            <ac:spMk id="8" creationId="{44030981-D475-3776-FC68-AE576E0412B4}"/>
          </ac:spMkLst>
        </pc:spChg>
        <pc:picChg chg="mod">
          <ac:chgData name="Andreas Grahn" userId="590ea0768ab4ced1" providerId="Windows Live" clId="Web-{8A5A59E4-2DDF-48A3-B3FA-29E49179C7FA}" dt="2024-01-30T11:02:01.901" v="3" actId="1076"/>
          <ac:picMkLst>
            <pc:docMk/>
            <pc:sldMk cId="352240198" sldId="262"/>
            <ac:picMk id="4" creationId="{96FA0B9A-3172-D59F-9670-70F823A4BA38}"/>
          </ac:picMkLst>
        </pc:picChg>
      </pc:sldChg>
      <pc:sldChg chg="addSp delSp modSp new mod setBg">
        <pc:chgData name="Andreas Grahn" userId="590ea0768ab4ced1" providerId="Windows Live" clId="Web-{8A5A59E4-2DDF-48A3-B3FA-29E49179C7FA}" dt="2024-01-30T11:09:09.886" v="161"/>
        <pc:sldMkLst>
          <pc:docMk/>
          <pc:sldMk cId="3977484217" sldId="263"/>
        </pc:sldMkLst>
        <pc:spChg chg="del">
          <ac:chgData name="Andreas Grahn" userId="590ea0768ab4ced1" providerId="Windows Live" clId="Web-{8A5A59E4-2DDF-48A3-B3FA-29E49179C7FA}" dt="2024-01-30T11:08:48.088" v="154"/>
          <ac:spMkLst>
            <pc:docMk/>
            <pc:sldMk cId="3977484217" sldId="263"/>
            <ac:spMk id="2" creationId="{28945D9C-1708-59EC-508E-7E01E2F4914B}"/>
          </ac:spMkLst>
        </pc:spChg>
        <pc:spChg chg="del">
          <ac:chgData name="Andreas Grahn" userId="590ea0768ab4ced1" providerId="Windows Live" clId="Web-{8A5A59E4-2DDF-48A3-B3FA-29E49179C7FA}" dt="2024-01-30T11:08:48.073" v="153"/>
          <ac:spMkLst>
            <pc:docMk/>
            <pc:sldMk cId="3977484217" sldId="263"/>
            <ac:spMk id="3" creationId="{4242E7B2-410E-2B42-608E-8C0BA41C8EC9}"/>
          </ac:spMkLst>
        </pc:spChg>
        <pc:spChg chg="add del">
          <ac:chgData name="Andreas Grahn" userId="590ea0768ab4ced1" providerId="Windows Live" clId="Web-{8A5A59E4-2DDF-48A3-B3FA-29E49179C7FA}" dt="2024-01-30T11:09:04.323" v="158"/>
          <ac:spMkLst>
            <pc:docMk/>
            <pc:sldMk cId="3977484217" sldId="263"/>
            <ac:spMk id="13" creationId="{AEBE9F1A-B38D-446E-83AE-14B17CE77FF2}"/>
          </ac:spMkLst>
        </pc:spChg>
        <pc:spChg chg="add del">
          <ac:chgData name="Andreas Grahn" userId="590ea0768ab4ced1" providerId="Windows Live" clId="Web-{8A5A59E4-2DDF-48A3-B3FA-29E49179C7FA}" dt="2024-01-30T11:09:04.323" v="158"/>
          <ac:spMkLst>
            <pc:docMk/>
            <pc:sldMk cId="3977484217" sldId="263"/>
            <ac:spMk id="19" creationId="{5E3EB826-A471-488F-9E8A-D65528A3C0CA}"/>
          </ac:spMkLst>
        </pc:spChg>
        <pc:spChg chg="add del">
          <ac:chgData name="Andreas Grahn" userId="590ea0768ab4ced1" providerId="Windows Live" clId="Web-{8A5A59E4-2DDF-48A3-B3FA-29E49179C7FA}" dt="2024-01-30T11:09:04.323" v="158"/>
          <ac:spMkLst>
            <pc:docMk/>
            <pc:sldMk cId="3977484217" sldId="263"/>
            <ac:spMk id="21" creationId="{D85D5AA8-773B-469A-8802-9645A4DC9B7D}"/>
          </ac:spMkLst>
        </pc:spChg>
        <pc:spChg chg="add del">
          <ac:chgData name="Andreas Grahn" userId="590ea0768ab4ced1" providerId="Windows Live" clId="Web-{8A5A59E4-2DDF-48A3-B3FA-29E49179C7FA}" dt="2024-01-30T11:09:04.323" v="158"/>
          <ac:spMkLst>
            <pc:docMk/>
            <pc:sldMk cId="3977484217" sldId="263"/>
            <ac:spMk id="23" creationId="{C75AF42C-C556-454E-B2D3-2C917CB812D5}"/>
          </ac:spMkLst>
        </pc:spChg>
        <pc:spChg chg="add del">
          <ac:chgData name="Andreas Grahn" userId="590ea0768ab4ced1" providerId="Windows Live" clId="Web-{8A5A59E4-2DDF-48A3-B3FA-29E49179C7FA}" dt="2024-01-30T11:09:09.824" v="160"/>
          <ac:spMkLst>
            <pc:docMk/>
            <pc:sldMk cId="3977484217" sldId="263"/>
            <ac:spMk id="27" creationId="{DA1DAC79-DDBA-4382-9D43-6E5F685BE5FB}"/>
          </ac:spMkLst>
        </pc:spChg>
        <pc:spChg chg="add del">
          <ac:chgData name="Andreas Grahn" userId="590ea0768ab4ced1" providerId="Windows Live" clId="Web-{8A5A59E4-2DDF-48A3-B3FA-29E49179C7FA}" dt="2024-01-30T11:09:09.824" v="160"/>
          <ac:spMkLst>
            <pc:docMk/>
            <pc:sldMk cId="3977484217" sldId="263"/>
            <ac:spMk id="30" creationId="{6AACA73D-178F-4CFC-99E3-9F4FCBBDBA83}"/>
          </ac:spMkLst>
        </pc:spChg>
        <pc:spChg chg="add del">
          <ac:chgData name="Andreas Grahn" userId="590ea0768ab4ced1" providerId="Windows Live" clId="Web-{8A5A59E4-2DDF-48A3-B3FA-29E49179C7FA}" dt="2024-01-30T11:09:09.824" v="160"/>
          <ac:spMkLst>
            <pc:docMk/>
            <pc:sldMk cId="3977484217" sldId="263"/>
            <ac:spMk id="31" creationId="{D3031615-4E70-4AA1-B27C-F56E25379C5E}"/>
          </ac:spMkLst>
        </pc:spChg>
        <pc:spChg chg="add del">
          <ac:chgData name="Andreas Grahn" userId="590ea0768ab4ced1" providerId="Windows Live" clId="Web-{8A5A59E4-2DDF-48A3-B3FA-29E49179C7FA}" dt="2024-01-30T11:09:09.824" v="160"/>
          <ac:spMkLst>
            <pc:docMk/>
            <pc:sldMk cId="3977484217" sldId="263"/>
            <ac:spMk id="32" creationId="{32386D96-DF72-4275-B766-E00CBBFB0F2A}"/>
          </ac:spMkLst>
        </pc:spChg>
        <pc:spChg chg="add">
          <ac:chgData name="Andreas Grahn" userId="590ea0768ab4ced1" providerId="Windows Live" clId="Web-{8A5A59E4-2DDF-48A3-B3FA-29E49179C7FA}" dt="2024-01-30T11:09:09.886" v="161"/>
          <ac:spMkLst>
            <pc:docMk/>
            <pc:sldMk cId="3977484217" sldId="263"/>
            <ac:spMk id="36" creationId="{AEBE9F1A-B38D-446E-83AE-14B17CE77FF2}"/>
          </ac:spMkLst>
        </pc:spChg>
        <pc:spChg chg="add">
          <ac:chgData name="Andreas Grahn" userId="590ea0768ab4ced1" providerId="Windows Live" clId="Web-{8A5A59E4-2DDF-48A3-B3FA-29E49179C7FA}" dt="2024-01-30T11:09:09.886" v="161"/>
          <ac:spMkLst>
            <pc:docMk/>
            <pc:sldMk cId="3977484217" sldId="263"/>
            <ac:spMk id="39" creationId="{5E3EB826-A471-488F-9E8A-D65528A3C0CA}"/>
          </ac:spMkLst>
        </pc:spChg>
        <pc:spChg chg="add">
          <ac:chgData name="Andreas Grahn" userId="590ea0768ab4ced1" providerId="Windows Live" clId="Web-{8A5A59E4-2DDF-48A3-B3FA-29E49179C7FA}" dt="2024-01-30T11:09:09.886" v="161"/>
          <ac:spMkLst>
            <pc:docMk/>
            <pc:sldMk cId="3977484217" sldId="263"/>
            <ac:spMk id="40" creationId="{D85D5AA8-773B-469A-8802-9645A4DC9B7D}"/>
          </ac:spMkLst>
        </pc:spChg>
        <pc:spChg chg="add">
          <ac:chgData name="Andreas Grahn" userId="590ea0768ab4ced1" providerId="Windows Live" clId="Web-{8A5A59E4-2DDF-48A3-B3FA-29E49179C7FA}" dt="2024-01-30T11:09:09.886" v="161"/>
          <ac:spMkLst>
            <pc:docMk/>
            <pc:sldMk cId="3977484217" sldId="263"/>
            <ac:spMk id="41" creationId="{C75AF42C-C556-454E-B2D3-2C917CB812D5}"/>
          </ac:spMkLst>
        </pc:spChg>
        <pc:picChg chg="add mod">
          <ac:chgData name="Andreas Grahn" userId="590ea0768ab4ced1" providerId="Windows Live" clId="Web-{8A5A59E4-2DDF-48A3-B3FA-29E49179C7FA}" dt="2024-01-30T11:09:09.886" v="161"/>
          <ac:picMkLst>
            <pc:docMk/>
            <pc:sldMk cId="3977484217" sldId="263"/>
            <ac:picMk id="4" creationId="{E74E859D-79AF-11AC-40A5-130DF08A8544}"/>
          </ac:picMkLst>
        </pc:picChg>
        <pc:picChg chg="add del">
          <ac:chgData name="Andreas Grahn" userId="590ea0768ab4ced1" providerId="Windows Live" clId="Web-{8A5A59E4-2DDF-48A3-B3FA-29E49179C7FA}" dt="2024-01-30T11:09:04.323" v="158"/>
          <ac:picMkLst>
            <pc:docMk/>
            <pc:sldMk cId="3977484217" sldId="263"/>
            <ac:picMk id="9" creationId="{C9ECDD5C-152A-4CC7-8333-0F367B3A62EA}"/>
          </ac:picMkLst>
        </pc:picChg>
        <pc:picChg chg="add del">
          <ac:chgData name="Andreas Grahn" userId="590ea0768ab4ced1" providerId="Windows Live" clId="Web-{8A5A59E4-2DDF-48A3-B3FA-29E49179C7FA}" dt="2024-01-30T11:09:04.323" v="158"/>
          <ac:picMkLst>
            <pc:docMk/>
            <pc:sldMk cId="3977484217" sldId="263"/>
            <ac:picMk id="11" creationId="{7F5C92A3-369B-43F3-BDCE-E560B1B0EC89}"/>
          </ac:picMkLst>
        </pc:picChg>
        <pc:picChg chg="add del">
          <ac:chgData name="Andreas Grahn" userId="590ea0768ab4ced1" providerId="Windows Live" clId="Web-{8A5A59E4-2DDF-48A3-B3FA-29E49179C7FA}" dt="2024-01-30T11:09:04.323" v="158"/>
          <ac:picMkLst>
            <pc:docMk/>
            <pc:sldMk cId="3977484217" sldId="263"/>
            <ac:picMk id="15" creationId="{915B5014-A7EC-4BA6-9C83-8840CF81DB28}"/>
          </ac:picMkLst>
        </pc:picChg>
        <pc:picChg chg="add del">
          <ac:chgData name="Andreas Grahn" userId="590ea0768ab4ced1" providerId="Windows Live" clId="Web-{8A5A59E4-2DDF-48A3-B3FA-29E49179C7FA}" dt="2024-01-30T11:09:04.323" v="158"/>
          <ac:picMkLst>
            <pc:docMk/>
            <pc:sldMk cId="3977484217" sldId="263"/>
            <ac:picMk id="17" creationId="{022C43AB-86D7-420D-8AD7-DC0A15FDD0AF}"/>
          </ac:picMkLst>
        </pc:picChg>
        <pc:picChg chg="add del">
          <ac:chgData name="Andreas Grahn" userId="590ea0768ab4ced1" providerId="Windows Live" clId="Web-{8A5A59E4-2DDF-48A3-B3FA-29E49179C7FA}" dt="2024-01-30T11:09:09.824" v="160"/>
          <ac:picMkLst>
            <pc:docMk/>
            <pc:sldMk cId="3977484217" sldId="263"/>
            <ac:picMk id="25" creationId="{5B89E5C5-A037-45B3-9D37-3658914D4799}"/>
          </ac:picMkLst>
        </pc:picChg>
        <pc:picChg chg="add del">
          <ac:chgData name="Andreas Grahn" userId="590ea0768ab4ced1" providerId="Windows Live" clId="Web-{8A5A59E4-2DDF-48A3-B3FA-29E49179C7FA}" dt="2024-01-30T11:09:09.824" v="160"/>
          <ac:picMkLst>
            <pc:docMk/>
            <pc:sldMk cId="3977484217" sldId="263"/>
            <ac:picMk id="26" creationId="{5ACB93B0-521E-443D-9750-AFCFDDB3E801}"/>
          </ac:picMkLst>
        </pc:picChg>
        <pc:picChg chg="add del">
          <ac:chgData name="Andreas Grahn" userId="590ea0768ab4ced1" providerId="Windows Live" clId="Web-{8A5A59E4-2DDF-48A3-B3FA-29E49179C7FA}" dt="2024-01-30T11:09:09.824" v="160"/>
          <ac:picMkLst>
            <pc:docMk/>
            <pc:sldMk cId="3977484217" sldId="263"/>
            <ac:picMk id="28" creationId="{E0880F10-995F-4F01-A83B-7ECDB7BE7905}"/>
          </ac:picMkLst>
        </pc:picChg>
        <pc:picChg chg="add del">
          <ac:chgData name="Andreas Grahn" userId="590ea0768ab4ced1" providerId="Windows Live" clId="Web-{8A5A59E4-2DDF-48A3-B3FA-29E49179C7FA}" dt="2024-01-30T11:09:09.824" v="160"/>
          <ac:picMkLst>
            <pc:docMk/>
            <pc:sldMk cId="3977484217" sldId="263"/>
            <ac:picMk id="29" creationId="{A2D49266-1F08-40F2-B0E1-1D919DCB5780}"/>
          </ac:picMkLst>
        </pc:picChg>
        <pc:picChg chg="add">
          <ac:chgData name="Andreas Grahn" userId="590ea0768ab4ced1" providerId="Windows Live" clId="Web-{8A5A59E4-2DDF-48A3-B3FA-29E49179C7FA}" dt="2024-01-30T11:09:09.886" v="161"/>
          <ac:picMkLst>
            <pc:docMk/>
            <pc:sldMk cId="3977484217" sldId="263"/>
            <ac:picMk id="34" creationId="{C9ECDD5C-152A-4CC7-8333-0F367B3A62EA}"/>
          </ac:picMkLst>
        </pc:picChg>
        <pc:picChg chg="add">
          <ac:chgData name="Andreas Grahn" userId="590ea0768ab4ced1" providerId="Windows Live" clId="Web-{8A5A59E4-2DDF-48A3-B3FA-29E49179C7FA}" dt="2024-01-30T11:09:09.886" v="161"/>
          <ac:picMkLst>
            <pc:docMk/>
            <pc:sldMk cId="3977484217" sldId="263"/>
            <ac:picMk id="35" creationId="{7F5C92A3-369B-43F3-BDCE-E560B1B0EC89}"/>
          </ac:picMkLst>
        </pc:picChg>
        <pc:picChg chg="add">
          <ac:chgData name="Andreas Grahn" userId="590ea0768ab4ced1" providerId="Windows Live" clId="Web-{8A5A59E4-2DDF-48A3-B3FA-29E49179C7FA}" dt="2024-01-30T11:09:09.886" v="161"/>
          <ac:picMkLst>
            <pc:docMk/>
            <pc:sldMk cId="3977484217" sldId="263"/>
            <ac:picMk id="37" creationId="{915B5014-A7EC-4BA6-9C83-8840CF81DB28}"/>
          </ac:picMkLst>
        </pc:picChg>
        <pc:picChg chg="add">
          <ac:chgData name="Andreas Grahn" userId="590ea0768ab4ced1" providerId="Windows Live" clId="Web-{8A5A59E4-2DDF-48A3-B3FA-29E49179C7FA}" dt="2024-01-30T11:09:09.886" v="161"/>
          <ac:picMkLst>
            <pc:docMk/>
            <pc:sldMk cId="3977484217" sldId="263"/>
            <ac:picMk id="38" creationId="{022C43AB-86D7-420D-8AD7-DC0A15FDD0AF}"/>
          </ac:picMkLst>
        </pc:picChg>
      </pc:sldChg>
      <pc:sldChg chg="modSp new ord">
        <pc:chgData name="Andreas Grahn" userId="590ea0768ab4ced1" providerId="Windows Live" clId="Web-{8A5A59E4-2DDF-48A3-B3FA-29E49179C7FA}" dt="2024-01-30T11:50:39.093" v="1091" actId="20577"/>
        <pc:sldMkLst>
          <pc:docMk/>
          <pc:sldMk cId="1485913566" sldId="264"/>
        </pc:sldMkLst>
        <pc:spChg chg="mod">
          <ac:chgData name="Andreas Grahn" userId="590ea0768ab4ced1" providerId="Windows Live" clId="Web-{8A5A59E4-2DDF-48A3-B3FA-29E49179C7FA}" dt="2024-01-30T11:41:59.761" v="972" actId="14100"/>
          <ac:spMkLst>
            <pc:docMk/>
            <pc:sldMk cId="1485913566" sldId="264"/>
            <ac:spMk id="2" creationId="{EFD86495-B3DD-02BE-CD40-2137797BFDB3}"/>
          </ac:spMkLst>
        </pc:spChg>
        <pc:spChg chg="mod">
          <ac:chgData name="Andreas Grahn" userId="590ea0768ab4ced1" providerId="Windows Live" clId="Web-{8A5A59E4-2DDF-48A3-B3FA-29E49179C7FA}" dt="2024-01-30T11:50:39.093" v="1091" actId="20577"/>
          <ac:spMkLst>
            <pc:docMk/>
            <pc:sldMk cId="1485913566" sldId="264"/>
            <ac:spMk id="3" creationId="{595C8F45-1506-C56F-9162-B19A26D42FEC}"/>
          </ac:spMkLst>
        </pc:spChg>
      </pc:sldChg>
      <pc:sldChg chg="modSp new add del">
        <pc:chgData name="Andreas Grahn" userId="590ea0768ab4ced1" providerId="Windows Live" clId="Web-{8A5A59E4-2DDF-48A3-B3FA-29E49179C7FA}" dt="2024-01-30T12:16:19.060" v="1096"/>
        <pc:sldMkLst>
          <pc:docMk/>
          <pc:sldMk cId="1848167230" sldId="265"/>
        </pc:sldMkLst>
        <pc:spChg chg="mod">
          <ac:chgData name="Andreas Grahn" userId="590ea0768ab4ced1" providerId="Windows Live" clId="Web-{8A5A59E4-2DDF-48A3-B3FA-29E49179C7FA}" dt="2024-01-30T12:16:07.341" v="1093" actId="20577"/>
          <ac:spMkLst>
            <pc:docMk/>
            <pc:sldMk cId="1848167230" sldId="265"/>
            <ac:spMk id="3" creationId="{F9F72FAB-58BF-218D-D31D-9D37781A6DC2}"/>
          </ac:spMkLst>
        </pc:spChg>
      </pc:sldChg>
    </pc:docChg>
  </pc:docChgLst>
  <pc:docChgLst>
    <pc:chgData name="Andreas Grahn" userId="590ea0768ab4ced1" providerId="Windows Live" clId="Web-{80E28D35-FE7A-4657-B4DE-9D5A97F51773}"/>
    <pc:docChg chg="modSld">
      <pc:chgData name="Andreas Grahn" userId="590ea0768ab4ced1" providerId="Windows Live" clId="Web-{80E28D35-FE7A-4657-B4DE-9D5A97F51773}" dt="2024-01-30T20:14:47.242" v="469" actId="20577"/>
      <pc:docMkLst>
        <pc:docMk/>
      </pc:docMkLst>
      <pc:sldChg chg="modSp">
        <pc:chgData name="Andreas Grahn" userId="590ea0768ab4ced1" providerId="Windows Live" clId="Web-{80E28D35-FE7A-4657-B4DE-9D5A97F51773}" dt="2024-01-30T19:53:34.884" v="450" actId="20577"/>
        <pc:sldMkLst>
          <pc:docMk/>
          <pc:sldMk cId="1274442632" sldId="256"/>
        </pc:sldMkLst>
        <pc:spChg chg="mod">
          <ac:chgData name="Andreas Grahn" userId="590ea0768ab4ced1" providerId="Windows Live" clId="Web-{80E28D35-FE7A-4657-B4DE-9D5A97F51773}" dt="2024-01-30T19:53:34.884" v="450" actId="20577"/>
          <ac:spMkLst>
            <pc:docMk/>
            <pc:sldMk cId="1274442632" sldId="256"/>
            <ac:spMk id="3" creationId="{5AEA5E2C-A0C1-6040-0399-4FCABA0475B6}"/>
          </ac:spMkLst>
        </pc:spChg>
      </pc:sldChg>
      <pc:sldChg chg="modSp">
        <pc:chgData name="Andreas Grahn" userId="590ea0768ab4ced1" providerId="Windows Live" clId="Web-{80E28D35-FE7A-4657-B4DE-9D5A97F51773}" dt="2024-01-30T20:14:47.242" v="469" actId="20577"/>
        <pc:sldMkLst>
          <pc:docMk/>
          <pc:sldMk cId="352240198" sldId="262"/>
        </pc:sldMkLst>
        <pc:spChg chg="mod">
          <ac:chgData name="Andreas Grahn" userId="590ea0768ab4ced1" providerId="Windows Live" clId="Web-{80E28D35-FE7A-4657-B4DE-9D5A97F51773}" dt="2024-01-30T20:14:47.242" v="469" actId="20577"/>
          <ac:spMkLst>
            <pc:docMk/>
            <pc:sldMk cId="352240198" sldId="262"/>
            <ac:spMk id="8" creationId="{44030981-D475-3776-FC68-AE576E0412B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1FD7E-D4CF-4EF9-B871-188EDD6263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99E1D5-22C1-4412-96E1-888E021C6B14}">
      <dgm:prSet/>
      <dgm:spPr/>
      <dgm:t>
        <a:bodyPr/>
        <a:lstStyle/>
        <a:p>
          <a:r>
            <a:rPr lang="en-US"/>
            <a:t>Backup_ldap.sh </a:t>
          </a:r>
        </a:p>
      </dgm:t>
    </dgm:pt>
    <dgm:pt modelId="{E370DFFC-BCB6-4FEE-B4D4-18474572D54C}" type="parTrans" cxnId="{CD3AA2B3-9B47-4915-B332-163DAC8CC60C}">
      <dgm:prSet/>
      <dgm:spPr/>
      <dgm:t>
        <a:bodyPr/>
        <a:lstStyle/>
        <a:p>
          <a:endParaRPr lang="en-US"/>
        </a:p>
      </dgm:t>
    </dgm:pt>
    <dgm:pt modelId="{E455D220-87A5-4340-B514-617C4B7FF6C4}" type="sibTrans" cxnId="{CD3AA2B3-9B47-4915-B332-163DAC8CC60C}">
      <dgm:prSet/>
      <dgm:spPr/>
      <dgm:t>
        <a:bodyPr/>
        <a:lstStyle/>
        <a:p>
          <a:endParaRPr lang="en-US"/>
        </a:p>
      </dgm:t>
    </dgm:pt>
    <dgm:pt modelId="{4722D824-34D2-47C4-8E48-E11558FCF611}">
      <dgm:prSet/>
      <dgm:spPr/>
      <dgm:t>
        <a:bodyPr/>
        <a:lstStyle/>
        <a:p>
          <a:r>
            <a:rPr lang="en-US"/>
            <a:t>Backup_wp.sh</a:t>
          </a:r>
        </a:p>
      </dgm:t>
    </dgm:pt>
    <dgm:pt modelId="{E5F691E2-D64C-41DE-BDE8-5527CABD8334}" type="parTrans" cxnId="{6235E28A-220E-4216-836A-871EB94CD427}">
      <dgm:prSet/>
      <dgm:spPr/>
      <dgm:t>
        <a:bodyPr/>
        <a:lstStyle/>
        <a:p>
          <a:endParaRPr lang="en-US"/>
        </a:p>
      </dgm:t>
    </dgm:pt>
    <dgm:pt modelId="{7613E087-C82F-47F8-8196-8135CDD3F734}" type="sibTrans" cxnId="{6235E28A-220E-4216-836A-871EB94CD427}">
      <dgm:prSet/>
      <dgm:spPr/>
      <dgm:t>
        <a:bodyPr/>
        <a:lstStyle/>
        <a:p>
          <a:endParaRPr lang="en-US"/>
        </a:p>
      </dgm:t>
    </dgm:pt>
    <dgm:pt modelId="{251A3FD9-B089-4065-B724-4E50927B16E8}">
      <dgm:prSet/>
      <dgm:spPr/>
      <dgm:t>
        <a:bodyPr/>
        <a:lstStyle/>
        <a:p>
          <a:r>
            <a:rPr lang="en-US"/>
            <a:t>Backup_mysql.sh</a:t>
          </a:r>
        </a:p>
      </dgm:t>
    </dgm:pt>
    <dgm:pt modelId="{D930B5FF-31F5-4813-8945-99D410F8DB20}" type="parTrans" cxnId="{AF0A243B-7143-4000-B065-7738AD68AB6E}">
      <dgm:prSet/>
      <dgm:spPr/>
      <dgm:t>
        <a:bodyPr/>
        <a:lstStyle/>
        <a:p>
          <a:endParaRPr lang="en-US"/>
        </a:p>
      </dgm:t>
    </dgm:pt>
    <dgm:pt modelId="{ABA03CB4-97EB-486F-B84E-1FEC4BC58A92}" type="sibTrans" cxnId="{AF0A243B-7143-4000-B065-7738AD68AB6E}">
      <dgm:prSet/>
      <dgm:spPr/>
      <dgm:t>
        <a:bodyPr/>
        <a:lstStyle/>
        <a:p>
          <a:endParaRPr lang="en-US"/>
        </a:p>
      </dgm:t>
    </dgm:pt>
    <dgm:pt modelId="{AEA2773C-C936-4807-B72F-5A309D759921}">
      <dgm:prSet/>
      <dgm:spPr/>
      <dgm:t>
        <a:bodyPr/>
        <a:lstStyle/>
        <a:p>
          <a:r>
            <a:rPr lang="en-US"/>
            <a:t>Restore_ldif.sh</a:t>
          </a:r>
        </a:p>
      </dgm:t>
    </dgm:pt>
    <dgm:pt modelId="{B5C6FA47-A507-4CF5-9EED-1FD9D1A122F7}" type="parTrans" cxnId="{3A10C912-7F60-43FB-8F66-3BDE7531F30D}">
      <dgm:prSet/>
      <dgm:spPr/>
      <dgm:t>
        <a:bodyPr/>
        <a:lstStyle/>
        <a:p>
          <a:endParaRPr lang="en-US"/>
        </a:p>
      </dgm:t>
    </dgm:pt>
    <dgm:pt modelId="{CFCBD6D7-66A1-46FC-9B08-610BD552EEDE}" type="sibTrans" cxnId="{3A10C912-7F60-43FB-8F66-3BDE7531F30D}">
      <dgm:prSet/>
      <dgm:spPr/>
      <dgm:t>
        <a:bodyPr/>
        <a:lstStyle/>
        <a:p>
          <a:endParaRPr lang="en-US"/>
        </a:p>
      </dgm:t>
    </dgm:pt>
    <dgm:pt modelId="{1424685B-E062-425F-8C01-38AFE2DF8D33}">
      <dgm:prSet/>
      <dgm:spPr/>
      <dgm:t>
        <a:bodyPr/>
        <a:lstStyle/>
        <a:p>
          <a:r>
            <a:rPr lang="en-US"/>
            <a:t>Restore_wp.sh</a:t>
          </a:r>
        </a:p>
      </dgm:t>
    </dgm:pt>
    <dgm:pt modelId="{EC93FE16-AC1D-490E-ADE4-1070B2C109F0}" type="parTrans" cxnId="{611A221F-0944-4439-8675-FAC7FBE78EED}">
      <dgm:prSet/>
      <dgm:spPr/>
      <dgm:t>
        <a:bodyPr/>
        <a:lstStyle/>
        <a:p>
          <a:endParaRPr lang="en-US"/>
        </a:p>
      </dgm:t>
    </dgm:pt>
    <dgm:pt modelId="{0242BE8B-BBCD-4CFF-912F-7766AC19E92B}" type="sibTrans" cxnId="{611A221F-0944-4439-8675-FAC7FBE78EED}">
      <dgm:prSet/>
      <dgm:spPr/>
      <dgm:t>
        <a:bodyPr/>
        <a:lstStyle/>
        <a:p>
          <a:endParaRPr lang="en-US"/>
        </a:p>
      </dgm:t>
    </dgm:pt>
    <dgm:pt modelId="{ADEDE8A9-1448-4591-ACC1-722F3AF93806}">
      <dgm:prSet/>
      <dgm:spPr/>
      <dgm:t>
        <a:bodyPr/>
        <a:lstStyle/>
        <a:p>
          <a:r>
            <a:rPr lang="en-US"/>
            <a:t>Restore_mysql.sh </a:t>
          </a:r>
        </a:p>
      </dgm:t>
    </dgm:pt>
    <dgm:pt modelId="{5881821E-5E48-4F28-9A78-B67511AE8DE4}" type="parTrans" cxnId="{22BFE53A-0072-4E6A-BA9F-2F9BB1BC05EE}">
      <dgm:prSet/>
      <dgm:spPr/>
      <dgm:t>
        <a:bodyPr/>
        <a:lstStyle/>
        <a:p>
          <a:endParaRPr lang="en-US"/>
        </a:p>
      </dgm:t>
    </dgm:pt>
    <dgm:pt modelId="{336B0132-5960-4451-8703-D180D4E2207B}" type="sibTrans" cxnId="{22BFE53A-0072-4E6A-BA9F-2F9BB1BC05EE}">
      <dgm:prSet/>
      <dgm:spPr/>
      <dgm:t>
        <a:bodyPr/>
        <a:lstStyle/>
        <a:p>
          <a:endParaRPr lang="en-US"/>
        </a:p>
      </dgm:t>
    </dgm:pt>
    <dgm:pt modelId="{4C336C8C-48B6-411F-960B-845D7D047B3B}" type="pres">
      <dgm:prSet presAssocID="{5C91FD7E-D4CF-4EF9-B871-188EDD6263F3}" presName="vert0" presStyleCnt="0">
        <dgm:presLayoutVars>
          <dgm:dir/>
          <dgm:animOne val="branch"/>
          <dgm:animLvl val="lvl"/>
        </dgm:presLayoutVars>
      </dgm:prSet>
      <dgm:spPr/>
    </dgm:pt>
    <dgm:pt modelId="{6B43D316-BDD4-46E8-9C26-12091F0ED729}" type="pres">
      <dgm:prSet presAssocID="{6C99E1D5-22C1-4412-96E1-888E021C6B14}" presName="thickLine" presStyleLbl="alignNode1" presStyleIdx="0" presStyleCnt="6"/>
      <dgm:spPr/>
    </dgm:pt>
    <dgm:pt modelId="{41BA93C5-22F5-4DC8-8253-153D25038FC6}" type="pres">
      <dgm:prSet presAssocID="{6C99E1D5-22C1-4412-96E1-888E021C6B14}" presName="horz1" presStyleCnt="0"/>
      <dgm:spPr/>
    </dgm:pt>
    <dgm:pt modelId="{53E140B3-1430-459F-B008-7CEC81909F3D}" type="pres">
      <dgm:prSet presAssocID="{6C99E1D5-22C1-4412-96E1-888E021C6B14}" presName="tx1" presStyleLbl="revTx" presStyleIdx="0" presStyleCnt="6"/>
      <dgm:spPr/>
    </dgm:pt>
    <dgm:pt modelId="{C3F0A4F2-A4C2-497B-8772-9639F64E11B4}" type="pres">
      <dgm:prSet presAssocID="{6C99E1D5-22C1-4412-96E1-888E021C6B14}" presName="vert1" presStyleCnt="0"/>
      <dgm:spPr/>
    </dgm:pt>
    <dgm:pt modelId="{A2D027CE-482D-4C1A-A23D-306BD1908663}" type="pres">
      <dgm:prSet presAssocID="{4722D824-34D2-47C4-8E48-E11558FCF611}" presName="thickLine" presStyleLbl="alignNode1" presStyleIdx="1" presStyleCnt="6"/>
      <dgm:spPr/>
    </dgm:pt>
    <dgm:pt modelId="{7DF34300-93B2-471B-8900-7F17394A26B0}" type="pres">
      <dgm:prSet presAssocID="{4722D824-34D2-47C4-8E48-E11558FCF611}" presName="horz1" presStyleCnt="0"/>
      <dgm:spPr/>
    </dgm:pt>
    <dgm:pt modelId="{A721BD13-ADC2-4165-923B-3806BD7DCC68}" type="pres">
      <dgm:prSet presAssocID="{4722D824-34D2-47C4-8E48-E11558FCF611}" presName="tx1" presStyleLbl="revTx" presStyleIdx="1" presStyleCnt="6"/>
      <dgm:spPr/>
    </dgm:pt>
    <dgm:pt modelId="{0A058013-92FA-4CCC-BFCB-9941AEBF2109}" type="pres">
      <dgm:prSet presAssocID="{4722D824-34D2-47C4-8E48-E11558FCF611}" presName="vert1" presStyleCnt="0"/>
      <dgm:spPr/>
    </dgm:pt>
    <dgm:pt modelId="{C9F6445E-E7FF-458A-8094-4155570A73AD}" type="pres">
      <dgm:prSet presAssocID="{251A3FD9-B089-4065-B724-4E50927B16E8}" presName="thickLine" presStyleLbl="alignNode1" presStyleIdx="2" presStyleCnt="6"/>
      <dgm:spPr/>
    </dgm:pt>
    <dgm:pt modelId="{F5847D4C-DABB-4757-B47C-3F02FC53C81C}" type="pres">
      <dgm:prSet presAssocID="{251A3FD9-B089-4065-B724-4E50927B16E8}" presName="horz1" presStyleCnt="0"/>
      <dgm:spPr/>
    </dgm:pt>
    <dgm:pt modelId="{270DE8B9-0E88-4556-A53F-9A41931E68D8}" type="pres">
      <dgm:prSet presAssocID="{251A3FD9-B089-4065-B724-4E50927B16E8}" presName="tx1" presStyleLbl="revTx" presStyleIdx="2" presStyleCnt="6"/>
      <dgm:spPr/>
    </dgm:pt>
    <dgm:pt modelId="{96CCD53F-F350-49F3-80CB-1819710424C0}" type="pres">
      <dgm:prSet presAssocID="{251A3FD9-B089-4065-B724-4E50927B16E8}" presName="vert1" presStyleCnt="0"/>
      <dgm:spPr/>
    </dgm:pt>
    <dgm:pt modelId="{221CC282-6699-49FC-A021-47244FB45704}" type="pres">
      <dgm:prSet presAssocID="{AEA2773C-C936-4807-B72F-5A309D759921}" presName="thickLine" presStyleLbl="alignNode1" presStyleIdx="3" presStyleCnt="6"/>
      <dgm:spPr/>
    </dgm:pt>
    <dgm:pt modelId="{6FF3C087-77A1-4321-8131-CD5A65B5569E}" type="pres">
      <dgm:prSet presAssocID="{AEA2773C-C936-4807-B72F-5A309D759921}" presName="horz1" presStyleCnt="0"/>
      <dgm:spPr/>
    </dgm:pt>
    <dgm:pt modelId="{B547459C-5BA3-415F-BD97-C89437C0ED47}" type="pres">
      <dgm:prSet presAssocID="{AEA2773C-C936-4807-B72F-5A309D759921}" presName="tx1" presStyleLbl="revTx" presStyleIdx="3" presStyleCnt="6"/>
      <dgm:spPr/>
    </dgm:pt>
    <dgm:pt modelId="{3E6D4779-D4F2-48D4-8707-380911746E3D}" type="pres">
      <dgm:prSet presAssocID="{AEA2773C-C936-4807-B72F-5A309D759921}" presName="vert1" presStyleCnt="0"/>
      <dgm:spPr/>
    </dgm:pt>
    <dgm:pt modelId="{91CC3EDA-B80C-4A73-A815-7F2BE2BBA9B3}" type="pres">
      <dgm:prSet presAssocID="{1424685B-E062-425F-8C01-38AFE2DF8D33}" presName="thickLine" presStyleLbl="alignNode1" presStyleIdx="4" presStyleCnt="6"/>
      <dgm:spPr/>
    </dgm:pt>
    <dgm:pt modelId="{C0833F82-7643-4657-8B0B-282C7379C96B}" type="pres">
      <dgm:prSet presAssocID="{1424685B-E062-425F-8C01-38AFE2DF8D33}" presName="horz1" presStyleCnt="0"/>
      <dgm:spPr/>
    </dgm:pt>
    <dgm:pt modelId="{DFE17A93-90EF-4063-A6DF-06621CB52143}" type="pres">
      <dgm:prSet presAssocID="{1424685B-E062-425F-8C01-38AFE2DF8D33}" presName="tx1" presStyleLbl="revTx" presStyleIdx="4" presStyleCnt="6"/>
      <dgm:spPr/>
    </dgm:pt>
    <dgm:pt modelId="{92FC0573-BB48-4DC4-AA11-3A23C12888EC}" type="pres">
      <dgm:prSet presAssocID="{1424685B-E062-425F-8C01-38AFE2DF8D33}" presName="vert1" presStyleCnt="0"/>
      <dgm:spPr/>
    </dgm:pt>
    <dgm:pt modelId="{BBB2DD17-D6B3-49E8-B098-742D04B99DC5}" type="pres">
      <dgm:prSet presAssocID="{ADEDE8A9-1448-4591-ACC1-722F3AF93806}" presName="thickLine" presStyleLbl="alignNode1" presStyleIdx="5" presStyleCnt="6"/>
      <dgm:spPr/>
    </dgm:pt>
    <dgm:pt modelId="{92DC80A7-BFFB-4D96-9068-35CD4A2740D9}" type="pres">
      <dgm:prSet presAssocID="{ADEDE8A9-1448-4591-ACC1-722F3AF93806}" presName="horz1" presStyleCnt="0"/>
      <dgm:spPr/>
    </dgm:pt>
    <dgm:pt modelId="{9FB05E41-1CB6-4F59-AA48-ED068620D26D}" type="pres">
      <dgm:prSet presAssocID="{ADEDE8A9-1448-4591-ACC1-722F3AF93806}" presName="tx1" presStyleLbl="revTx" presStyleIdx="5" presStyleCnt="6"/>
      <dgm:spPr/>
    </dgm:pt>
    <dgm:pt modelId="{A442D437-6C8F-43EB-AE9D-F1B2B81779AF}" type="pres">
      <dgm:prSet presAssocID="{ADEDE8A9-1448-4591-ACC1-722F3AF93806}" presName="vert1" presStyleCnt="0"/>
      <dgm:spPr/>
    </dgm:pt>
  </dgm:ptLst>
  <dgm:cxnLst>
    <dgm:cxn modelId="{3A10C912-7F60-43FB-8F66-3BDE7531F30D}" srcId="{5C91FD7E-D4CF-4EF9-B871-188EDD6263F3}" destId="{AEA2773C-C936-4807-B72F-5A309D759921}" srcOrd="3" destOrd="0" parTransId="{B5C6FA47-A507-4CF5-9EED-1FD9D1A122F7}" sibTransId="{CFCBD6D7-66A1-46FC-9B08-610BD552EEDE}"/>
    <dgm:cxn modelId="{9FA9A519-9D3E-4826-A6CB-BDF35DD2AD9D}" type="presOf" srcId="{251A3FD9-B089-4065-B724-4E50927B16E8}" destId="{270DE8B9-0E88-4556-A53F-9A41931E68D8}" srcOrd="0" destOrd="0" presId="urn:microsoft.com/office/officeart/2008/layout/LinedList"/>
    <dgm:cxn modelId="{611A221F-0944-4439-8675-FAC7FBE78EED}" srcId="{5C91FD7E-D4CF-4EF9-B871-188EDD6263F3}" destId="{1424685B-E062-425F-8C01-38AFE2DF8D33}" srcOrd="4" destOrd="0" parTransId="{EC93FE16-AC1D-490E-ADE4-1070B2C109F0}" sibTransId="{0242BE8B-BBCD-4CFF-912F-7766AC19E92B}"/>
    <dgm:cxn modelId="{444D123A-48D7-4E0B-9469-3BF4391DC7FF}" type="presOf" srcId="{4722D824-34D2-47C4-8E48-E11558FCF611}" destId="{A721BD13-ADC2-4165-923B-3806BD7DCC68}" srcOrd="0" destOrd="0" presId="urn:microsoft.com/office/officeart/2008/layout/LinedList"/>
    <dgm:cxn modelId="{22BFE53A-0072-4E6A-BA9F-2F9BB1BC05EE}" srcId="{5C91FD7E-D4CF-4EF9-B871-188EDD6263F3}" destId="{ADEDE8A9-1448-4591-ACC1-722F3AF93806}" srcOrd="5" destOrd="0" parTransId="{5881821E-5E48-4F28-9A78-B67511AE8DE4}" sibTransId="{336B0132-5960-4451-8703-D180D4E2207B}"/>
    <dgm:cxn modelId="{AF0A243B-7143-4000-B065-7738AD68AB6E}" srcId="{5C91FD7E-D4CF-4EF9-B871-188EDD6263F3}" destId="{251A3FD9-B089-4065-B724-4E50927B16E8}" srcOrd="2" destOrd="0" parTransId="{D930B5FF-31F5-4813-8945-99D410F8DB20}" sibTransId="{ABA03CB4-97EB-486F-B84E-1FEC4BC58A92}"/>
    <dgm:cxn modelId="{B2365D5B-B03B-4039-B700-40117B95DC97}" type="presOf" srcId="{5C91FD7E-D4CF-4EF9-B871-188EDD6263F3}" destId="{4C336C8C-48B6-411F-960B-845D7D047B3B}" srcOrd="0" destOrd="0" presId="urn:microsoft.com/office/officeart/2008/layout/LinedList"/>
    <dgm:cxn modelId="{7F73994A-60B2-4940-A522-16A13E980DF0}" type="presOf" srcId="{ADEDE8A9-1448-4591-ACC1-722F3AF93806}" destId="{9FB05E41-1CB6-4F59-AA48-ED068620D26D}" srcOrd="0" destOrd="0" presId="urn:microsoft.com/office/officeart/2008/layout/LinedList"/>
    <dgm:cxn modelId="{1F970B7C-8C8F-44E2-AA5E-BE224E2DF22A}" type="presOf" srcId="{6C99E1D5-22C1-4412-96E1-888E021C6B14}" destId="{53E140B3-1430-459F-B008-7CEC81909F3D}" srcOrd="0" destOrd="0" presId="urn:microsoft.com/office/officeart/2008/layout/LinedList"/>
    <dgm:cxn modelId="{6235E28A-220E-4216-836A-871EB94CD427}" srcId="{5C91FD7E-D4CF-4EF9-B871-188EDD6263F3}" destId="{4722D824-34D2-47C4-8E48-E11558FCF611}" srcOrd="1" destOrd="0" parTransId="{E5F691E2-D64C-41DE-BDE8-5527CABD8334}" sibTransId="{7613E087-C82F-47F8-8196-8135CDD3F734}"/>
    <dgm:cxn modelId="{36FD84B1-5160-4690-88E1-87D96AA5C359}" type="presOf" srcId="{AEA2773C-C936-4807-B72F-5A309D759921}" destId="{B547459C-5BA3-415F-BD97-C89437C0ED47}" srcOrd="0" destOrd="0" presId="urn:microsoft.com/office/officeart/2008/layout/LinedList"/>
    <dgm:cxn modelId="{CD3AA2B3-9B47-4915-B332-163DAC8CC60C}" srcId="{5C91FD7E-D4CF-4EF9-B871-188EDD6263F3}" destId="{6C99E1D5-22C1-4412-96E1-888E021C6B14}" srcOrd="0" destOrd="0" parTransId="{E370DFFC-BCB6-4FEE-B4D4-18474572D54C}" sibTransId="{E455D220-87A5-4340-B514-617C4B7FF6C4}"/>
    <dgm:cxn modelId="{1AF926FB-C71F-473A-A22B-C5798E6C027F}" type="presOf" srcId="{1424685B-E062-425F-8C01-38AFE2DF8D33}" destId="{DFE17A93-90EF-4063-A6DF-06621CB52143}" srcOrd="0" destOrd="0" presId="urn:microsoft.com/office/officeart/2008/layout/LinedList"/>
    <dgm:cxn modelId="{B8677FB3-DB62-4117-A032-BB11406E7A97}" type="presParOf" srcId="{4C336C8C-48B6-411F-960B-845D7D047B3B}" destId="{6B43D316-BDD4-46E8-9C26-12091F0ED729}" srcOrd="0" destOrd="0" presId="urn:microsoft.com/office/officeart/2008/layout/LinedList"/>
    <dgm:cxn modelId="{12388A0E-D8D1-4799-8BFA-738AC98F5093}" type="presParOf" srcId="{4C336C8C-48B6-411F-960B-845D7D047B3B}" destId="{41BA93C5-22F5-4DC8-8253-153D25038FC6}" srcOrd="1" destOrd="0" presId="urn:microsoft.com/office/officeart/2008/layout/LinedList"/>
    <dgm:cxn modelId="{9DA3D0F9-AB27-4F7F-9A82-2616046D51BB}" type="presParOf" srcId="{41BA93C5-22F5-4DC8-8253-153D25038FC6}" destId="{53E140B3-1430-459F-B008-7CEC81909F3D}" srcOrd="0" destOrd="0" presId="urn:microsoft.com/office/officeart/2008/layout/LinedList"/>
    <dgm:cxn modelId="{669C5D22-DD26-4340-B774-7C478FF3D9DA}" type="presParOf" srcId="{41BA93C5-22F5-4DC8-8253-153D25038FC6}" destId="{C3F0A4F2-A4C2-497B-8772-9639F64E11B4}" srcOrd="1" destOrd="0" presId="urn:microsoft.com/office/officeart/2008/layout/LinedList"/>
    <dgm:cxn modelId="{B41C805D-7FED-4EC9-9D27-F3ADB6D6FDB7}" type="presParOf" srcId="{4C336C8C-48B6-411F-960B-845D7D047B3B}" destId="{A2D027CE-482D-4C1A-A23D-306BD1908663}" srcOrd="2" destOrd="0" presId="urn:microsoft.com/office/officeart/2008/layout/LinedList"/>
    <dgm:cxn modelId="{05195C99-0EF4-456E-976E-3B37F9A55EFF}" type="presParOf" srcId="{4C336C8C-48B6-411F-960B-845D7D047B3B}" destId="{7DF34300-93B2-471B-8900-7F17394A26B0}" srcOrd="3" destOrd="0" presId="urn:microsoft.com/office/officeart/2008/layout/LinedList"/>
    <dgm:cxn modelId="{D8A3C12D-C023-4E57-8229-38590FDF717C}" type="presParOf" srcId="{7DF34300-93B2-471B-8900-7F17394A26B0}" destId="{A721BD13-ADC2-4165-923B-3806BD7DCC68}" srcOrd="0" destOrd="0" presId="urn:microsoft.com/office/officeart/2008/layout/LinedList"/>
    <dgm:cxn modelId="{B4AE0759-3B70-417A-AEEE-9CEF7C6C1DEF}" type="presParOf" srcId="{7DF34300-93B2-471B-8900-7F17394A26B0}" destId="{0A058013-92FA-4CCC-BFCB-9941AEBF2109}" srcOrd="1" destOrd="0" presId="urn:microsoft.com/office/officeart/2008/layout/LinedList"/>
    <dgm:cxn modelId="{FCFC0394-2FE6-41F7-B2D0-551F7B5C679C}" type="presParOf" srcId="{4C336C8C-48B6-411F-960B-845D7D047B3B}" destId="{C9F6445E-E7FF-458A-8094-4155570A73AD}" srcOrd="4" destOrd="0" presId="urn:microsoft.com/office/officeart/2008/layout/LinedList"/>
    <dgm:cxn modelId="{29609B38-B10C-4B46-8BDC-B4512787D309}" type="presParOf" srcId="{4C336C8C-48B6-411F-960B-845D7D047B3B}" destId="{F5847D4C-DABB-4757-B47C-3F02FC53C81C}" srcOrd="5" destOrd="0" presId="urn:microsoft.com/office/officeart/2008/layout/LinedList"/>
    <dgm:cxn modelId="{DFCA2C5B-0C54-4643-9281-15A7CAF0FFA6}" type="presParOf" srcId="{F5847D4C-DABB-4757-B47C-3F02FC53C81C}" destId="{270DE8B9-0E88-4556-A53F-9A41931E68D8}" srcOrd="0" destOrd="0" presId="urn:microsoft.com/office/officeart/2008/layout/LinedList"/>
    <dgm:cxn modelId="{A460C4AA-FD3D-45FB-90D4-EE42DD062125}" type="presParOf" srcId="{F5847D4C-DABB-4757-B47C-3F02FC53C81C}" destId="{96CCD53F-F350-49F3-80CB-1819710424C0}" srcOrd="1" destOrd="0" presId="urn:microsoft.com/office/officeart/2008/layout/LinedList"/>
    <dgm:cxn modelId="{98CF5B02-5CD0-4B6E-BAD0-B75356E0B422}" type="presParOf" srcId="{4C336C8C-48B6-411F-960B-845D7D047B3B}" destId="{221CC282-6699-49FC-A021-47244FB45704}" srcOrd="6" destOrd="0" presId="urn:microsoft.com/office/officeart/2008/layout/LinedList"/>
    <dgm:cxn modelId="{58D55BB7-B10D-472C-B337-51D1AC29E959}" type="presParOf" srcId="{4C336C8C-48B6-411F-960B-845D7D047B3B}" destId="{6FF3C087-77A1-4321-8131-CD5A65B5569E}" srcOrd="7" destOrd="0" presId="urn:microsoft.com/office/officeart/2008/layout/LinedList"/>
    <dgm:cxn modelId="{06F98B8C-27C3-4D57-AA6B-DBD3FC553BD6}" type="presParOf" srcId="{6FF3C087-77A1-4321-8131-CD5A65B5569E}" destId="{B547459C-5BA3-415F-BD97-C89437C0ED47}" srcOrd="0" destOrd="0" presId="urn:microsoft.com/office/officeart/2008/layout/LinedList"/>
    <dgm:cxn modelId="{EE3B3C2B-A9F2-4026-9EC8-71851216E5A1}" type="presParOf" srcId="{6FF3C087-77A1-4321-8131-CD5A65B5569E}" destId="{3E6D4779-D4F2-48D4-8707-380911746E3D}" srcOrd="1" destOrd="0" presId="urn:microsoft.com/office/officeart/2008/layout/LinedList"/>
    <dgm:cxn modelId="{7A79AC47-82E8-42CF-BA3E-499B806F7AE8}" type="presParOf" srcId="{4C336C8C-48B6-411F-960B-845D7D047B3B}" destId="{91CC3EDA-B80C-4A73-A815-7F2BE2BBA9B3}" srcOrd="8" destOrd="0" presId="urn:microsoft.com/office/officeart/2008/layout/LinedList"/>
    <dgm:cxn modelId="{933E0339-642F-4386-8774-7BB936855C1C}" type="presParOf" srcId="{4C336C8C-48B6-411F-960B-845D7D047B3B}" destId="{C0833F82-7643-4657-8B0B-282C7379C96B}" srcOrd="9" destOrd="0" presId="urn:microsoft.com/office/officeart/2008/layout/LinedList"/>
    <dgm:cxn modelId="{C4C035AB-E212-4C63-861F-33D6FE5554D1}" type="presParOf" srcId="{C0833F82-7643-4657-8B0B-282C7379C96B}" destId="{DFE17A93-90EF-4063-A6DF-06621CB52143}" srcOrd="0" destOrd="0" presId="urn:microsoft.com/office/officeart/2008/layout/LinedList"/>
    <dgm:cxn modelId="{8E7D5B58-A6B2-4E65-874E-FB44D17D1F88}" type="presParOf" srcId="{C0833F82-7643-4657-8B0B-282C7379C96B}" destId="{92FC0573-BB48-4DC4-AA11-3A23C12888EC}" srcOrd="1" destOrd="0" presId="urn:microsoft.com/office/officeart/2008/layout/LinedList"/>
    <dgm:cxn modelId="{3136BF77-334E-4039-BB2D-B62F4928A713}" type="presParOf" srcId="{4C336C8C-48B6-411F-960B-845D7D047B3B}" destId="{BBB2DD17-D6B3-49E8-B098-742D04B99DC5}" srcOrd="10" destOrd="0" presId="urn:microsoft.com/office/officeart/2008/layout/LinedList"/>
    <dgm:cxn modelId="{7EC1ECA1-3837-4EC4-8842-3392B6240D3B}" type="presParOf" srcId="{4C336C8C-48B6-411F-960B-845D7D047B3B}" destId="{92DC80A7-BFFB-4D96-9068-35CD4A2740D9}" srcOrd="11" destOrd="0" presId="urn:microsoft.com/office/officeart/2008/layout/LinedList"/>
    <dgm:cxn modelId="{8B73D69B-F3CE-4287-A1C2-0A2CA67124BB}" type="presParOf" srcId="{92DC80A7-BFFB-4D96-9068-35CD4A2740D9}" destId="{9FB05E41-1CB6-4F59-AA48-ED068620D26D}" srcOrd="0" destOrd="0" presId="urn:microsoft.com/office/officeart/2008/layout/LinedList"/>
    <dgm:cxn modelId="{2A664DC8-889E-4CEB-9ADC-4F0E1E48FD9B}" type="presParOf" srcId="{92DC80A7-BFFB-4D96-9068-35CD4A2740D9}" destId="{A442D437-6C8F-43EB-AE9D-F1B2B81779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3D316-BDD4-46E8-9C26-12091F0ED729}">
      <dsp:nvSpPr>
        <dsp:cNvPr id="0" name=""/>
        <dsp:cNvSpPr/>
      </dsp:nvSpPr>
      <dsp:spPr>
        <a:xfrm>
          <a:off x="0" y="2232"/>
          <a:ext cx="51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140B3-1430-459F-B008-7CEC81909F3D}">
      <dsp:nvSpPr>
        <dsp:cNvPr id="0" name=""/>
        <dsp:cNvSpPr/>
      </dsp:nvSpPr>
      <dsp:spPr>
        <a:xfrm>
          <a:off x="0" y="2232"/>
          <a:ext cx="5195997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Backup_ldap.sh </a:t>
          </a:r>
        </a:p>
      </dsp:txBody>
      <dsp:txXfrm>
        <a:off x="0" y="2232"/>
        <a:ext cx="5195997" cy="761255"/>
      </dsp:txXfrm>
    </dsp:sp>
    <dsp:sp modelId="{A2D027CE-482D-4C1A-A23D-306BD1908663}">
      <dsp:nvSpPr>
        <dsp:cNvPr id="0" name=""/>
        <dsp:cNvSpPr/>
      </dsp:nvSpPr>
      <dsp:spPr>
        <a:xfrm>
          <a:off x="0" y="763488"/>
          <a:ext cx="51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1BD13-ADC2-4165-923B-3806BD7DCC68}">
      <dsp:nvSpPr>
        <dsp:cNvPr id="0" name=""/>
        <dsp:cNvSpPr/>
      </dsp:nvSpPr>
      <dsp:spPr>
        <a:xfrm>
          <a:off x="0" y="763488"/>
          <a:ext cx="5195997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Backup_wp.sh</a:t>
          </a:r>
        </a:p>
      </dsp:txBody>
      <dsp:txXfrm>
        <a:off x="0" y="763488"/>
        <a:ext cx="5195997" cy="761255"/>
      </dsp:txXfrm>
    </dsp:sp>
    <dsp:sp modelId="{C9F6445E-E7FF-458A-8094-4155570A73AD}">
      <dsp:nvSpPr>
        <dsp:cNvPr id="0" name=""/>
        <dsp:cNvSpPr/>
      </dsp:nvSpPr>
      <dsp:spPr>
        <a:xfrm>
          <a:off x="0" y="1524744"/>
          <a:ext cx="51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DE8B9-0E88-4556-A53F-9A41931E68D8}">
      <dsp:nvSpPr>
        <dsp:cNvPr id="0" name=""/>
        <dsp:cNvSpPr/>
      </dsp:nvSpPr>
      <dsp:spPr>
        <a:xfrm>
          <a:off x="0" y="1524744"/>
          <a:ext cx="5195997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Backup_mysql.sh</a:t>
          </a:r>
        </a:p>
      </dsp:txBody>
      <dsp:txXfrm>
        <a:off x="0" y="1524744"/>
        <a:ext cx="5195997" cy="761255"/>
      </dsp:txXfrm>
    </dsp:sp>
    <dsp:sp modelId="{221CC282-6699-49FC-A021-47244FB45704}">
      <dsp:nvSpPr>
        <dsp:cNvPr id="0" name=""/>
        <dsp:cNvSpPr/>
      </dsp:nvSpPr>
      <dsp:spPr>
        <a:xfrm>
          <a:off x="0" y="2286000"/>
          <a:ext cx="51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7459C-5BA3-415F-BD97-C89437C0ED47}">
      <dsp:nvSpPr>
        <dsp:cNvPr id="0" name=""/>
        <dsp:cNvSpPr/>
      </dsp:nvSpPr>
      <dsp:spPr>
        <a:xfrm>
          <a:off x="0" y="2286000"/>
          <a:ext cx="5195997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Restore_ldif.sh</a:t>
          </a:r>
        </a:p>
      </dsp:txBody>
      <dsp:txXfrm>
        <a:off x="0" y="2286000"/>
        <a:ext cx="5195997" cy="761255"/>
      </dsp:txXfrm>
    </dsp:sp>
    <dsp:sp modelId="{91CC3EDA-B80C-4A73-A815-7F2BE2BBA9B3}">
      <dsp:nvSpPr>
        <dsp:cNvPr id="0" name=""/>
        <dsp:cNvSpPr/>
      </dsp:nvSpPr>
      <dsp:spPr>
        <a:xfrm>
          <a:off x="0" y="3047255"/>
          <a:ext cx="51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17A93-90EF-4063-A6DF-06621CB52143}">
      <dsp:nvSpPr>
        <dsp:cNvPr id="0" name=""/>
        <dsp:cNvSpPr/>
      </dsp:nvSpPr>
      <dsp:spPr>
        <a:xfrm>
          <a:off x="0" y="3047255"/>
          <a:ext cx="5195997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Restore_wp.sh</a:t>
          </a:r>
        </a:p>
      </dsp:txBody>
      <dsp:txXfrm>
        <a:off x="0" y="3047255"/>
        <a:ext cx="5195997" cy="761255"/>
      </dsp:txXfrm>
    </dsp:sp>
    <dsp:sp modelId="{BBB2DD17-D6B3-49E8-B098-742D04B99DC5}">
      <dsp:nvSpPr>
        <dsp:cNvPr id="0" name=""/>
        <dsp:cNvSpPr/>
      </dsp:nvSpPr>
      <dsp:spPr>
        <a:xfrm>
          <a:off x="0" y="3808511"/>
          <a:ext cx="51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5E41-1CB6-4F59-AA48-ED068620D26D}">
      <dsp:nvSpPr>
        <dsp:cNvPr id="0" name=""/>
        <dsp:cNvSpPr/>
      </dsp:nvSpPr>
      <dsp:spPr>
        <a:xfrm>
          <a:off x="0" y="3808511"/>
          <a:ext cx="5195997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Restore_mysql.sh </a:t>
          </a:r>
        </a:p>
      </dsp:txBody>
      <dsp:txXfrm>
        <a:off x="0" y="3808511"/>
        <a:ext cx="5195997" cy="76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0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4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04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99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31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99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95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86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83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97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17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6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53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26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3D-cirkel">
            <a:extLst>
              <a:ext uri="{FF2B5EF4-FFF2-40B4-BE49-F238E27FC236}">
                <a16:creationId xmlns:a16="http://schemas.microsoft.com/office/drawing/2014/main" id="{E3B5FD88-08C2-C108-D332-9724F81FB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1344"/>
          <a:stretch/>
        </p:blipFill>
        <p:spPr>
          <a:xfrm>
            <a:off x="-74612" y="0"/>
            <a:ext cx="12188953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946CB3E4-E477-BF4B-AD6B-326599021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787" y="1349812"/>
            <a:ext cx="2478157" cy="1048832"/>
          </a:xfrm>
        </p:spPr>
        <p:txBody>
          <a:bodyPr>
            <a:normAutofit/>
          </a:bodyPr>
          <a:lstStyle/>
          <a:p>
            <a:pPr algn="l"/>
            <a:r>
              <a:rPr lang="sv-SE" sz="5200">
                <a:solidFill>
                  <a:srgbClr val="FFFFFF"/>
                </a:solidFill>
              </a:rPr>
              <a:t>ARGEB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EA5E2C-A0C1-6040-0399-4FCABA047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492" y="3573565"/>
            <a:ext cx="8565955" cy="24399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Vi tänkte använda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openldap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 där vi </a:t>
            </a:r>
            <a:r>
              <a:rPr lang="sv-SE" sz="1200" dirty="0">
                <a:solidFill>
                  <a:schemeClr val="tx1"/>
                </a:solidFill>
                <a:latin typeface="Arial"/>
                <a:cs typeface="Arial"/>
              </a:rPr>
              <a:t>ska 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försöka importera användare från en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csv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/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ldif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 fil. Sen ska användarna därifrån kunna logga in på Wordpress genom en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pluggin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. Vi använder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mysql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 som databas för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wordpress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. Sen tänkte vi använda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docker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 för att dela upp allt i 3 containers.</a:t>
            </a:r>
            <a:r>
              <a:rPr lang="sv-SE" sz="12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sv-SE" sz="120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  <a:p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Container 1 = apache med Wordpress</a:t>
            </a:r>
            <a:r>
              <a:rPr lang="sv-SE" sz="12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sv-SE" sz="120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  <a:p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Container 2 =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openLDAP</a:t>
            </a:r>
            <a:r>
              <a:rPr lang="sv-SE" sz="12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sv-SE" sz="1200">
              <a:solidFill>
                <a:schemeClr val="tx1"/>
              </a:solidFill>
              <a:latin typeface="Arial" panose="020B0604020202020204" pitchFamily="34" charset="0"/>
              <a:cs typeface="Arial"/>
            </a:endParaRPr>
          </a:p>
          <a:p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Container 3 =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mysql</a:t>
            </a:r>
            <a:r>
              <a:rPr lang="sv-SE" sz="12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sv-SE" sz="1200" b="0" i="0" u="none" strike="noStrike"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algn="l"/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Teknisk finess: kommer att vara på backup hantering av de olika delarna enligt best </a:t>
            </a:r>
            <a:r>
              <a:rPr lang="sv-SE" sz="1200" b="0" i="0" u="none" strike="noStrike" err="1">
                <a:solidFill>
                  <a:schemeClr val="tx1"/>
                </a:solidFill>
                <a:effectLst/>
                <a:latin typeface="Arial"/>
                <a:cs typeface="Arial"/>
              </a:rPr>
              <a:t>practices</a:t>
            </a:r>
            <a:r>
              <a:rPr lang="sv-SE" sz="1200" b="0" i="0" u="none" strike="noStrike" dirty="0">
                <a:solidFill>
                  <a:schemeClr val="tx1"/>
                </a:solidFill>
                <a:effectLst/>
                <a:latin typeface="Arial"/>
                <a:cs typeface="Arial"/>
              </a:rPr>
              <a:t> / industri standard ex. var backuper lagras, vilken användare som tar backup, vilka delar som är viktiga att ta backup på etc.</a:t>
            </a:r>
            <a:endParaRPr lang="sv-SE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780DC790-9CBA-079A-F16A-7410DD038B49}"/>
              </a:ext>
            </a:extLst>
          </p:cNvPr>
          <p:cNvSpPr txBox="1"/>
          <p:nvPr/>
        </p:nvSpPr>
        <p:spPr>
          <a:xfrm>
            <a:off x="5497835" y="2703564"/>
            <a:ext cx="84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>
                <a:solidFill>
                  <a:schemeClr val="bg1"/>
                </a:solidFill>
              </a:rPr>
              <a:t>TES</a:t>
            </a:r>
          </a:p>
        </p:txBody>
      </p:sp>
    </p:spTree>
    <p:extLst>
      <p:ext uri="{BB962C8B-B14F-4D97-AF65-F5344CB8AC3E}">
        <p14:creationId xmlns:p14="http://schemas.microsoft.com/office/powerpoint/2010/main" val="127444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030981-D475-3776-FC68-AE576E04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573742"/>
            <a:ext cx="4166509" cy="5650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sz="1600" dirty="0">
                <a:solidFill>
                  <a:srgbClr val="EBEBEB"/>
                </a:solidFill>
              </a:rPr>
              <a:t>MYSQL </a:t>
            </a:r>
            <a:r>
              <a:rPr lang="en-US" sz="1600" dirty="0" err="1">
                <a:solidFill>
                  <a:srgbClr val="EBEBEB"/>
                </a:solidFill>
              </a:rPr>
              <a:t>och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OpenLDAP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hämtas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från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dockerhub</a:t>
            </a:r>
            <a:r>
              <a:rPr lang="en-US" sz="1600" dirty="0">
                <a:solidFill>
                  <a:srgbClr val="EBEBEB"/>
                </a:solidFill>
              </a:rPr>
              <a:t>.</a:t>
            </a:r>
            <a:endParaRPr lang="en-US"/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sz="1600" err="1">
                <a:solidFill>
                  <a:srgbClr val="EBEBEB"/>
                </a:solidFill>
              </a:rPr>
              <a:t>Dockerfile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err="1">
                <a:solidFill>
                  <a:srgbClr val="EBEBEB"/>
                </a:solidFill>
              </a:rPr>
              <a:t>som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err="1">
                <a:solidFill>
                  <a:srgbClr val="EBEBEB"/>
                </a:solidFill>
              </a:rPr>
              <a:t>installerar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err="1">
                <a:solidFill>
                  <a:srgbClr val="EBEBEB"/>
                </a:solidFill>
              </a:rPr>
              <a:t>apache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err="1">
                <a:solidFill>
                  <a:srgbClr val="EBEBEB"/>
                </a:solidFill>
              </a:rPr>
              <a:t>wordpress</a:t>
            </a:r>
            <a:r>
              <a:rPr lang="en-US" sz="1600" dirty="0">
                <a:solidFill>
                  <a:srgbClr val="EBEBEB"/>
                </a:solidFill>
              </a:rPr>
              <a:t>, LAM, </a:t>
            </a:r>
            <a:r>
              <a:rPr lang="en-US" sz="1600" err="1">
                <a:solidFill>
                  <a:srgbClr val="EBEBEB"/>
                </a:solidFill>
              </a:rPr>
              <a:t>phpldapadmin</a:t>
            </a:r>
            <a:endParaRPr lang="en-US" sz="160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sz="1600" dirty="0" err="1">
                <a:solidFill>
                  <a:srgbClr val="EBEBEB"/>
                </a:solidFill>
              </a:rPr>
              <a:t>Aktiverar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och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genererar</a:t>
            </a:r>
            <a:r>
              <a:rPr lang="en-US" sz="1600" dirty="0">
                <a:solidFill>
                  <a:srgbClr val="EBEBEB"/>
                </a:solidFill>
              </a:rPr>
              <a:t> SSL </a:t>
            </a:r>
            <a:r>
              <a:rPr lang="en-US" sz="1600" dirty="0" err="1">
                <a:solidFill>
                  <a:srgbClr val="EBEBEB"/>
                </a:solidFill>
              </a:rPr>
              <a:t>nycklar</a:t>
            </a:r>
            <a:r>
              <a:rPr lang="en-US" sz="1600" dirty="0">
                <a:solidFill>
                  <a:srgbClr val="EBEBEB"/>
                </a:solidFill>
              </a:rPr>
              <a:t> för </a:t>
            </a:r>
            <a:r>
              <a:rPr lang="en-US" sz="1600" dirty="0" err="1">
                <a:solidFill>
                  <a:srgbClr val="EBEBEB"/>
                </a:solidFill>
              </a:rPr>
              <a:t>en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säker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anslutning</a:t>
            </a:r>
            <a:r>
              <a:rPr lang="en-US" sz="1600" dirty="0">
                <a:solidFill>
                  <a:srgbClr val="EBEBEB"/>
                </a:solidFill>
              </a:rPr>
              <a:t>.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sz="1600" dirty="0" err="1">
                <a:solidFill>
                  <a:srgbClr val="EBEBEB"/>
                </a:solidFill>
              </a:rPr>
              <a:t>Authldap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pluggin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installeras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och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aktiveras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automatiskt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sz="1600" dirty="0" err="1">
                <a:solidFill>
                  <a:srgbClr val="EBEBEB"/>
                </a:solidFill>
              </a:rPr>
              <a:t>Py_import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tänkte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användas</a:t>
            </a:r>
            <a:r>
              <a:rPr lang="en-US" sz="1600" dirty="0">
                <a:solidFill>
                  <a:srgbClr val="EBEBEB"/>
                </a:solidFill>
              </a:rPr>
              <a:t> för </a:t>
            </a:r>
            <a:r>
              <a:rPr lang="en-US" sz="1600" dirty="0" err="1">
                <a:solidFill>
                  <a:srgbClr val="EBEBEB"/>
                </a:solidFill>
              </a:rPr>
              <a:t>automatisk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importering</a:t>
            </a:r>
            <a:r>
              <a:rPr lang="en-US" sz="1600" dirty="0">
                <a:solidFill>
                  <a:srgbClr val="EBEBEB"/>
                </a:solidFill>
              </a:rPr>
              <a:t> av </a:t>
            </a:r>
            <a:r>
              <a:rPr lang="en-US" sz="1600" dirty="0" err="1">
                <a:solidFill>
                  <a:srgbClr val="EBEBEB"/>
                </a:solidFill>
              </a:rPr>
              <a:t>användare</a:t>
            </a:r>
            <a:r>
              <a:rPr lang="en-US" sz="1600" dirty="0">
                <a:solidFill>
                  <a:srgbClr val="EBEBEB"/>
                </a:solidFill>
              </a:rPr>
              <a:t> till LDAP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sz="1600" err="1">
                <a:solidFill>
                  <a:srgbClr val="EBEBEB"/>
                </a:solidFill>
              </a:rPr>
              <a:t>Använder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err="1">
                <a:solidFill>
                  <a:srgbClr val="EBEBEB"/>
                </a:solidFill>
              </a:rPr>
              <a:t>en</a:t>
            </a:r>
            <a:r>
              <a:rPr lang="en-US" sz="1600" dirty="0">
                <a:solidFill>
                  <a:srgbClr val="EBEBEB"/>
                </a:solidFill>
              </a:rPr>
              <a:t> Secrets folder för </a:t>
            </a:r>
            <a:r>
              <a:rPr lang="en-US" sz="1600" err="1">
                <a:solidFill>
                  <a:srgbClr val="EBEBEB"/>
                </a:solidFill>
              </a:rPr>
              <a:t>lösenord</a:t>
            </a:r>
            <a:endParaRPr lang="en-US" sz="160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sz="1600" err="1">
                <a:solidFill>
                  <a:srgbClr val="EBEBEB"/>
                </a:solidFill>
              </a:rPr>
              <a:t>Använder</a:t>
            </a:r>
            <a:r>
              <a:rPr lang="en-US" sz="1600" dirty="0">
                <a:solidFill>
                  <a:srgbClr val="EBEBEB"/>
                </a:solidFill>
              </a:rPr>
              <a:t> .env fil </a:t>
            </a:r>
            <a:r>
              <a:rPr lang="en-US" sz="1600" err="1">
                <a:solidFill>
                  <a:srgbClr val="EBEBEB"/>
                </a:solidFill>
              </a:rPr>
              <a:t>som</a:t>
            </a:r>
            <a:r>
              <a:rPr lang="en-US" sz="1600" dirty="0">
                <a:solidFill>
                  <a:srgbClr val="EBEBEB"/>
                </a:solidFill>
              </a:rPr>
              <a:t> docker </a:t>
            </a:r>
            <a:r>
              <a:rPr lang="en-US" sz="1600" err="1">
                <a:solidFill>
                  <a:srgbClr val="EBEBEB"/>
                </a:solidFill>
              </a:rPr>
              <a:t>kan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err="1">
                <a:solidFill>
                  <a:srgbClr val="EBEBEB"/>
                </a:solidFill>
              </a:rPr>
              <a:t>läsa</a:t>
            </a:r>
            <a:r>
              <a:rPr lang="en-US" sz="1600" dirty="0">
                <a:solidFill>
                  <a:srgbClr val="EBEBEB"/>
                </a:solidFill>
              </a:rPr>
              <a:t> in </a:t>
            </a:r>
            <a:r>
              <a:rPr lang="en-US" sz="1600" err="1">
                <a:solidFill>
                  <a:srgbClr val="EBEBEB"/>
                </a:solidFill>
              </a:rPr>
              <a:t>variabler</a:t>
            </a:r>
            <a:r>
              <a:rPr lang="en-US" sz="1600" dirty="0">
                <a:solidFill>
                  <a:srgbClr val="EBEBEB"/>
                </a:solidFill>
              </a:rPr>
              <a:t> </a:t>
            </a:r>
            <a:r>
              <a:rPr lang="en-US" sz="1600" err="1">
                <a:solidFill>
                  <a:srgbClr val="EBEBEB"/>
                </a:solidFill>
              </a:rPr>
              <a:t>ifrån</a:t>
            </a:r>
            <a:r>
              <a:rPr lang="en-US" sz="1600" dirty="0">
                <a:solidFill>
                  <a:srgbClr val="EBEBEB"/>
                </a:solidFill>
              </a:rPr>
              <a:t>.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>
              <a:solidFill>
                <a:srgbClr val="EBEBEB"/>
              </a:solidFill>
            </a:endParaRPr>
          </a:p>
        </p:txBody>
      </p:sp>
      <p:pic>
        <p:nvPicPr>
          <p:cNvPr id="2" name="Bildobjekt 1" descr="En bild som visar text, skärmbild&#10;&#10;Automatiskt genererad beskrivning">
            <a:extLst>
              <a:ext uri="{FF2B5EF4-FFF2-40B4-BE49-F238E27FC236}">
                <a16:creationId xmlns:a16="http://schemas.microsoft.com/office/drawing/2014/main" id="{B405143B-B1B1-34BF-7F94-6EE38EE9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13" y="-25695"/>
            <a:ext cx="7203709" cy="68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3" descr="En bild som visar text, skärmbild, diagram, Teckensnitt&#10;&#10;Automatiskt genererad beskrivning">
            <a:extLst>
              <a:ext uri="{FF2B5EF4-FFF2-40B4-BE49-F238E27FC236}">
                <a16:creationId xmlns:a16="http://schemas.microsoft.com/office/drawing/2014/main" id="{E74E859D-79AF-11AC-40A5-130DF08A8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1154151"/>
            <a:ext cx="9478540" cy="4549698"/>
          </a:xfrm>
          <a:prstGeom prst="rect">
            <a:avLst/>
          </a:prstGeom>
        </p:spPr>
      </p:pic>
      <p:sp>
        <p:nvSpPr>
          <p:cNvPr id="41" name="Rectangle 2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48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2999A9-78FA-2662-ED96-4D1E0BED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4" y="42851"/>
            <a:ext cx="4415699" cy="790270"/>
          </a:xfrm>
        </p:spPr>
        <p:txBody>
          <a:bodyPr/>
          <a:lstStyle/>
          <a:p>
            <a:r>
              <a:rPr lang="sv-SE" sz="3600"/>
              <a:t>Backup hantering</a:t>
            </a:r>
          </a:p>
        </p:txBody>
      </p:sp>
      <p:graphicFrame>
        <p:nvGraphicFramePr>
          <p:cNvPr id="8" name="Platshållare för innehåll 2">
            <a:extLst>
              <a:ext uri="{FF2B5EF4-FFF2-40B4-BE49-F238E27FC236}">
                <a16:creationId xmlns:a16="http://schemas.microsoft.com/office/drawing/2014/main" id="{C472D46F-0FE3-187D-1C46-377A3C3DE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668054"/>
              </p:ext>
            </p:extLst>
          </p:nvPr>
        </p:nvGraphicFramePr>
        <p:xfrm>
          <a:off x="6633294" y="1527313"/>
          <a:ext cx="519599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B379EB39-C610-97CD-F0EF-D8670962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149" y="1205948"/>
            <a:ext cx="6168886" cy="50026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lang="sv-SE" sz="1800">
              <a:ea typeface="+mj-lt"/>
              <a:cs typeface="+mj-lt"/>
            </a:endParaRPr>
          </a:p>
          <a:p>
            <a:pPr marL="285750" indent="-285750"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sv-SE" sz="1800" dirty="0"/>
              <a:t>Backup av </a:t>
            </a:r>
            <a:r>
              <a:rPr lang="sv-SE" sz="1800" dirty="0" err="1"/>
              <a:t>MySQL</a:t>
            </a:r>
            <a:r>
              <a:rPr lang="sv-SE" sz="1800" dirty="0"/>
              <a:t>, </a:t>
            </a:r>
            <a:r>
              <a:rPr lang="sv-SE" sz="1800" dirty="0" err="1"/>
              <a:t>OpenLDAP</a:t>
            </a:r>
            <a:r>
              <a:rPr lang="sv-SE" sz="1800" dirty="0"/>
              <a:t>, och Wordpress.</a:t>
            </a:r>
          </a:p>
          <a:p>
            <a:pPr marL="285750" indent="-285750"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sv-SE" sz="1800" dirty="0">
                <a:ea typeface="+mj-lt"/>
                <a:cs typeface="+mj-lt"/>
              </a:rPr>
              <a:t>Hanteras av en speciell backup-användare.</a:t>
            </a:r>
            <a:endParaRPr lang="sv-SE" sz="1800" dirty="0">
              <a:latin typeface="Century Gothic"/>
              <a:cs typeface="Arial"/>
            </a:endParaRPr>
          </a:p>
          <a:p>
            <a:pPr marL="285750" indent="-285750">
              <a:buClr>
                <a:srgbClr val="8AD0D6"/>
              </a:buClr>
              <a:buFont typeface="Wingdings,Sans-Serif" panose="05000000000000000000" pitchFamily="2" charset="2"/>
              <a:buChar char="v"/>
            </a:pPr>
            <a:r>
              <a:rPr lang="sv-SE" sz="1800" dirty="0">
                <a:latin typeface="Arial"/>
                <a:cs typeface="Arial"/>
              </a:rPr>
              <a:t>Script körs med </a:t>
            </a:r>
            <a:r>
              <a:rPr lang="sv-SE" sz="1800" dirty="0" err="1">
                <a:latin typeface="Arial"/>
                <a:cs typeface="Arial"/>
              </a:rPr>
              <a:t>cronjob</a:t>
            </a:r>
            <a:r>
              <a:rPr lang="sv-SE" sz="1800" dirty="0">
                <a:latin typeface="Arial"/>
                <a:cs typeface="Arial"/>
              </a:rPr>
              <a:t> som kontrollerar att containern körs.</a:t>
            </a:r>
          </a:p>
          <a:p>
            <a:pPr marL="285750" indent="-285750">
              <a:buClr>
                <a:srgbClr val="8AD0D6"/>
              </a:buClr>
              <a:buFont typeface="Wingdings,Sans-Serif" panose="05000000000000000000" pitchFamily="2" charset="2"/>
              <a:buChar char="v"/>
            </a:pPr>
            <a:r>
              <a:rPr lang="sv-SE" sz="1800" dirty="0">
                <a:latin typeface="Arial"/>
                <a:cs typeface="Arial"/>
              </a:rPr>
              <a:t>Filer krypteras symmetriskt med </a:t>
            </a:r>
            <a:r>
              <a:rPr lang="sv-SE" sz="1800" dirty="0" err="1">
                <a:latin typeface="Arial"/>
                <a:cs typeface="Arial"/>
              </a:rPr>
              <a:t>openssl</a:t>
            </a:r>
            <a:r>
              <a:rPr lang="sv-SE" sz="1800" dirty="0">
                <a:latin typeface="Arial"/>
                <a:cs typeface="Arial"/>
              </a:rPr>
              <a:t>.</a:t>
            </a:r>
          </a:p>
          <a:p>
            <a:pPr marL="285750" indent="-285750">
              <a:buClr>
                <a:srgbClr val="8AD0D6"/>
              </a:buClr>
              <a:buFont typeface="Wingdings,Sans-Serif" panose="05000000000000000000" pitchFamily="2" charset="2"/>
              <a:buChar char="v"/>
            </a:pPr>
            <a:r>
              <a:rPr lang="sv-SE" sz="1800" dirty="0" err="1">
                <a:latin typeface="Arial"/>
                <a:cs typeface="Arial"/>
              </a:rPr>
              <a:t>Checksum</a:t>
            </a:r>
            <a:r>
              <a:rPr lang="sv-SE" sz="1800" dirty="0">
                <a:latin typeface="Arial"/>
                <a:cs typeface="Arial"/>
              </a:rPr>
              <a:t> verifiering vid backup och </a:t>
            </a:r>
            <a:r>
              <a:rPr lang="sv-SE" sz="1800" dirty="0" err="1">
                <a:latin typeface="Arial"/>
                <a:cs typeface="Arial"/>
              </a:rPr>
              <a:t>restore</a:t>
            </a:r>
            <a:r>
              <a:rPr lang="sv-SE" sz="1800" dirty="0">
                <a:latin typeface="Arial"/>
                <a:cs typeface="Arial"/>
              </a:rPr>
              <a:t>.</a:t>
            </a:r>
          </a:p>
          <a:p>
            <a:pPr marL="285750" indent="-285750">
              <a:buClr>
                <a:srgbClr val="8AD0D6"/>
              </a:buClr>
              <a:buFont typeface="Wingdings,Sans-Serif" panose="05000000000000000000" pitchFamily="2" charset="2"/>
              <a:buChar char="v"/>
            </a:pPr>
            <a:r>
              <a:rPr lang="sv-SE" sz="1800" dirty="0"/>
              <a:t>Lagras lokalt samt skickas </a:t>
            </a:r>
            <a:r>
              <a:rPr lang="sv-SE" sz="1800" dirty="0" err="1"/>
              <a:t>offsite</a:t>
            </a:r>
            <a:r>
              <a:rPr lang="sv-SE" sz="1800" dirty="0"/>
              <a:t>.</a:t>
            </a:r>
            <a:endParaRPr lang="sv-SE" sz="1800" dirty="0">
              <a:latin typeface="Arial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sz="1800" dirty="0"/>
              <a:t>Lokala backups äldre än två veckor raderas.</a:t>
            </a:r>
          </a:p>
          <a:p>
            <a:pPr marL="285750" indent="-285750">
              <a:buClr>
                <a:srgbClr val="8AD0D6"/>
              </a:buClr>
              <a:buFont typeface="Wingdings" panose="05000000000000000000" pitchFamily="2" charset="2"/>
              <a:buChar char="v"/>
            </a:pPr>
            <a:r>
              <a:rPr lang="sv-SE" sz="1800" dirty="0"/>
              <a:t>Användaren har inte login-</a:t>
            </a:r>
            <a:r>
              <a:rPr lang="sv-SE" sz="1800" dirty="0" err="1"/>
              <a:t>shell</a:t>
            </a:r>
            <a:r>
              <a:rPr lang="sv-SE" sz="1800" dirty="0"/>
              <a:t> och är </a:t>
            </a:r>
            <a:r>
              <a:rPr lang="sv-SE" sz="1800" dirty="0" err="1"/>
              <a:t>chrootad</a:t>
            </a:r>
            <a:r>
              <a:rPr lang="sv-SE" sz="1800" dirty="0"/>
              <a:t> på </a:t>
            </a:r>
            <a:r>
              <a:rPr lang="sv-SE" sz="1800" dirty="0" err="1"/>
              <a:t>remote</a:t>
            </a:r>
            <a:r>
              <a:rPr lang="sv-SE" sz="1800" dirty="0"/>
              <a:t>-servern.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sv-SE" sz="180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sv-SE" sz="180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sz="1800" dirty="0" err="1"/>
              <a:t>Restore</a:t>
            </a:r>
            <a:r>
              <a:rPr lang="sv-SE" sz="1800" dirty="0"/>
              <a:t> scripten används för att läsa in </a:t>
            </a:r>
            <a:r>
              <a:rPr lang="sv-SE" sz="1800" dirty="0" err="1"/>
              <a:t>backupsen</a:t>
            </a:r>
            <a:r>
              <a:rPr lang="sv-SE" sz="1800" dirty="0"/>
              <a:t> ifall data skulle förloras hos någon applikation.</a:t>
            </a:r>
          </a:p>
        </p:txBody>
      </p:sp>
    </p:spTree>
    <p:extLst>
      <p:ext uri="{BB962C8B-B14F-4D97-AF65-F5344CB8AC3E}">
        <p14:creationId xmlns:p14="http://schemas.microsoft.com/office/powerpoint/2010/main" val="143066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D86495-B3DD-02BE-CD40-2137797B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816" y="452718"/>
            <a:ext cx="7298018" cy="988154"/>
          </a:xfrm>
        </p:spPr>
        <p:txBody>
          <a:bodyPr/>
          <a:lstStyle/>
          <a:p>
            <a:r>
              <a:rPr lang="sv-SE"/>
              <a:t>Vad har vi lärt oss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5C8F45-1506-C56F-9162-B19A26D4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41" y="1371601"/>
            <a:ext cx="9081011" cy="4643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endParaRPr lang="sv-SE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sv-SE" dirty="0"/>
              <a:t>Hantering av </a:t>
            </a:r>
            <a:r>
              <a:rPr lang="sv-SE" dirty="0" err="1"/>
              <a:t>Docker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sv-SE" dirty="0"/>
              <a:t>Skapa ett </a:t>
            </a:r>
            <a:r>
              <a:rPr lang="sv-SE" dirty="0" err="1"/>
              <a:t>python</a:t>
            </a:r>
            <a:r>
              <a:rPr lang="sv-SE" dirty="0"/>
              <a:t> script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sv-SE" dirty="0"/>
              <a:t>Djupare förståelse kring </a:t>
            </a:r>
            <a:r>
              <a:rPr lang="sv-SE" dirty="0" err="1"/>
              <a:t>bash</a:t>
            </a:r>
            <a:r>
              <a:rPr lang="sv-SE" dirty="0"/>
              <a:t> script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sv-SE" dirty="0"/>
              <a:t>Hantering av backups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sv-SE"/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5913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Bredbild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Jon</vt:lpstr>
      <vt:lpstr>ARGEB</vt:lpstr>
      <vt:lpstr>PowerPoint-presentation</vt:lpstr>
      <vt:lpstr>PowerPoint-presentation</vt:lpstr>
      <vt:lpstr>Backup hantering</vt:lpstr>
      <vt:lpstr>Vad har vi lärt 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ARGEB</dc:title>
  <dc:creator>Andreas Grahn</dc:creator>
  <cp:revision>150</cp:revision>
  <dcterms:created xsi:type="dcterms:W3CDTF">2024-01-29T19:48:52Z</dcterms:created>
  <dcterms:modified xsi:type="dcterms:W3CDTF">2024-01-31T12:38:33Z</dcterms:modified>
</cp:coreProperties>
</file>