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227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52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27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853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155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133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185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982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953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379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11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9125-AD4A-EF43-BAF2-EB864168335D}" type="datetimeFigureOut">
              <a:rPr lang="hr-HR" smtClean="0"/>
              <a:t>17.03.2016.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CAE5-54ED-9749-A65E-0954CC6D86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637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Task</a:t>
            </a:r>
            <a:r>
              <a:rPr lang="hr-HR" dirty="0" smtClean="0"/>
              <a:t>, delegat, </a:t>
            </a:r>
            <a:r>
              <a:rPr lang="hr-HR" dirty="0" err="1" smtClean="0"/>
              <a:t>lambda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Vj01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833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Lambda</a:t>
            </a:r>
            <a:r>
              <a:rPr lang="hr-HR" dirty="0" smtClean="0"/>
              <a:t> izrazi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 </a:t>
            </a:r>
            <a:r>
              <a:rPr lang="en-US" dirty="0" err="1"/>
              <a:t>primjera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() =&gt; - </a:t>
            </a:r>
            <a:r>
              <a:rPr lang="en-US" dirty="0" err="1"/>
              <a:t>funkcija</a:t>
            </a:r>
            <a:r>
              <a:rPr lang="en-US" dirty="0"/>
              <a:t> ne prima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ne </a:t>
            </a:r>
            <a:r>
              <a:rPr lang="en-US" dirty="0" err="1"/>
              <a:t>vrac</a:t>
            </a:r>
            <a:r>
              <a:rPr lang="en-US" dirty="0"/>
              <a:t> ́a </a:t>
            </a:r>
            <a:r>
              <a:rPr lang="en-US" dirty="0" err="1"/>
              <a:t>niš</a:t>
            </a:r>
            <a:r>
              <a:rPr lang="en-US" dirty="0" err="1" smtClean="0"/>
              <a:t>ta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() =&gt; 4 - ne prima </a:t>
            </a:r>
            <a:r>
              <a:rPr lang="en-US" dirty="0" err="1"/>
              <a:t>parametre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vrac</a:t>
            </a:r>
            <a:r>
              <a:rPr lang="en-US" dirty="0"/>
              <a:t> ́a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(a</a:t>
            </a:r>
            <a:r>
              <a:rPr lang="en-US" dirty="0"/>
              <a:t>, b) =&gt; a + b - prima 2 </a:t>
            </a:r>
            <a:r>
              <a:rPr lang="en-US" dirty="0" err="1"/>
              <a:t>parametra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vrac</a:t>
            </a:r>
            <a:r>
              <a:rPr lang="en-US" dirty="0"/>
              <a:t> ́a </a:t>
            </a:r>
            <a:r>
              <a:rPr lang="en-US" dirty="0" err="1"/>
              <a:t>njihov</a:t>
            </a:r>
            <a:r>
              <a:rPr lang="en-US" dirty="0"/>
              <a:t> </a:t>
            </a:r>
            <a:r>
              <a:rPr lang="en-US" dirty="0" err="1" smtClean="0"/>
              <a:t>zbroj</a:t>
            </a:r>
            <a:endParaRPr lang="en-US" dirty="0" smtClean="0"/>
          </a:p>
          <a:p>
            <a:pPr lvl="1"/>
            <a:r>
              <a:rPr lang="en-US" dirty="0" smtClean="0"/>
              <a:t>x </a:t>
            </a:r>
            <a:r>
              <a:rPr lang="en-US" dirty="0"/>
              <a:t>=&gt; x % 2 == 0 - prima 1 </a:t>
            </a:r>
            <a:r>
              <a:rPr lang="en-US" dirty="0" err="1"/>
              <a:t>parametar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vrac</a:t>
            </a:r>
            <a:r>
              <a:rPr lang="en-US" dirty="0"/>
              <a:t> ́a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 smtClean="0"/>
              <a:t>vrijednost</a:t>
            </a:r>
            <a:endParaRPr lang="en-US" dirty="0" smtClean="0"/>
          </a:p>
          <a:p>
            <a:r>
              <a:rPr lang="en-US" dirty="0" err="1" smtClean="0"/>
              <a:t>Primjer</a:t>
            </a:r>
            <a:r>
              <a:rPr lang="en-US" dirty="0" smtClean="0"/>
              <a:t> 6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706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Lambda</a:t>
            </a:r>
            <a:r>
              <a:rPr lang="hr-HR" dirty="0" smtClean="0"/>
              <a:t> izraz i </a:t>
            </a:r>
            <a:r>
              <a:rPr lang="hr-HR" dirty="0" err="1" smtClean="0"/>
              <a:t>Task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”Zamotati” metodu u </a:t>
            </a:r>
            <a:r>
              <a:rPr lang="hr-HR" dirty="0" err="1" smtClean="0"/>
              <a:t>lambda</a:t>
            </a:r>
            <a:r>
              <a:rPr lang="hr-HR" dirty="0" smtClean="0"/>
              <a:t> izraz skupa s argumentima potrebnim metodi</a:t>
            </a:r>
          </a:p>
          <a:p>
            <a:r>
              <a:rPr lang="hr-HR" dirty="0" smtClean="0"/>
              <a:t>Primjer 7</a:t>
            </a:r>
          </a:p>
          <a:p>
            <a:r>
              <a:rPr lang="hr-HR" dirty="0" smtClean="0"/>
              <a:t>Problemi s </a:t>
            </a:r>
            <a:r>
              <a:rPr lang="hr-HR" dirty="0" err="1" smtClean="0"/>
              <a:t>lambda</a:t>
            </a:r>
            <a:r>
              <a:rPr lang="hr-HR" dirty="0" smtClean="0"/>
              <a:t> izrazima – primjer 8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35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Napravite</a:t>
            </a:r>
            <a:r>
              <a:rPr lang="en-US" dirty="0" smtClean="0"/>
              <a:t> program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generira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od 200 </a:t>
            </a:r>
            <a:r>
              <a:rPr lang="en-US" dirty="0" err="1" smtClean="0"/>
              <a:t>slučajnih</a:t>
            </a:r>
            <a:r>
              <a:rPr lang="en-US" dirty="0" smtClean="0"/>
              <a:t> </a:t>
            </a:r>
            <a:r>
              <a:rPr lang="en-US" dirty="0" err="1" smtClean="0"/>
              <a:t>brojeva</a:t>
            </a:r>
            <a:r>
              <a:rPr lang="en-US" dirty="0" smtClean="0"/>
              <a:t> u </a:t>
            </a:r>
            <a:r>
              <a:rPr lang="en-US" dirty="0" err="1" smtClean="0"/>
              <a:t>rasponu</a:t>
            </a:r>
            <a:r>
              <a:rPr lang="en-US" dirty="0" smtClean="0"/>
              <a:t> od 0 do 100. </a:t>
            </a:r>
            <a:r>
              <a:rPr lang="en-US" dirty="0" err="1" smtClean="0"/>
              <a:t>Implementirajte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en-US" dirty="0" smtClean="0"/>
              <a:t> Filter </a:t>
            </a:r>
            <a:r>
              <a:rPr lang="en-US" dirty="0" err="1" smtClean="0"/>
              <a:t>koja</a:t>
            </a:r>
            <a:r>
              <a:rPr lang="en-US" dirty="0" smtClean="0"/>
              <a:t> prima </a:t>
            </a:r>
            <a:r>
              <a:rPr lang="en-US" dirty="0" err="1" smtClean="0"/>
              <a:t>izgeneriranu</a:t>
            </a:r>
            <a:r>
              <a:rPr lang="en-US" dirty="0" smtClean="0"/>
              <a:t> </a:t>
            </a:r>
            <a:r>
              <a:rPr lang="en-US" dirty="0" err="1" smtClean="0"/>
              <a:t>listu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1 </a:t>
            </a:r>
            <a:r>
              <a:rPr lang="en-US" dirty="0" err="1" smtClean="0"/>
              <a:t>predikat</a:t>
            </a:r>
            <a:r>
              <a:rPr lang="en-US" dirty="0" smtClean="0"/>
              <a:t> (</a:t>
            </a:r>
            <a:r>
              <a:rPr lang="en-US" dirty="0" err="1" smtClean="0"/>
              <a:t>Func</a:t>
            </a:r>
            <a:r>
              <a:rPr lang="en-US" dirty="0" smtClean="0"/>
              <a:t>&lt;T, </a:t>
            </a:r>
            <a:r>
              <a:rPr lang="en-US" dirty="0" err="1" smtClean="0"/>
              <a:t>bool</a:t>
            </a:r>
            <a:r>
              <a:rPr lang="en-US" dirty="0" smtClean="0"/>
              <a:t>&gt;)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vraća</a:t>
            </a:r>
            <a:r>
              <a:rPr lang="en-US" dirty="0" smtClean="0"/>
              <a:t> </a:t>
            </a:r>
            <a:r>
              <a:rPr lang="en-US" dirty="0" err="1" smtClean="0"/>
              <a:t>novu</a:t>
            </a:r>
            <a:r>
              <a:rPr lang="en-US" dirty="0" smtClean="0"/>
              <a:t> </a:t>
            </a:r>
            <a:r>
              <a:rPr lang="en-US" dirty="0" err="1" smtClean="0"/>
              <a:t>listu</a:t>
            </a:r>
            <a:r>
              <a:rPr lang="en-US" dirty="0" smtClean="0"/>
              <a:t> </a:t>
            </a:r>
            <a:r>
              <a:rPr lang="en-US" dirty="0" err="1" smtClean="0"/>
              <a:t>filtriranih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. </a:t>
            </a:r>
            <a:r>
              <a:rPr lang="en-US" dirty="0" err="1" smtClean="0"/>
              <a:t>Korisnika</a:t>
            </a:r>
            <a:r>
              <a:rPr lang="en-US" dirty="0" smtClean="0"/>
              <a:t> program pita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dok</a:t>
            </a:r>
            <a:r>
              <a:rPr lang="en-US" dirty="0" smtClean="0"/>
              <a:t> ne </a:t>
            </a:r>
            <a:r>
              <a:rPr lang="en-US" dirty="0" err="1" smtClean="0"/>
              <a:t>unese</a:t>
            </a:r>
            <a:r>
              <a:rPr lang="en-US" dirty="0" smtClean="0"/>
              <a:t> 0.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odabire</a:t>
            </a:r>
            <a:r>
              <a:rPr lang="en-US" dirty="0" smtClean="0"/>
              <a:t> </a:t>
            </a:r>
            <a:r>
              <a:rPr lang="en-US" dirty="0" err="1" smtClean="0"/>
              <a:t>hoće</a:t>
            </a:r>
            <a:r>
              <a:rPr lang="en-US" dirty="0" smtClean="0"/>
              <a:t> li u </a:t>
            </a:r>
            <a:r>
              <a:rPr lang="en-US" dirty="0" err="1" smtClean="0"/>
              <a:t>listi</a:t>
            </a:r>
            <a:r>
              <a:rPr lang="en-US" dirty="0" smtClean="0"/>
              <a:t> </a:t>
            </a:r>
            <a:r>
              <a:rPr lang="en-US" dirty="0" err="1" smtClean="0"/>
              <a:t>ostati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parni</a:t>
            </a:r>
            <a:r>
              <a:rPr lang="en-US" dirty="0" smtClean="0"/>
              <a:t>, </a:t>
            </a:r>
            <a:r>
              <a:rPr lang="en-US" dirty="0" err="1" smtClean="0"/>
              <a:t>neparni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prosti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(</a:t>
            </a:r>
            <a:r>
              <a:rPr lang="en-US" dirty="0" err="1" smtClean="0"/>
              <a:t>odabir</a:t>
            </a:r>
            <a:r>
              <a:rPr lang="en-US" dirty="0" smtClean="0"/>
              <a:t> </a:t>
            </a:r>
            <a:r>
              <a:rPr lang="en-US" dirty="0" err="1" smtClean="0"/>
              <a:t>brojevi</a:t>
            </a:r>
            <a:r>
              <a:rPr lang="en-US" dirty="0" smtClean="0"/>
              <a:t> 1-3).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en-US" dirty="0" smtClean="0"/>
              <a:t> Filter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dobiti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. </a:t>
            </a:r>
            <a:r>
              <a:rPr lang="en-US" dirty="0" err="1" smtClean="0"/>
              <a:t>Rezultat</a:t>
            </a:r>
            <a:r>
              <a:rPr lang="en-US" dirty="0" smtClean="0"/>
              <a:t> se </a:t>
            </a:r>
            <a:r>
              <a:rPr lang="en-US" dirty="0" err="1" smtClean="0"/>
              <a:t>ispisuje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ekran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Napravite</a:t>
            </a:r>
            <a:r>
              <a:rPr lang="en-US" dirty="0" smtClean="0"/>
              <a:t> program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pokreće</a:t>
            </a:r>
            <a:r>
              <a:rPr lang="en-US" dirty="0" smtClean="0"/>
              <a:t> 2 </a:t>
            </a:r>
            <a:r>
              <a:rPr lang="en-US" dirty="0" err="1" smtClean="0"/>
              <a:t>taska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igraju</a:t>
            </a:r>
            <a:r>
              <a:rPr lang="en-US" dirty="0" smtClean="0"/>
              <a:t> ping pong. Oba </a:t>
            </a:r>
            <a:r>
              <a:rPr lang="en-US" dirty="0" err="1" smtClean="0"/>
              <a:t>taska</a:t>
            </a:r>
            <a:r>
              <a:rPr lang="en-US" dirty="0" smtClean="0"/>
              <a:t> </a:t>
            </a:r>
            <a:r>
              <a:rPr lang="en-US" dirty="0" err="1" smtClean="0"/>
              <a:t>smiju</a:t>
            </a:r>
            <a:r>
              <a:rPr lang="en-US" dirty="0" smtClean="0"/>
              <a:t> </a:t>
            </a:r>
            <a:r>
              <a:rPr lang="en-US" dirty="0" err="1" smtClean="0"/>
              <a:t>zapisivati</a:t>
            </a:r>
            <a:r>
              <a:rPr lang="en-US" dirty="0" smtClean="0"/>
              <a:t> u </a:t>
            </a:r>
            <a:r>
              <a:rPr lang="en-US" dirty="0" err="1" smtClean="0"/>
              <a:t>zajedničko</a:t>
            </a:r>
            <a:r>
              <a:rPr lang="en-US" dirty="0" smtClean="0"/>
              <a:t> </a:t>
            </a:r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Program. </a:t>
            </a:r>
            <a:r>
              <a:rPr lang="en-US" dirty="0" err="1" smtClean="0"/>
              <a:t>Jedan</a:t>
            </a:r>
            <a:r>
              <a:rPr lang="en-US" dirty="0" smtClean="0"/>
              <a:t> task </a:t>
            </a:r>
            <a:r>
              <a:rPr lang="en-US" dirty="0" err="1" smtClean="0"/>
              <a:t>zapisuje</a:t>
            </a:r>
            <a:r>
              <a:rPr lang="en-US" dirty="0" smtClean="0"/>
              <a:t> Ping, a </a:t>
            </a:r>
            <a:r>
              <a:rPr lang="en-US" dirty="0" err="1" smtClean="0"/>
              <a:t>drugi</a:t>
            </a:r>
            <a:r>
              <a:rPr lang="en-US" dirty="0" smtClean="0"/>
              <a:t> Pong. </a:t>
            </a:r>
            <a:r>
              <a:rPr lang="en-US" dirty="0" err="1" smtClean="0"/>
              <a:t>Svaki</a:t>
            </a:r>
            <a:r>
              <a:rPr lang="en-US" dirty="0" smtClean="0"/>
              <a:t> task </a:t>
            </a:r>
            <a:r>
              <a:rPr lang="en-US" dirty="0" err="1" smtClean="0"/>
              <a:t>zapisuje</a:t>
            </a:r>
            <a:r>
              <a:rPr lang="en-US" dirty="0" smtClean="0"/>
              <a:t> </a:t>
            </a:r>
            <a:r>
              <a:rPr lang="en-US" dirty="0" err="1" smtClean="0"/>
              <a:t>svoju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r>
              <a:rPr lang="en-US" dirty="0" smtClean="0"/>
              <a:t> u </a:t>
            </a:r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ono </a:t>
            </a:r>
            <a:r>
              <a:rPr lang="en-US" dirty="0" err="1" smtClean="0"/>
              <a:t>već</a:t>
            </a:r>
            <a:r>
              <a:rPr lang="en-US" dirty="0" smtClean="0"/>
              <a:t> ne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njegovu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r>
              <a:rPr lang="en-US" dirty="0" smtClean="0"/>
              <a:t>. </a:t>
            </a:r>
            <a:r>
              <a:rPr lang="en-US" dirty="0" err="1" smtClean="0"/>
              <a:t>Istovremeno</a:t>
            </a:r>
            <a:r>
              <a:rPr lang="en-US" dirty="0" smtClean="0"/>
              <a:t> task </a:t>
            </a:r>
            <a:r>
              <a:rPr lang="en-US" dirty="0" err="1" smtClean="0"/>
              <a:t>ispiše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je </a:t>
            </a:r>
            <a:r>
              <a:rPr lang="en-US" dirty="0" err="1" smtClean="0"/>
              <a:t>zapisao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ID </a:t>
            </a:r>
            <a:r>
              <a:rPr lang="en-US" dirty="0" err="1" smtClean="0"/>
              <a:t>niti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Napišite</a:t>
            </a:r>
            <a:r>
              <a:rPr lang="en-US" dirty="0" smtClean="0"/>
              <a:t> program u </a:t>
            </a:r>
            <a:r>
              <a:rPr lang="en-US" dirty="0" err="1" smtClean="0"/>
              <a:t>kojemu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odabire</a:t>
            </a:r>
            <a:r>
              <a:rPr lang="en-US" dirty="0" smtClean="0"/>
              <a:t> </a:t>
            </a:r>
            <a:r>
              <a:rPr lang="en-US" dirty="0" err="1" smtClean="0"/>
              <a:t>hoće</a:t>
            </a:r>
            <a:r>
              <a:rPr lang="en-US" dirty="0" smtClean="0"/>
              <a:t> li se </a:t>
            </a:r>
            <a:r>
              <a:rPr lang="en-US" dirty="0" err="1" smtClean="0"/>
              <a:t>poruka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unese</a:t>
            </a:r>
            <a:r>
              <a:rPr lang="en-US" dirty="0" smtClean="0"/>
              <a:t> </a:t>
            </a:r>
            <a:r>
              <a:rPr lang="en-US" dirty="0" err="1" smtClean="0"/>
              <a:t>spremiti</a:t>
            </a:r>
            <a:r>
              <a:rPr lang="en-US" dirty="0" smtClean="0"/>
              <a:t> u </a:t>
            </a:r>
            <a:r>
              <a:rPr lang="en-US" dirty="0" err="1" smtClean="0"/>
              <a:t>datoteku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ispisati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konzolu</a:t>
            </a:r>
            <a:r>
              <a:rPr lang="en-US" dirty="0" smtClean="0"/>
              <a:t>. </a:t>
            </a:r>
            <a:r>
              <a:rPr lang="en-US" dirty="0" err="1" smtClean="0"/>
              <a:t>Odabrani</a:t>
            </a:r>
            <a:r>
              <a:rPr lang="en-US" dirty="0" smtClean="0"/>
              <a:t> </a:t>
            </a:r>
            <a:r>
              <a:rPr lang="en-US" dirty="0" err="1" smtClean="0"/>
              <a:t>zadatak</a:t>
            </a:r>
            <a:r>
              <a:rPr lang="en-US" dirty="0" smtClean="0"/>
              <a:t> </a:t>
            </a:r>
            <a:r>
              <a:rPr lang="en-US" dirty="0" err="1" smtClean="0"/>
              <a:t>pokrenite</a:t>
            </a:r>
            <a:r>
              <a:rPr lang="en-US" dirty="0" smtClean="0"/>
              <a:t> u </a:t>
            </a:r>
            <a:r>
              <a:rPr lang="en-US" dirty="0" err="1" smtClean="0"/>
              <a:t>novome</a:t>
            </a:r>
            <a:r>
              <a:rPr lang="en-US" dirty="0" smtClean="0"/>
              <a:t> </a:t>
            </a:r>
            <a:r>
              <a:rPr lang="en-US" dirty="0" err="1" smtClean="0"/>
              <a:t>tasku</a:t>
            </a:r>
            <a:r>
              <a:rPr lang="en-US" dirty="0" smtClean="0"/>
              <a:t>.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je task </a:t>
            </a:r>
            <a:r>
              <a:rPr lang="en-US" dirty="0" err="1" smtClean="0"/>
              <a:t>gotov</a:t>
            </a:r>
            <a:r>
              <a:rPr lang="en-US" dirty="0" smtClean="0"/>
              <a:t>,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ispisati</a:t>
            </a:r>
            <a:r>
              <a:rPr lang="en-US" dirty="0" smtClean="0"/>
              <a:t> </a:t>
            </a:r>
            <a:r>
              <a:rPr lang="en-US" dirty="0" err="1" smtClean="0"/>
              <a:t>poruku</a:t>
            </a:r>
            <a:r>
              <a:rPr lang="en-US" dirty="0" smtClean="0"/>
              <a:t> </a:t>
            </a:r>
            <a:r>
              <a:rPr lang="en-US" dirty="0" err="1" smtClean="0"/>
              <a:t>korisniku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zatražiti</a:t>
            </a:r>
            <a:r>
              <a:rPr lang="en-US" dirty="0" smtClean="0"/>
              <a:t> </a:t>
            </a:r>
            <a:r>
              <a:rPr lang="en-US" dirty="0" err="1" smtClean="0"/>
              <a:t>ponovni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. Na task </a:t>
            </a:r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čekati</a:t>
            </a:r>
            <a:r>
              <a:rPr lang="en-US" dirty="0" smtClean="0"/>
              <a:t> </a:t>
            </a:r>
            <a:r>
              <a:rPr lang="en-US" dirty="0" err="1" smtClean="0"/>
              <a:t>koristeći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b="1" dirty="0" smtClean="0"/>
              <a:t>Wait</a:t>
            </a:r>
            <a:r>
              <a:rPr lang="en-US" dirty="0" smtClean="0"/>
              <a:t> </a:t>
            </a:r>
            <a:r>
              <a:rPr lang="en-US" dirty="0" err="1" smtClean="0"/>
              <a:t>taska</a:t>
            </a:r>
            <a:r>
              <a:rPr lang="en-US" dirty="0" smtClean="0"/>
              <a:t> (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ako</a:t>
            </a:r>
            <a:r>
              <a:rPr lang="en-US" dirty="0" smtClean="0"/>
              <a:t> je task </a:t>
            </a:r>
            <a:r>
              <a:rPr lang="en-US" dirty="0" err="1" smtClean="0"/>
              <a:t>spremljen</a:t>
            </a:r>
            <a:r>
              <a:rPr lang="en-US" dirty="0" smtClean="0"/>
              <a:t> u </a:t>
            </a:r>
            <a:r>
              <a:rPr lang="en-US" dirty="0" err="1" smtClean="0"/>
              <a:t>varijablu</a:t>
            </a:r>
            <a:r>
              <a:rPr lang="en-US" dirty="0" smtClean="0"/>
              <a:t> a – </a:t>
            </a:r>
            <a:r>
              <a:rPr lang="en-US" dirty="0" err="1" smtClean="0"/>
              <a:t>a.Wait</a:t>
            </a:r>
            <a:r>
              <a:rPr lang="en-US" dirty="0" smtClean="0"/>
              <a:t>()). </a:t>
            </a:r>
          </a:p>
        </p:txBody>
      </p:sp>
    </p:spTree>
    <p:extLst>
      <p:ext uri="{BB962C8B-B14F-4D97-AF65-F5344CB8AC3E}">
        <p14:creationId xmlns:p14="http://schemas.microsoft.com/office/powerpoint/2010/main" val="4899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Napravite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en-US" dirty="0" smtClean="0"/>
              <a:t> Compose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primiti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lambda </a:t>
            </a:r>
            <a:r>
              <a:rPr lang="en-US" dirty="0" err="1" smtClean="0"/>
              <a:t>izraza</a:t>
            </a:r>
            <a:r>
              <a:rPr lang="en-US" dirty="0" smtClean="0"/>
              <a:t> </a:t>
            </a:r>
            <a:r>
              <a:rPr lang="en-US" dirty="0" err="1" smtClean="0"/>
              <a:t>generičkog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(</a:t>
            </a:r>
            <a:r>
              <a:rPr lang="en-US" dirty="0" err="1" smtClean="0"/>
              <a:t>Func</a:t>
            </a:r>
            <a:r>
              <a:rPr lang="en-US" dirty="0" smtClean="0"/>
              <a:t>&lt;T, U&gt;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&lt;U, V&gt;)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vratiti</a:t>
            </a:r>
            <a:r>
              <a:rPr lang="en-US" dirty="0" smtClean="0"/>
              <a:t> </a:t>
            </a:r>
            <a:r>
              <a:rPr lang="en-US" dirty="0" err="1" smtClean="0"/>
              <a:t>kompoziciju</a:t>
            </a:r>
            <a:r>
              <a:rPr lang="en-US" dirty="0" smtClean="0"/>
              <a:t> </a:t>
            </a:r>
            <a:r>
              <a:rPr lang="en-US" dirty="0" err="1" smtClean="0"/>
              <a:t>tih</a:t>
            </a:r>
            <a:r>
              <a:rPr lang="en-US" dirty="0" smtClean="0"/>
              <a:t> </a:t>
            </a:r>
            <a:r>
              <a:rPr lang="en-US" dirty="0" err="1" smtClean="0"/>
              <a:t>dviju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&lt;T, V&gt;.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Napišite</a:t>
            </a:r>
            <a:r>
              <a:rPr lang="en-US" dirty="0" smtClean="0"/>
              <a:t> program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generira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od 1000 </a:t>
            </a:r>
            <a:r>
              <a:rPr lang="en-US" dirty="0" err="1" smtClean="0"/>
              <a:t>slučajnih</a:t>
            </a:r>
            <a:r>
              <a:rPr lang="en-US" dirty="0" smtClean="0"/>
              <a:t> </a:t>
            </a:r>
            <a:r>
              <a:rPr lang="en-US" dirty="0" err="1" smtClean="0"/>
              <a:t>brojeva</a:t>
            </a:r>
            <a:r>
              <a:rPr lang="en-US" dirty="0" smtClean="0"/>
              <a:t>.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unosi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n </a:t>
            </a:r>
            <a:r>
              <a:rPr lang="en-US" dirty="0" err="1" smtClean="0"/>
              <a:t>između</a:t>
            </a:r>
            <a:r>
              <a:rPr lang="en-US" dirty="0" smtClean="0"/>
              <a:t> 1 </a:t>
            </a:r>
            <a:r>
              <a:rPr lang="en-US" dirty="0" err="1" smtClean="0"/>
              <a:t>i</a:t>
            </a:r>
            <a:r>
              <a:rPr lang="en-US" dirty="0" smtClean="0"/>
              <a:t> 10. Program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podijeli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(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listu</a:t>
            </a:r>
            <a:r>
              <a:rPr lang="en-US" dirty="0" smtClean="0"/>
              <a:t>) </a:t>
            </a:r>
            <a:r>
              <a:rPr lang="en-US" dirty="0" err="1" smtClean="0"/>
              <a:t>na</a:t>
            </a:r>
            <a:r>
              <a:rPr lang="en-US" dirty="0" smtClean="0"/>
              <a:t> n </a:t>
            </a:r>
            <a:r>
              <a:rPr lang="en-US" dirty="0" err="1" smtClean="0"/>
              <a:t>približno</a:t>
            </a:r>
            <a:r>
              <a:rPr lang="en-US" dirty="0" smtClean="0"/>
              <a:t> </a:t>
            </a:r>
            <a:r>
              <a:rPr lang="en-US" dirty="0" err="1" smtClean="0"/>
              <a:t>jednakih</a:t>
            </a:r>
            <a:r>
              <a:rPr lang="en-US" dirty="0" smtClean="0"/>
              <a:t> </a:t>
            </a:r>
            <a:r>
              <a:rPr lang="en-US" dirty="0" err="1" smtClean="0"/>
              <a:t>dijelova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dio</a:t>
            </a:r>
            <a:r>
              <a:rPr lang="en-US" dirty="0" smtClean="0"/>
              <a:t> </a:t>
            </a:r>
            <a:r>
              <a:rPr lang="en-US" dirty="0" err="1" smtClean="0"/>
              <a:t>pokrene</a:t>
            </a:r>
            <a:r>
              <a:rPr lang="en-US" dirty="0" smtClean="0"/>
              <a:t> task. </a:t>
            </a:r>
            <a:r>
              <a:rPr lang="en-US" dirty="0" err="1" smtClean="0"/>
              <a:t>Svaki</a:t>
            </a:r>
            <a:r>
              <a:rPr lang="en-US" dirty="0" smtClean="0"/>
              <a:t> od </a:t>
            </a:r>
            <a:r>
              <a:rPr lang="en-US" dirty="0" err="1" smtClean="0"/>
              <a:t>tih</a:t>
            </a:r>
            <a:r>
              <a:rPr lang="en-US" dirty="0" smtClean="0"/>
              <a:t> </a:t>
            </a:r>
            <a:r>
              <a:rPr lang="en-US" dirty="0" err="1" smtClean="0"/>
              <a:t>taskova</a:t>
            </a:r>
            <a:r>
              <a:rPr lang="en-US" dirty="0" smtClean="0"/>
              <a:t> </a:t>
            </a:r>
            <a:r>
              <a:rPr lang="en-US" dirty="0" err="1" smtClean="0"/>
              <a:t>dobiveni</a:t>
            </a:r>
            <a:r>
              <a:rPr lang="en-US" dirty="0" smtClean="0"/>
              <a:t> </a:t>
            </a:r>
            <a:r>
              <a:rPr lang="en-US" dirty="0" err="1" smtClean="0"/>
              <a:t>dio</a:t>
            </a:r>
            <a:r>
              <a:rPr lang="en-US" dirty="0" smtClean="0"/>
              <a:t> </a:t>
            </a:r>
            <a:r>
              <a:rPr lang="en-US" dirty="0" err="1" smtClean="0"/>
              <a:t>spremi</a:t>
            </a:r>
            <a:r>
              <a:rPr lang="en-US" dirty="0" smtClean="0"/>
              <a:t> u </a:t>
            </a:r>
            <a:r>
              <a:rPr lang="en-US" dirty="0" err="1" smtClean="0"/>
              <a:t>datoteku</a:t>
            </a:r>
            <a:r>
              <a:rPr lang="en-US" dirty="0" smtClean="0"/>
              <a:t> pod </a:t>
            </a:r>
            <a:r>
              <a:rPr lang="en-US" dirty="0" err="1" smtClean="0"/>
              <a:t>imenom</a:t>
            </a:r>
            <a:r>
              <a:rPr lang="en-US" dirty="0" smtClean="0"/>
              <a:t> </a:t>
            </a:r>
            <a:r>
              <a:rPr lang="en-US" i="1" dirty="0" err="1" smtClean="0"/>
              <a:t>brojevi</a:t>
            </a:r>
            <a:r>
              <a:rPr lang="en-US" i="1" dirty="0" smtClean="0"/>
              <a:t>_&lt;ID&gt;.txt</a:t>
            </a:r>
            <a:r>
              <a:rPr lang="en-US" dirty="0" smtClean="0"/>
              <a:t>. Program </a:t>
            </a:r>
            <a:r>
              <a:rPr lang="en-US" dirty="0" err="1" smtClean="0"/>
              <a:t>korisniku</a:t>
            </a:r>
            <a:r>
              <a:rPr lang="en-US" dirty="0" smtClean="0"/>
              <a:t> </a:t>
            </a:r>
            <a:r>
              <a:rPr lang="en-US" dirty="0" err="1" smtClean="0"/>
              <a:t>ispiše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niti</a:t>
            </a:r>
            <a:r>
              <a:rPr lang="en-US" dirty="0" smtClean="0"/>
              <a:t> </a:t>
            </a:r>
            <a:r>
              <a:rPr lang="en-US" dirty="0" err="1" smtClean="0"/>
              <a:t>završe</a:t>
            </a:r>
            <a:r>
              <a:rPr lang="en-US" dirty="0" smtClean="0"/>
              <a:t> s </a:t>
            </a:r>
            <a:r>
              <a:rPr lang="en-US" dirty="0" err="1" smtClean="0"/>
              <a:t>spremanjem</a:t>
            </a:r>
            <a:r>
              <a:rPr lang="en-US" dirty="0" smtClean="0"/>
              <a:t>. </a:t>
            </a:r>
            <a:r>
              <a:rPr lang="en-US" dirty="0" err="1" smtClean="0"/>
              <a:t>Koristite</a:t>
            </a:r>
            <a:r>
              <a:rPr lang="en-US" dirty="0" smtClean="0"/>
              <a:t> \</a:t>
            </a:r>
            <a:r>
              <a:rPr lang="en-US" dirty="0" err="1" smtClean="0"/>
              <a:t>textbf</a:t>
            </a:r>
            <a:r>
              <a:rPr lang="en-US" dirty="0" smtClean="0"/>
              <a:t>{</a:t>
            </a:r>
            <a:r>
              <a:rPr lang="en-US" dirty="0" err="1" smtClean="0"/>
              <a:t>Task.WaitAll</a:t>
            </a:r>
            <a:r>
              <a:rPr lang="en-US" dirty="0" smtClean="0"/>
              <a:t>()}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(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listu</a:t>
            </a:r>
            <a:r>
              <a:rPr lang="en-US" dirty="0" smtClean="0"/>
              <a:t>) </a:t>
            </a:r>
            <a:r>
              <a:rPr lang="en-US" dirty="0" err="1" smtClean="0"/>
              <a:t>taskova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Napravite</a:t>
            </a:r>
            <a:r>
              <a:rPr lang="en-US" dirty="0"/>
              <a:t> program u </a:t>
            </a:r>
            <a:r>
              <a:rPr lang="en-US" dirty="0" err="1"/>
              <a:t>kojemu</a:t>
            </a:r>
            <a:r>
              <a:rPr lang="en-US" dirty="0"/>
              <a:t> </a:t>
            </a:r>
            <a:r>
              <a:rPr lang="en-US" dirty="0" err="1"/>
              <a:t>glavna</a:t>
            </a:r>
            <a:r>
              <a:rPr lang="en-US" dirty="0"/>
              <a:t> nit </a:t>
            </a:r>
            <a:r>
              <a:rPr lang="en-US" dirty="0" err="1"/>
              <a:t>pokrene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nova </a:t>
            </a:r>
            <a:r>
              <a:rPr lang="en-US" dirty="0" err="1"/>
              <a:t>taska</a:t>
            </a:r>
            <a:r>
              <a:rPr lang="en-US" dirty="0"/>
              <a:t>. </a:t>
            </a:r>
            <a:r>
              <a:rPr lang="en-US" dirty="0" err="1"/>
              <a:t>Prvi</a:t>
            </a:r>
            <a:r>
              <a:rPr lang="en-US" dirty="0"/>
              <a:t> task, A,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simulirati</a:t>
            </a:r>
            <a:r>
              <a:rPr lang="en-US" dirty="0"/>
              <a:t> </a:t>
            </a:r>
            <a:r>
              <a:rPr lang="en-US" dirty="0" err="1"/>
              <a:t>podizanje</a:t>
            </a:r>
            <a:r>
              <a:rPr lang="en-US" dirty="0"/>
              <a:t> </a:t>
            </a:r>
            <a:r>
              <a:rPr lang="en-US" dirty="0" err="1"/>
              <a:t>događaja</a:t>
            </a:r>
            <a:r>
              <a:rPr lang="en-US" dirty="0"/>
              <a:t>, a </a:t>
            </a:r>
            <a:r>
              <a:rPr lang="en-US" dirty="0" err="1"/>
              <a:t>drugi</a:t>
            </a:r>
            <a:r>
              <a:rPr lang="en-US" dirty="0"/>
              <a:t>, B, </a:t>
            </a:r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konekcije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opisan</a:t>
            </a:r>
            <a:r>
              <a:rPr lang="en-US" dirty="0"/>
              <a:t> u </a:t>
            </a:r>
            <a:r>
              <a:rPr lang="en-US" dirty="0" err="1"/>
              <a:t>nastavku</a:t>
            </a:r>
            <a:r>
              <a:rPr lang="en-US" dirty="0"/>
              <a:t>. Task A </a:t>
            </a:r>
            <a:r>
              <a:rPr lang="en-US" dirty="0" err="1"/>
              <a:t>svako</a:t>
            </a:r>
            <a:r>
              <a:rPr lang="en-US" dirty="0"/>
              <a:t> 5 </a:t>
            </a:r>
            <a:r>
              <a:rPr lang="en-US" dirty="0" err="1"/>
              <a:t>sekundi</a:t>
            </a:r>
            <a:r>
              <a:rPr lang="en-US" dirty="0"/>
              <a:t> </a:t>
            </a:r>
            <a:r>
              <a:rPr lang="en-US" dirty="0" err="1"/>
              <a:t>podiže</a:t>
            </a:r>
            <a:r>
              <a:rPr lang="en-US" dirty="0"/>
              <a:t> </a:t>
            </a:r>
            <a:r>
              <a:rPr lang="en-US" dirty="0" err="1"/>
              <a:t>događaj</a:t>
            </a:r>
            <a:r>
              <a:rPr lang="en-US" dirty="0"/>
              <a:t> </a:t>
            </a:r>
            <a:r>
              <a:rPr lang="en-US" dirty="0" err="1"/>
              <a:t>kojim</a:t>
            </a:r>
            <a:r>
              <a:rPr lang="en-US" dirty="0"/>
              <a:t> se </a:t>
            </a:r>
            <a:r>
              <a:rPr lang="en-US" dirty="0" err="1"/>
              <a:t>vrijednost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"</a:t>
            </a:r>
            <a:r>
              <a:rPr lang="en-US" dirty="0" err="1"/>
              <a:t>kreni</a:t>
            </a:r>
            <a:r>
              <a:rPr lang="en-US" dirty="0"/>
              <a:t>" </a:t>
            </a:r>
            <a:r>
              <a:rPr lang="en-US" dirty="0" err="1"/>
              <a:t>postavlja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true (u </a:t>
            </a:r>
            <a:r>
              <a:rPr lang="en-US" dirty="0" err="1"/>
              <a:t>početku</a:t>
            </a:r>
            <a:r>
              <a:rPr lang="en-US" dirty="0"/>
              <a:t> je false). Task B </a:t>
            </a:r>
            <a:r>
              <a:rPr lang="en-US" dirty="0" err="1"/>
              <a:t>unutar</a:t>
            </a:r>
            <a:r>
              <a:rPr lang="en-US" dirty="0"/>
              <a:t> while </a:t>
            </a:r>
            <a:r>
              <a:rPr lang="en-US" dirty="0" err="1"/>
              <a:t>petlje</a:t>
            </a:r>
            <a:r>
              <a:rPr lang="en-US" dirty="0"/>
              <a:t> </a:t>
            </a:r>
            <a:r>
              <a:rPr lang="en-US" dirty="0" err="1"/>
              <a:t>provjerava</a:t>
            </a:r>
            <a:r>
              <a:rPr lang="en-US" dirty="0"/>
              <a:t> </a:t>
            </a:r>
            <a:r>
              <a:rPr lang="en-US" dirty="0" err="1"/>
              <a:t>vrijednost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"</a:t>
            </a:r>
            <a:r>
              <a:rPr lang="en-US" dirty="0" err="1"/>
              <a:t>kreni</a:t>
            </a:r>
            <a:r>
              <a:rPr lang="en-US" dirty="0"/>
              <a:t>" </a:t>
            </a:r>
            <a:r>
              <a:rPr lang="en-US" dirty="0" err="1"/>
              <a:t>te</a:t>
            </a:r>
            <a:r>
              <a:rPr lang="en-US" dirty="0"/>
              <a:t> u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primjeti</a:t>
            </a:r>
            <a:r>
              <a:rPr lang="en-US" dirty="0"/>
              <a:t> da je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smtClean="0"/>
              <a:t>true </a:t>
            </a:r>
            <a:r>
              <a:rPr lang="en-US" dirty="0" err="1"/>
              <a:t>stvori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task, a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polje</a:t>
            </a:r>
            <a:r>
              <a:rPr lang="en-US" dirty="0"/>
              <a:t> "</a:t>
            </a:r>
            <a:r>
              <a:rPr lang="en-US" dirty="0" err="1"/>
              <a:t>kreni</a:t>
            </a:r>
            <a:r>
              <a:rPr lang="en-US" dirty="0"/>
              <a:t>" </a:t>
            </a:r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/>
              <a:t> </a:t>
            </a:r>
            <a:r>
              <a:rPr lang="en-US" smtClean="0"/>
              <a:t>false.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task u </a:t>
            </a:r>
            <a:r>
              <a:rPr lang="en-US" dirty="0" err="1"/>
              <a:t>ovome</a:t>
            </a:r>
            <a:r>
              <a:rPr lang="en-US" dirty="0"/>
              <a:t> </a:t>
            </a:r>
            <a:r>
              <a:rPr lang="en-US" dirty="0" err="1"/>
              <a:t>zadatku</a:t>
            </a:r>
            <a:r>
              <a:rPr lang="en-US" dirty="0"/>
              <a:t> </a:t>
            </a:r>
            <a:r>
              <a:rPr lang="en-US" dirty="0" err="1"/>
              <a:t>smatramo</a:t>
            </a:r>
            <a:r>
              <a:rPr lang="en-US" dirty="0"/>
              <a:t> </a:t>
            </a:r>
            <a:r>
              <a:rPr lang="en-US" dirty="0" err="1"/>
              <a:t>simuliranom</a:t>
            </a:r>
            <a:r>
              <a:rPr lang="en-US" dirty="0"/>
              <a:t> </a:t>
            </a:r>
            <a:r>
              <a:rPr lang="en-US" dirty="0" err="1"/>
              <a:t>konekcijom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želimo</a:t>
            </a:r>
            <a:r>
              <a:rPr lang="en-US" dirty="0"/>
              <a:t> da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ispiše</a:t>
            </a:r>
            <a:r>
              <a:rPr lang="en-US" dirty="0"/>
              <a:t> </a:t>
            </a:r>
            <a:r>
              <a:rPr lang="en-US" dirty="0" err="1"/>
              <a:t>poruku</a:t>
            </a:r>
            <a:r>
              <a:rPr lang="en-US" dirty="0"/>
              <a:t> "</a:t>
            </a:r>
            <a:r>
              <a:rPr lang="en-US" dirty="0" err="1"/>
              <a:t>Spaja</a:t>
            </a:r>
            <a:r>
              <a:rPr lang="en-US" dirty="0"/>
              <a:t> se task s id: &lt;ID&gt;".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task u </a:t>
            </a:r>
            <a:r>
              <a:rPr lang="en-US" dirty="0" err="1"/>
              <a:t>petlji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ponavlja</a:t>
            </a:r>
            <a:r>
              <a:rPr lang="en-US" dirty="0"/>
              <a:t> N </a:t>
            </a:r>
            <a:r>
              <a:rPr lang="en-US" dirty="0" err="1"/>
              <a:t>puta</a:t>
            </a:r>
            <a:r>
              <a:rPr lang="en-US" dirty="0"/>
              <a:t> </a:t>
            </a:r>
            <a:r>
              <a:rPr lang="en-US" dirty="0" err="1"/>
              <a:t>svako</a:t>
            </a:r>
            <a:r>
              <a:rPr lang="en-US" dirty="0"/>
              <a:t> 1 </a:t>
            </a:r>
            <a:r>
              <a:rPr lang="en-US" dirty="0" err="1"/>
              <a:t>sekundu</a:t>
            </a:r>
            <a:r>
              <a:rPr lang="en-US" dirty="0"/>
              <a:t> </a:t>
            </a:r>
            <a:r>
              <a:rPr lang="en-US" dirty="0" err="1"/>
              <a:t>ispiše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ID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trenutni</a:t>
            </a:r>
            <a:r>
              <a:rPr lang="en-US" dirty="0"/>
              <a:t> datum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petlja</a:t>
            </a:r>
            <a:r>
              <a:rPr lang="en-US" dirty="0"/>
              <a:t> </a:t>
            </a:r>
            <a:r>
              <a:rPr lang="en-US" dirty="0" err="1"/>
              <a:t>izvrši</a:t>
            </a:r>
            <a:r>
              <a:rPr lang="en-US" dirty="0"/>
              <a:t> do </a:t>
            </a:r>
            <a:r>
              <a:rPr lang="en-US" dirty="0" err="1"/>
              <a:t>kraja</a:t>
            </a:r>
            <a:r>
              <a:rPr lang="en-US" dirty="0"/>
              <a:t>, </a:t>
            </a:r>
            <a:r>
              <a:rPr lang="en-US" dirty="0" err="1"/>
              <a:t>ovaj</a:t>
            </a:r>
            <a:r>
              <a:rPr lang="en-US" dirty="0"/>
              <a:t> task </a:t>
            </a:r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poruku</a:t>
            </a:r>
            <a:r>
              <a:rPr lang="en-US" dirty="0"/>
              <a:t> "</a:t>
            </a:r>
            <a:r>
              <a:rPr lang="en-US" dirty="0" err="1"/>
              <a:t>Odjavljujem</a:t>
            </a:r>
            <a:r>
              <a:rPr lang="en-US" dirty="0"/>
              <a:t> se &lt;ID&gt;", a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završi</a:t>
            </a:r>
            <a:r>
              <a:rPr lang="en-US" dirty="0"/>
              <a:t> s </a:t>
            </a:r>
            <a:r>
              <a:rPr lang="en-US" dirty="0" err="1"/>
              <a:t>poslom</a:t>
            </a:r>
            <a:r>
              <a:rPr lang="en-US" dirty="0"/>
              <a:t>.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podizanje</a:t>
            </a:r>
            <a:r>
              <a:rPr lang="en-US" dirty="0"/>
              <a:t> </a:t>
            </a:r>
            <a:r>
              <a:rPr lang="en-US" dirty="0" err="1"/>
              <a:t>događaja</a:t>
            </a:r>
            <a:r>
              <a:rPr lang="en-US" dirty="0"/>
              <a:t> </a:t>
            </a:r>
            <a:r>
              <a:rPr lang="en-US" dirty="0" err="1"/>
              <a:t>svako</a:t>
            </a:r>
            <a:r>
              <a:rPr lang="en-US" dirty="0"/>
              <a:t> 5 </a:t>
            </a:r>
            <a:r>
              <a:rPr lang="en-US" dirty="0" err="1"/>
              <a:t>sekundi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taska</a:t>
            </a:r>
            <a:r>
              <a:rPr lang="en-US" dirty="0"/>
              <a:t> A </a:t>
            </a:r>
            <a:r>
              <a:rPr lang="en-US" dirty="0" err="1"/>
              <a:t>koristite</a:t>
            </a:r>
            <a:r>
              <a:rPr lang="en-US" dirty="0"/>
              <a:t> </a:t>
            </a:r>
            <a:r>
              <a:rPr lang="en-US" dirty="0" err="1"/>
              <a:t>klasu</a:t>
            </a:r>
            <a:r>
              <a:rPr lang="en-US" dirty="0"/>
              <a:t> Timer (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obavezno</a:t>
            </a:r>
            <a:r>
              <a:rPr lang="en-US" dirty="0"/>
              <a:t>).</a:t>
            </a:r>
            <a:r>
              <a:rPr lang="en-US" dirty="0" err="1"/>
              <a:t>Čemu</a:t>
            </a:r>
            <a:r>
              <a:rPr lang="en-US" dirty="0"/>
              <a:t> </a:t>
            </a:r>
            <a:r>
              <a:rPr lang="en-US" dirty="0" err="1" smtClean="0"/>
              <a:t>ovakav</a:t>
            </a:r>
            <a:r>
              <a:rPr lang="en-US" dirty="0" smtClean="0"/>
              <a:t> </a:t>
            </a:r>
            <a:r>
              <a:rPr lang="en-US" dirty="0" err="1" smtClean="0"/>
              <a:t>zadatak</a:t>
            </a:r>
            <a:r>
              <a:rPr lang="en-US" dirty="0"/>
              <a:t>?</a:t>
            </a:r>
            <a:endParaRPr lang="hr-HR" dirty="0" smtClean="0"/>
          </a:p>
          <a:p>
            <a:pPr marL="514350" indent="-514350">
              <a:buFont typeface="+mj-lt"/>
              <a:buAutoNum type="arabicPeriod" startAt="4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592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Task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Asinkrona operacija</a:t>
            </a:r>
          </a:p>
          <a:p>
            <a:r>
              <a:rPr lang="hr-HR" dirty="0" smtClean="0"/>
              <a:t>Veća razina </a:t>
            </a:r>
            <a:r>
              <a:rPr lang="hr-HR" dirty="0" err="1" smtClean="0"/>
              <a:t>abstrakcije</a:t>
            </a:r>
            <a:r>
              <a:rPr lang="hr-HR" dirty="0" smtClean="0"/>
              <a:t> od niti i </a:t>
            </a:r>
            <a:r>
              <a:rPr lang="hr-HR" dirty="0" err="1" smtClean="0"/>
              <a:t>ThreadPool</a:t>
            </a:r>
            <a:r>
              <a:rPr lang="hr-HR" dirty="0" smtClean="0"/>
              <a:t>-a</a:t>
            </a:r>
          </a:p>
          <a:p>
            <a:r>
              <a:rPr lang="hr-HR" dirty="0" smtClean="0"/>
              <a:t>Prednosti:</a:t>
            </a:r>
          </a:p>
          <a:p>
            <a:pPr lvl="1"/>
            <a:r>
              <a:rPr lang="en-US" dirty="0" smtClean="0"/>
              <a:t>U</a:t>
            </a:r>
            <a:r>
              <a:rPr lang="hr-HR" dirty="0" err="1" smtClean="0"/>
              <a:t>činkovitija</a:t>
            </a:r>
            <a:r>
              <a:rPr lang="hr-HR" dirty="0" smtClean="0"/>
              <a:t> upotreba sistemski resursa – TPL, napredni algoritmi</a:t>
            </a:r>
          </a:p>
          <a:p>
            <a:pPr lvl="1"/>
            <a:r>
              <a:rPr lang="en-US" dirty="0" smtClean="0"/>
              <a:t>P</a:t>
            </a:r>
            <a:r>
              <a:rPr lang="hr-HR" dirty="0" err="1" smtClean="0"/>
              <a:t>rogramer</a:t>
            </a:r>
            <a:r>
              <a:rPr lang="hr-HR" dirty="0" smtClean="0"/>
              <a:t> ima više kontrole, bogat API</a:t>
            </a:r>
          </a:p>
          <a:p>
            <a:r>
              <a:rPr lang="hr-HR" dirty="0" smtClean="0"/>
              <a:t>Preporučeni način za izradu asinkronih, paralelnih i </a:t>
            </a:r>
            <a:r>
              <a:rPr lang="hr-HR" dirty="0" err="1" smtClean="0"/>
              <a:t>višenitnih</a:t>
            </a:r>
            <a:r>
              <a:rPr lang="hr-HR" dirty="0" smtClean="0"/>
              <a:t> aplikacija</a:t>
            </a:r>
          </a:p>
          <a:p>
            <a:r>
              <a:rPr lang="hr-HR" dirty="0" smtClean="0"/>
              <a:t>Primjer-1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614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Task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Primjer-1, uočiti:</a:t>
            </a:r>
          </a:p>
          <a:p>
            <a:pPr lvl="1"/>
            <a:r>
              <a:rPr lang="en-US" dirty="0" smtClean="0"/>
              <a:t>T</a:t>
            </a:r>
            <a:r>
              <a:rPr lang="hr-HR" dirty="0" err="1" smtClean="0"/>
              <a:t>askovi</a:t>
            </a:r>
            <a:r>
              <a:rPr lang="hr-HR" dirty="0" smtClean="0"/>
              <a:t> – različite niti</a:t>
            </a:r>
          </a:p>
          <a:p>
            <a:pPr lvl="1"/>
            <a:r>
              <a:rPr lang="hr-HR" dirty="0" smtClean="0"/>
              <a:t>Glavna nit ne čeka na ostale </a:t>
            </a:r>
            <a:r>
              <a:rPr lang="hr-HR" dirty="0" err="1" smtClean="0"/>
              <a:t>taskove</a:t>
            </a:r>
            <a:endParaRPr lang="hr-HR" dirty="0" smtClean="0"/>
          </a:p>
          <a:p>
            <a:pPr lvl="1"/>
            <a:r>
              <a:rPr lang="hr-HR" dirty="0" smtClean="0"/>
              <a:t>Kreirati i pokrenuti</a:t>
            </a:r>
          </a:p>
          <a:p>
            <a:pPr lvl="1"/>
            <a:r>
              <a:rPr lang="hr-HR" dirty="0" smtClean="0"/>
              <a:t>Ponovno korištenje niti</a:t>
            </a:r>
          </a:p>
          <a:p>
            <a:r>
              <a:rPr lang="hr-HR" dirty="0" smtClean="0"/>
              <a:t>Slanje metode – zadatak koji treba obaviti</a:t>
            </a:r>
          </a:p>
          <a:p>
            <a:r>
              <a:rPr lang="hr-HR" dirty="0" smtClean="0"/>
              <a:t>Primjer-2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29" y="436563"/>
            <a:ext cx="27686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Task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Primjer-2, uočiti:</a:t>
            </a:r>
          </a:p>
          <a:p>
            <a:pPr lvl="1"/>
            <a:r>
              <a:rPr lang="en-US" dirty="0" smtClean="0"/>
              <a:t>N</a:t>
            </a:r>
            <a:r>
              <a:rPr lang="hr-HR" dirty="0" smtClean="0"/>
              <a:t>e determinizam </a:t>
            </a:r>
            <a:r>
              <a:rPr lang="hr-HR" dirty="0" err="1" smtClean="0"/>
              <a:t>taska</a:t>
            </a:r>
            <a:r>
              <a:rPr lang="hr-HR" dirty="0" smtClean="0"/>
              <a:t> i niti – kad? </a:t>
            </a:r>
            <a:r>
              <a:rPr lang="en-US" dirty="0" smtClean="0"/>
              <a:t>K</a:t>
            </a:r>
            <a:r>
              <a:rPr lang="hr-HR" dirty="0" err="1" smtClean="0"/>
              <a:t>oji</a:t>
            </a:r>
            <a:r>
              <a:rPr lang="hr-HR" dirty="0" smtClean="0"/>
              <a:t>? </a:t>
            </a:r>
            <a:r>
              <a:rPr lang="en-US" dirty="0" smtClean="0"/>
              <a:t>S</a:t>
            </a:r>
            <a:r>
              <a:rPr lang="hr-HR" dirty="0" smtClean="0"/>
              <a:t>tanje? </a:t>
            </a:r>
          </a:p>
          <a:p>
            <a:pPr lvl="1"/>
            <a:r>
              <a:rPr lang="hr-HR" dirty="0" smtClean="0"/>
              <a:t>Više </a:t>
            </a:r>
            <a:r>
              <a:rPr lang="hr-HR" dirty="0" err="1" smtClean="0"/>
              <a:t>taskova</a:t>
            </a:r>
            <a:r>
              <a:rPr lang="hr-HR" dirty="0" smtClean="0"/>
              <a:t> – 1 nit</a:t>
            </a:r>
          </a:p>
          <a:p>
            <a:r>
              <a:rPr lang="hr-HR" dirty="0" smtClean="0"/>
              <a:t>Primjer-3</a:t>
            </a:r>
          </a:p>
          <a:p>
            <a:pPr lvl="1"/>
            <a:r>
              <a:rPr lang="hr-HR" dirty="0" smtClean="0"/>
              <a:t>Istovremeno </a:t>
            </a:r>
            <a:r>
              <a:rPr lang="hr-HR" dirty="0" err="1" smtClean="0"/>
              <a:t>instanciranje</a:t>
            </a:r>
            <a:r>
              <a:rPr lang="hr-HR" dirty="0" smtClean="0"/>
              <a:t> i pokretanje</a:t>
            </a:r>
          </a:p>
          <a:p>
            <a:pPr lvl="1"/>
            <a:r>
              <a:rPr lang="hr-HR" dirty="0" err="1" smtClean="0"/>
              <a:t>Task</a:t>
            </a:r>
            <a:r>
              <a:rPr lang="hr-HR" dirty="0" smtClean="0"/>
              <a:t> može vratiti rezultat</a:t>
            </a:r>
          </a:p>
          <a:p>
            <a:pPr lvl="1"/>
            <a:r>
              <a:rPr lang="hr-HR" dirty="0" smtClean="0"/>
              <a:t>Blokiranje </a:t>
            </a:r>
            <a:r>
              <a:rPr lang="hr-HR" dirty="0" err="1" smtClean="0"/>
              <a:t>taska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924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Prekid </a:t>
            </a:r>
            <a:r>
              <a:rPr lang="hr-HR" dirty="0" err="1" smtClean="0"/>
              <a:t>taska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CancellationTokeSource</a:t>
            </a:r>
            <a:endParaRPr lang="hr-HR" dirty="0" smtClean="0"/>
          </a:p>
          <a:p>
            <a:pPr lvl="1"/>
            <a:r>
              <a:rPr lang="hr-HR" dirty="0" smtClean="0"/>
              <a:t>Izvor za prekid</a:t>
            </a:r>
          </a:p>
          <a:p>
            <a:pPr lvl="1"/>
            <a:r>
              <a:rPr lang="hr-HR" dirty="0" smtClean="0"/>
              <a:t>Svojstvo </a:t>
            </a:r>
            <a:r>
              <a:rPr lang="hr-HR" dirty="0" err="1" smtClean="0"/>
              <a:t>Token</a:t>
            </a:r>
            <a:endParaRPr lang="hr-HR" dirty="0" smtClean="0"/>
          </a:p>
          <a:p>
            <a:pPr lvl="1"/>
            <a:r>
              <a:rPr lang="hr-HR" dirty="0" smtClean="0"/>
              <a:t>Metoda </a:t>
            </a:r>
            <a:r>
              <a:rPr lang="hr-HR" dirty="0" err="1" smtClean="0"/>
              <a:t>Cancel</a:t>
            </a:r>
            <a:endParaRPr lang="hr-HR" dirty="0" smtClean="0"/>
          </a:p>
          <a:p>
            <a:r>
              <a:rPr lang="hr-HR" dirty="0" err="1" smtClean="0"/>
              <a:t>CancellationToken</a:t>
            </a:r>
            <a:r>
              <a:rPr lang="hr-HR" dirty="0" smtClean="0"/>
              <a:t> – parametar koji se šalje u </a:t>
            </a:r>
            <a:r>
              <a:rPr lang="hr-HR" dirty="0" err="1" smtClean="0"/>
              <a:t>task</a:t>
            </a:r>
            <a:endParaRPr lang="hr-HR" dirty="0" smtClean="0"/>
          </a:p>
          <a:p>
            <a:r>
              <a:rPr lang="hr-HR" dirty="0" smtClean="0"/>
              <a:t>Svojstvo </a:t>
            </a:r>
            <a:r>
              <a:rPr lang="hr-HR" dirty="0" err="1" smtClean="0"/>
              <a:t>IsCancellationRequested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7398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Metode s više argumenata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Kakve smo metode do sada slali u </a:t>
            </a:r>
            <a:r>
              <a:rPr lang="hr-HR" dirty="0" err="1" smtClean="0"/>
              <a:t>task</a:t>
            </a:r>
            <a:r>
              <a:rPr lang="hr-HR" dirty="0" smtClean="0"/>
              <a:t>?</a:t>
            </a:r>
          </a:p>
          <a:p>
            <a:r>
              <a:rPr lang="hr-HR" dirty="0" smtClean="0"/>
              <a:t>Kako poslati metodu s argumentima?</a:t>
            </a:r>
          </a:p>
          <a:p>
            <a:r>
              <a:rPr lang="hr-HR" dirty="0" smtClean="0"/>
              <a:t>Primjer 4</a:t>
            </a:r>
          </a:p>
          <a:p>
            <a:r>
              <a:rPr lang="hr-HR" dirty="0" smtClean="0"/>
              <a:t>Primjer 4, uočiti:</a:t>
            </a:r>
          </a:p>
          <a:p>
            <a:pPr lvl="1"/>
            <a:r>
              <a:rPr lang="hr-HR" dirty="0" smtClean="0"/>
              <a:t>Metode primaju </a:t>
            </a:r>
            <a:r>
              <a:rPr lang="hr-HR" dirty="0" err="1" smtClean="0"/>
              <a:t>object</a:t>
            </a:r>
            <a:endParaRPr lang="hr-HR" dirty="0" smtClean="0"/>
          </a:p>
          <a:p>
            <a:pPr lvl="1"/>
            <a:r>
              <a:rPr lang="hr-HR" dirty="0" smtClean="0"/>
              <a:t>Argument u metodu je drugi argument metode </a:t>
            </a:r>
            <a:r>
              <a:rPr lang="hr-HR" dirty="0" err="1" smtClean="0"/>
              <a:t>StartNew</a:t>
            </a:r>
            <a:endParaRPr lang="hr-HR" dirty="0" smtClean="0"/>
          </a:p>
          <a:p>
            <a:pPr lvl="1"/>
            <a:r>
              <a:rPr lang="en-US" dirty="0" smtClean="0"/>
              <a:t>P</a:t>
            </a:r>
            <a:r>
              <a:rPr lang="hr-HR" dirty="0" err="1" smtClean="0"/>
              <a:t>rogramski</a:t>
            </a:r>
            <a:r>
              <a:rPr lang="hr-HR" dirty="0" smtClean="0"/>
              <a:t> kod za pretvaranje tipova</a:t>
            </a:r>
          </a:p>
          <a:p>
            <a:r>
              <a:rPr lang="hr-HR" dirty="0" smtClean="0"/>
              <a:t>Kako izbjeći nedostatke?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2073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Delegati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Tip podatka za referenciranje metoda</a:t>
            </a:r>
          </a:p>
          <a:p>
            <a:r>
              <a:rPr lang="hr-HR" dirty="0" smtClean="0"/>
              <a:t>Kakvih?</a:t>
            </a:r>
          </a:p>
          <a:p>
            <a:r>
              <a:rPr lang="hr-HR" dirty="0" smtClean="0"/>
              <a:t>Što je potpis metode?</a:t>
            </a:r>
          </a:p>
          <a:p>
            <a:r>
              <a:rPr lang="hr-HR" dirty="0" smtClean="0"/>
              <a:t>Čemu ovo služi?</a:t>
            </a:r>
          </a:p>
          <a:p>
            <a:pPr lvl="1"/>
            <a:r>
              <a:rPr lang="hr-HR" dirty="0" smtClean="0"/>
              <a:t>Spremanje metode u varijablu</a:t>
            </a:r>
          </a:p>
          <a:p>
            <a:pPr lvl="1"/>
            <a:r>
              <a:rPr lang="hr-HR" dirty="0" smtClean="0"/>
              <a:t>Slanje metode u metodu – vidjeli maloprije</a:t>
            </a:r>
          </a:p>
          <a:p>
            <a:pPr lvl="1"/>
            <a:r>
              <a:rPr lang="en-US" dirty="0" smtClean="0"/>
              <a:t>=&gt; </a:t>
            </a:r>
            <a:r>
              <a:rPr lang="en-US" dirty="0" err="1" smtClean="0"/>
              <a:t>veća</a:t>
            </a:r>
            <a:r>
              <a:rPr lang="en-US" dirty="0" smtClean="0"/>
              <a:t> </a:t>
            </a:r>
            <a:r>
              <a:rPr lang="en-US" dirty="0" err="1" smtClean="0"/>
              <a:t>razina</a:t>
            </a:r>
            <a:r>
              <a:rPr lang="en-US" dirty="0" smtClean="0"/>
              <a:t> </a:t>
            </a:r>
            <a:r>
              <a:rPr lang="en-US" dirty="0" err="1" smtClean="0"/>
              <a:t>abstrakcije</a:t>
            </a:r>
            <a:endParaRPr lang="en-US" dirty="0" smtClean="0"/>
          </a:p>
          <a:p>
            <a:r>
              <a:rPr lang="en-US" dirty="0" err="1" smtClean="0"/>
              <a:t>Primjer</a:t>
            </a:r>
            <a:r>
              <a:rPr lang="en-US" dirty="0" smtClean="0"/>
              <a:t> </a:t>
            </a:r>
            <a:r>
              <a:rPr lang="en-US" dirty="0" err="1" smtClean="0"/>
              <a:t>definiranja</a:t>
            </a:r>
            <a:r>
              <a:rPr lang="en-US" dirty="0" smtClean="0"/>
              <a:t> </a:t>
            </a:r>
            <a:r>
              <a:rPr lang="en-US" dirty="0" err="1" smtClean="0"/>
              <a:t>delegata</a:t>
            </a:r>
            <a:r>
              <a:rPr lang="en-US" dirty="0" smtClean="0"/>
              <a:t>: delegate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MyDelegate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002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Action</a:t>
            </a:r>
            <a:r>
              <a:rPr lang="hr-HR" dirty="0" smtClean="0"/>
              <a:t> i </a:t>
            </a:r>
            <a:r>
              <a:rPr lang="hr-HR" dirty="0" err="1" smtClean="0"/>
              <a:t>Func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Ugrađeni delegati</a:t>
            </a:r>
          </a:p>
          <a:p>
            <a:r>
              <a:rPr lang="hr-HR" dirty="0" err="1" smtClean="0"/>
              <a:t>Action</a:t>
            </a:r>
            <a:r>
              <a:rPr lang="hr-HR" dirty="0" smtClean="0"/>
              <a:t>&lt;T1, T2</a:t>
            </a:r>
            <a:r>
              <a:rPr lang="is-IS" dirty="0" smtClean="0"/>
              <a:t>… Tn&gt; - najjednostavniji: Action</a:t>
            </a:r>
          </a:p>
          <a:p>
            <a:r>
              <a:rPr lang="is-IS" dirty="0" smtClean="0"/>
              <a:t>Func&lt;T1, T2...Tn, Tout&gt; - najjednostavniji: Func&lt;Tout&gt;</a:t>
            </a:r>
          </a:p>
          <a:p>
            <a:r>
              <a:rPr lang="is-IS" dirty="0" smtClean="0"/>
              <a:t>Primjer 5</a:t>
            </a:r>
          </a:p>
          <a:p>
            <a:r>
              <a:rPr lang="is-IS" dirty="0" smtClean="0"/>
              <a:t>Func&lt;T, bool&gt; - tip delegata koji nosi naziv predikat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109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Lambda</a:t>
            </a:r>
            <a:r>
              <a:rPr lang="hr-HR" dirty="0" smtClean="0"/>
              <a:t> izrazi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Anonimne funkcije</a:t>
            </a:r>
          </a:p>
          <a:p>
            <a:r>
              <a:rPr lang="hr-HR" dirty="0" smtClean="0"/>
              <a:t>Anonimna funkcija</a:t>
            </a:r>
          </a:p>
          <a:p>
            <a:pPr lvl="1"/>
            <a:r>
              <a:rPr lang="hr-HR" dirty="0" smtClean="0"/>
              <a:t>delegate(</a:t>
            </a:r>
            <a:r>
              <a:rPr lang="hr-HR" dirty="0" err="1" smtClean="0"/>
              <a:t>String</a:t>
            </a:r>
            <a:r>
              <a:rPr lang="hr-HR" dirty="0" smtClean="0"/>
              <a:t> s) { </a:t>
            </a:r>
            <a:r>
              <a:rPr lang="hr-HR" dirty="0" err="1" smtClean="0"/>
              <a:t>Console.WriteLine</a:t>
            </a:r>
            <a:r>
              <a:rPr lang="hr-HR" dirty="0" smtClean="0"/>
              <a:t>(s); }</a:t>
            </a:r>
          </a:p>
          <a:p>
            <a:r>
              <a:rPr lang="hr-HR" dirty="0" err="1" smtClean="0"/>
              <a:t>Lambda</a:t>
            </a:r>
            <a:r>
              <a:rPr lang="hr-HR" dirty="0" smtClean="0"/>
              <a:t> izraz</a:t>
            </a:r>
          </a:p>
          <a:p>
            <a:pPr lvl="1"/>
            <a:r>
              <a:rPr lang="hr-HR" dirty="0" smtClean="0"/>
              <a:t>(</a:t>
            </a:r>
            <a:r>
              <a:rPr lang="hr-HR" dirty="0" err="1" smtClean="0"/>
              <a:t>String</a:t>
            </a:r>
            <a:r>
              <a:rPr lang="hr-HR" dirty="0" smtClean="0"/>
              <a:t> s) =&gt; { </a:t>
            </a:r>
            <a:r>
              <a:rPr lang="hr-HR" dirty="0" err="1" smtClean="0"/>
              <a:t>Console.WriteLine</a:t>
            </a:r>
            <a:r>
              <a:rPr lang="hr-HR" dirty="0" smtClean="0"/>
              <a:t>(s); }</a:t>
            </a:r>
          </a:p>
          <a:p>
            <a:pPr lvl="1"/>
            <a:r>
              <a:rPr lang="en-US" dirty="0" smtClean="0"/>
              <a:t>s =&gt; </a:t>
            </a:r>
            <a:r>
              <a:rPr lang="en-US" dirty="0" err="1" smtClean="0"/>
              <a:t>Console.WriteLine</a:t>
            </a:r>
            <a:r>
              <a:rPr lang="en-US" dirty="0" smtClean="0"/>
              <a:t>(s)</a:t>
            </a:r>
          </a:p>
          <a:p>
            <a:pPr lvl="1"/>
            <a:r>
              <a:rPr lang="en-US" dirty="0" smtClean="0"/>
              <a:t>Type inference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7726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886</Words>
  <Application>Microsoft Macintosh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Task, delegat, lambda</vt:lpstr>
      <vt:lpstr>Task</vt:lpstr>
      <vt:lpstr>Task</vt:lpstr>
      <vt:lpstr>Task</vt:lpstr>
      <vt:lpstr>Prekid taska</vt:lpstr>
      <vt:lpstr>Metode s više argumenata</vt:lpstr>
      <vt:lpstr>Delegati</vt:lpstr>
      <vt:lpstr>Action i Func</vt:lpstr>
      <vt:lpstr>Lambda izrazi</vt:lpstr>
      <vt:lpstr>Lambda izrazi</vt:lpstr>
      <vt:lpstr>Lambda izraz i Task</vt:lpstr>
      <vt:lpstr>Zadatci</vt:lpstr>
      <vt:lpstr>Zadatci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Task, delegat, lambda</dc:title>
  <dc:creator>marin aglic</dc:creator>
  <cp:lastModifiedBy>marin aglic</cp:lastModifiedBy>
  <cp:revision>64</cp:revision>
  <dcterms:created xsi:type="dcterms:W3CDTF">2016-03-08T23:15:07Z</dcterms:created>
  <dcterms:modified xsi:type="dcterms:W3CDTF">2016-03-17T23:21:18Z</dcterms:modified>
</cp:coreProperties>
</file>