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8" d="100"/>
          <a:sy n="118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0543-8AA4-7C40-94A2-B8F9506C5F09}" type="datetimeFigureOut">
              <a:rPr lang="hr-HR" smtClean="0"/>
              <a:t>15.03.2016.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96E0B-3779-B847-8D5D-26C4C2743D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72647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0543-8AA4-7C40-94A2-B8F9506C5F09}" type="datetimeFigureOut">
              <a:rPr lang="hr-HR" smtClean="0"/>
              <a:t>15.03.2016.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96E0B-3779-B847-8D5D-26C4C2743D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07108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0543-8AA4-7C40-94A2-B8F9506C5F09}" type="datetimeFigureOut">
              <a:rPr lang="hr-HR" smtClean="0"/>
              <a:t>15.03.2016.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96E0B-3779-B847-8D5D-26C4C2743D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514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0543-8AA4-7C40-94A2-B8F9506C5F09}" type="datetimeFigureOut">
              <a:rPr lang="hr-HR" smtClean="0"/>
              <a:t>15.03.2016.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96E0B-3779-B847-8D5D-26C4C2743D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8902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0543-8AA4-7C40-94A2-B8F9506C5F09}" type="datetimeFigureOut">
              <a:rPr lang="hr-HR" smtClean="0"/>
              <a:t>15.03.2016.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96E0B-3779-B847-8D5D-26C4C2743D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44004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0543-8AA4-7C40-94A2-B8F9506C5F09}" type="datetimeFigureOut">
              <a:rPr lang="hr-HR" smtClean="0"/>
              <a:t>15.03.2016.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96E0B-3779-B847-8D5D-26C4C2743D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6635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0543-8AA4-7C40-94A2-B8F9506C5F09}" type="datetimeFigureOut">
              <a:rPr lang="hr-HR" smtClean="0"/>
              <a:t>15.03.2016.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96E0B-3779-B847-8D5D-26C4C2743D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9100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0543-8AA4-7C40-94A2-B8F9506C5F09}" type="datetimeFigureOut">
              <a:rPr lang="hr-HR" smtClean="0"/>
              <a:t>15.03.2016.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96E0B-3779-B847-8D5D-26C4C2743D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2472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0543-8AA4-7C40-94A2-B8F9506C5F09}" type="datetimeFigureOut">
              <a:rPr lang="hr-HR" smtClean="0"/>
              <a:t>15.03.2016.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96E0B-3779-B847-8D5D-26C4C2743D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6072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0543-8AA4-7C40-94A2-B8F9506C5F09}" type="datetimeFigureOut">
              <a:rPr lang="hr-HR" smtClean="0"/>
              <a:t>15.03.2016.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96E0B-3779-B847-8D5D-26C4C2743D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2655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0543-8AA4-7C40-94A2-B8F9506C5F09}" type="datetimeFigureOut">
              <a:rPr lang="hr-HR" smtClean="0"/>
              <a:t>15.03.2016.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96E0B-3779-B847-8D5D-26C4C2743D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527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C0543-8AA4-7C40-94A2-B8F9506C5F09}" type="datetimeFigureOut">
              <a:rPr lang="hr-HR" smtClean="0"/>
              <a:t>15.03.2016.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96E0B-3779-B847-8D5D-26C4C2743D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4421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Programiranje sa </a:t>
            </a:r>
            <a:r>
              <a:rPr lang="hr-HR" dirty="0" err="1" smtClean="0"/>
              <a:t>soketima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Vj02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2387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NetworkStream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Predstavlja protok bajtova na mreži – između dva uređaja</a:t>
            </a:r>
          </a:p>
          <a:p>
            <a:r>
              <a:rPr lang="hr-HR" dirty="0" smtClean="0"/>
              <a:t>Zapisuje podatke u mrežu i čita podatke s mreže</a:t>
            </a:r>
          </a:p>
          <a:p>
            <a:r>
              <a:rPr lang="hr-HR" dirty="0" smtClean="0"/>
              <a:t>Metode:</a:t>
            </a:r>
          </a:p>
          <a:p>
            <a:pPr lvl="1"/>
            <a:r>
              <a:rPr lang="hr-HR" dirty="0" err="1" smtClean="0"/>
              <a:t>Read</a:t>
            </a:r>
            <a:r>
              <a:rPr lang="hr-HR" dirty="0" smtClean="0"/>
              <a:t>() – vraća </a:t>
            </a:r>
            <a:r>
              <a:rPr lang="hr-HR" dirty="0" err="1" smtClean="0"/>
              <a:t>int</a:t>
            </a:r>
            <a:endParaRPr lang="hr-HR" dirty="0" smtClean="0"/>
          </a:p>
          <a:p>
            <a:pPr lvl="1"/>
            <a:r>
              <a:rPr lang="hr-HR" dirty="0" err="1" smtClean="0"/>
              <a:t>Write</a:t>
            </a:r>
            <a:r>
              <a:rPr lang="hr-HR" dirty="0" smtClean="0"/>
              <a:t>(</a:t>
            </a:r>
            <a:r>
              <a:rPr lang="hr-HR" dirty="0" err="1" smtClean="0"/>
              <a:t>buffer</a:t>
            </a:r>
            <a:r>
              <a:rPr lang="hr-HR" dirty="0" smtClean="0"/>
              <a:t>, </a:t>
            </a:r>
            <a:r>
              <a:rPr lang="hr-HR" dirty="0" err="1" smtClean="0"/>
              <a:t>offset</a:t>
            </a:r>
            <a:r>
              <a:rPr lang="hr-HR" dirty="0" smtClean="0"/>
              <a:t>, </a:t>
            </a:r>
            <a:r>
              <a:rPr lang="hr-HR" dirty="0" err="1" smtClean="0"/>
              <a:t>length</a:t>
            </a:r>
            <a:r>
              <a:rPr lang="hr-HR" dirty="0" smtClean="0"/>
              <a:t>) – povratna vrijednost </a:t>
            </a:r>
            <a:r>
              <a:rPr lang="hr-HR" dirty="0" err="1" smtClean="0"/>
              <a:t>void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9412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MemoryStream</a:t>
            </a:r>
            <a:r>
              <a:rPr lang="hr-HR" dirty="0" smtClean="0"/>
              <a:t> i </a:t>
            </a:r>
            <a:r>
              <a:rPr lang="hr-HR" dirty="0" err="1" smtClean="0"/>
              <a:t>StreamReader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MemoryStream</a:t>
            </a:r>
            <a:endParaRPr lang="hr-HR" dirty="0" smtClean="0"/>
          </a:p>
          <a:p>
            <a:pPr lvl="1"/>
            <a:r>
              <a:rPr lang="hr-HR" dirty="0" smtClean="0"/>
              <a:t>Predstavlja niz bajtova u memoriji računala</a:t>
            </a:r>
          </a:p>
          <a:p>
            <a:pPr lvl="1"/>
            <a:r>
              <a:rPr lang="hr-HR" dirty="0" smtClean="0"/>
              <a:t>Zapisuje i čita podatke iz memorije računala </a:t>
            </a:r>
          </a:p>
          <a:p>
            <a:pPr lvl="2"/>
            <a:r>
              <a:rPr lang="hr-HR" dirty="0" err="1" smtClean="0"/>
              <a:t>Read</a:t>
            </a:r>
            <a:r>
              <a:rPr lang="hr-HR" dirty="0" smtClean="0"/>
              <a:t>()</a:t>
            </a:r>
          </a:p>
          <a:p>
            <a:pPr lvl="2"/>
            <a:r>
              <a:rPr lang="hr-HR" dirty="0" err="1" smtClean="0"/>
              <a:t>Write</a:t>
            </a:r>
            <a:r>
              <a:rPr lang="hr-HR" dirty="0" smtClean="0"/>
              <a:t>(</a:t>
            </a:r>
            <a:r>
              <a:rPr lang="hr-HR" dirty="0" err="1" smtClean="0"/>
              <a:t>buffer</a:t>
            </a:r>
            <a:r>
              <a:rPr lang="hr-HR" dirty="0" smtClean="0"/>
              <a:t>, </a:t>
            </a:r>
            <a:r>
              <a:rPr lang="hr-HR" dirty="0" err="1" smtClean="0"/>
              <a:t>offset</a:t>
            </a:r>
            <a:r>
              <a:rPr lang="hr-HR" dirty="0" smtClean="0"/>
              <a:t>, </a:t>
            </a:r>
            <a:r>
              <a:rPr lang="hr-HR" dirty="0" err="1" smtClean="0"/>
              <a:t>length</a:t>
            </a:r>
            <a:r>
              <a:rPr lang="hr-HR" dirty="0" smtClean="0"/>
              <a:t>)</a:t>
            </a:r>
          </a:p>
          <a:p>
            <a:pPr lvl="2"/>
            <a:r>
              <a:rPr lang="hr-HR" dirty="0" err="1" smtClean="0"/>
              <a:t>Seek</a:t>
            </a:r>
            <a:r>
              <a:rPr lang="hr-HR" dirty="0" smtClean="0"/>
              <a:t>(</a:t>
            </a:r>
            <a:r>
              <a:rPr lang="hr-HR" dirty="0" err="1" smtClean="0"/>
              <a:t>offset</a:t>
            </a:r>
            <a:r>
              <a:rPr lang="hr-HR" dirty="0" smtClean="0"/>
              <a:t>, </a:t>
            </a:r>
            <a:r>
              <a:rPr lang="hr-HR" dirty="0" err="1" smtClean="0"/>
              <a:t>Origin</a:t>
            </a:r>
            <a:r>
              <a:rPr lang="hr-HR" dirty="0" smtClean="0"/>
              <a:t>) – pozicioniranje unutar </a:t>
            </a:r>
            <a:r>
              <a:rPr lang="hr-HR" dirty="0" err="1" smtClean="0"/>
              <a:t>streama</a:t>
            </a:r>
            <a:endParaRPr lang="hr-HR" dirty="0" smtClean="0"/>
          </a:p>
          <a:p>
            <a:r>
              <a:rPr lang="hr-HR" dirty="0" err="1" smtClean="0"/>
              <a:t>StreamReader</a:t>
            </a:r>
            <a:endParaRPr lang="hr-HR" dirty="0" smtClean="0"/>
          </a:p>
          <a:p>
            <a:pPr lvl="1"/>
            <a:r>
              <a:rPr lang="hr-HR" dirty="0" smtClean="0"/>
              <a:t>Pomoć za čitanje iz </a:t>
            </a:r>
            <a:r>
              <a:rPr lang="hr-HR" dirty="0" err="1" smtClean="0"/>
              <a:t>streama</a:t>
            </a:r>
            <a:endParaRPr lang="hr-HR" dirty="0" smtClean="0"/>
          </a:p>
          <a:p>
            <a:pPr lvl="1"/>
            <a:r>
              <a:rPr lang="hr-HR" dirty="0" err="1" smtClean="0"/>
              <a:t>ReadLine</a:t>
            </a:r>
            <a:r>
              <a:rPr lang="hr-HR" dirty="0" smtClean="0"/>
              <a:t>() – pročita jednu liniju, vrati </a:t>
            </a:r>
            <a:r>
              <a:rPr lang="hr-HR" dirty="0" err="1" smtClean="0"/>
              <a:t>string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1421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Async</a:t>
            </a:r>
            <a:r>
              <a:rPr lang="hr-HR" dirty="0" smtClean="0"/>
              <a:t> - </a:t>
            </a:r>
            <a:r>
              <a:rPr lang="hr-HR" dirty="0" err="1" smtClean="0"/>
              <a:t>await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Ukratko</a:t>
            </a:r>
          </a:p>
          <a:p>
            <a:r>
              <a:rPr lang="hr-HR" dirty="0" smtClean="0"/>
              <a:t>Metoda se pauzira, ali nit ne</a:t>
            </a:r>
          </a:p>
          <a:p>
            <a:pPr lvl="1"/>
            <a:r>
              <a:rPr lang="en-US" dirty="0" smtClean="0"/>
              <a:t>K</a:t>
            </a:r>
            <a:r>
              <a:rPr lang="hr-HR" dirty="0" err="1" smtClean="0"/>
              <a:t>ompajler</a:t>
            </a:r>
            <a:r>
              <a:rPr lang="hr-HR" dirty="0" smtClean="0"/>
              <a:t> brine o tome</a:t>
            </a:r>
          </a:p>
          <a:p>
            <a:r>
              <a:rPr lang="hr-HR" dirty="0" smtClean="0"/>
              <a:t>Metoda mora biti </a:t>
            </a:r>
            <a:r>
              <a:rPr lang="hr-HR" dirty="0" err="1" smtClean="0"/>
              <a:t>async</a:t>
            </a:r>
            <a:endParaRPr lang="hr-HR" dirty="0" smtClean="0"/>
          </a:p>
          <a:p>
            <a:pPr lvl="1"/>
            <a:r>
              <a:rPr lang="hr-HR" dirty="0" smtClean="0"/>
              <a:t>Mora vratiti </a:t>
            </a:r>
            <a:r>
              <a:rPr lang="hr-HR" dirty="0" err="1" smtClean="0"/>
              <a:t>void</a:t>
            </a:r>
            <a:r>
              <a:rPr lang="hr-HR" dirty="0" smtClean="0"/>
              <a:t>, </a:t>
            </a:r>
            <a:r>
              <a:rPr lang="hr-HR" dirty="0" err="1" smtClean="0"/>
              <a:t>Task</a:t>
            </a:r>
            <a:r>
              <a:rPr lang="hr-HR" dirty="0" smtClean="0"/>
              <a:t> ili </a:t>
            </a:r>
            <a:r>
              <a:rPr lang="hr-HR" dirty="0" err="1" smtClean="0"/>
              <a:t>Task</a:t>
            </a:r>
            <a:r>
              <a:rPr lang="hr-HR" dirty="0" smtClean="0"/>
              <a:t>&lt;T&gt;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8861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Hello</a:t>
            </a:r>
            <a:r>
              <a:rPr lang="hr-HR" dirty="0" smtClean="0"/>
              <a:t> </a:t>
            </a:r>
            <a:r>
              <a:rPr lang="hr-HR" dirty="0" err="1" smtClean="0"/>
              <a:t>world</a:t>
            </a:r>
            <a:endParaRPr lang="hr-HR" dirty="0" smtClean="0"/>
          </a:p>
          <a:p>
            <a:r>
              <a:rPr lang="hr-HR" dirty="0" err="1" smtClean="0"/>
              <a:t>Hello</a:t>
            </a:r>
            <a:r>
              <a:rPr lang="hr-HR" dirty="0" smtClean="0"/>
              <a:t> </a:t>
            </a:r>
            <a:r>
              <a:rPr lang="hr-HR" dirty="0" err="1" smtClean="0"/>
              <a:t>world</a:t>
            </a:r>
            <a:r>
              <a:rPr lang="hr-HR" dirty="0" smtClean="0"/>
              <a:t> – OOP</a:t>
            </a:r>
          </a:p>
          <a:p>
            <a:r>
              <a:rPr lang="hr-HR" dirty="0" smtClean="0"/>
              <a:t>Održavanje komunikacije na više od jedne poruke</a:t>
            </a:r>
          </a:p>
          <a:p>
            <a:r>
              <a:rPr lang="hr-HR" dirty="0" smtClean="0"/>
              <a:t>Posluživanje više klijenata</a:t>
            </a:r>
          </a:p>
          <a:p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59968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Zadatci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Napravite</a:t>
            </a:r>
            <a:r>
              <a:rPr lang="en-US" dirty="0" smtClean="0"/>
              <a:t> Ping-Pong </a:t>
            </a:r>
            <a:r>
              <a:rPr lang="en-US" dirty="0" err="1" smtClean="0"/>
              <a:t>aplikaciju</a:t>
            </a:r>
            <a:r>
              <a:rPr lang="en-US" dirty="0" smtClean="0"/>
              <a:t> u </a:t>
            </a:r>
            <a:r>
              <a:rPr lang="en-US" dirty="0" err="1" smtClean="0"/>
              <a:t>kojoj</a:t>
            </a:r>
            <a:r>
              <a:rPr lang="en-US" dirty="0" smtClean="0"/>
              <a:t> </a:t>
            </a:r>
            <a:r>
              <a:rPr lang="en-US" dirty="0" err="1" smtClean="0"/>
              <a:t>će</a:t>
            </a:r>
            <a:r>
              <a:rPr lang="en-US" dirty="0" smtClean="0"/>
              <a:t> </a:t>
            </a:r>
            <a:r>
              <a:rPr lang="en-US" dirty="0" err="1" smtClean="0"/>
              <a:t>klijent</a:t>
            </a:r>
            <a:r>
              <a:rPr lang="en-US" dirty="0" smtClean="0"/>
              <a:t> </a:t>
            </a:r>
            <a:r>
              <a:rPr lang="en-US" dirty="0" err="1" smtClean="0"/>
              <a:t>slati</a:t>
            </a:r>
            <a:r>
              <a:rPr lang="en-US" dirty="0" smtClean="0"/>
              <a:t> </a:t>
            </a:r>
            <a:r>
              <a:rPr lang="en-US" dirty="0" err="1" smtClean="0"/>
              <a:t>poruku</a:t>
            </a:r>
            <a:r>
              <a:rPr lang="en-US" dirty="0" smtClean="0"/>
              <a:t> "Ping", a server </a:t>
            </a:r>
            <a:r>
              <a:rPr lang="en-US" dirty="0" err="1" smtClean="0"/>
              <a:t>će</a:t>
            </a:r>
            <a:r>
              <a:rPr lang="en-US" dirty="0" smtClean="0"/>
              <a:t> </a:t>
            </a:r>
            <a:r>
              <a:rPr lang="en-US" dirty="0" err="1" smtClean="0"/>
              <a:t>odgovoriti</a:t>
            </a:r>
            <a:r>
              <a:rPr lang="en-US" dirty="0" smtClean="0"/>
              <a:t> </a:t>
            </a:r>
            <a:r>
              <a:rPr lang="en-US" dirty="0" err="1" smtClean="0"/>
              <a:t>porukom</a:t>
            </a:r>
            <a:r>
              <a:rPr lang="en-US" dirty="0" smtClean="0"/>
              <a:t> "Pong". </a:t>
            </a:r>
            <a:r>
              <a:rPr lang="en-US" dirty="0" err="1" smtClean="0"/>
              <a:t>Aplikacija</a:t>
            </a:r>
            <a:r>
              <a:rPr lang="en-US" dirty="0" smtClean="0"/>
              <a:t> se </a:t>
            </a:r>
            <a:r>
              <a:rPr lang="en-US" dirty="0" err="1" smtClean="0"/>
              <a:t>izvršava</a:t>
            </a:r>
            <a:r>
              <a:rPr lang="en-US" dirty="0" smtClean="0"/>
              <a:t> </a:t>
            </a:r>
            <a:r>
              <a:rPr lang="en-US" dirty="0" err="1" smtClean="0"/>
              <a:t>dok</a:t>
            </a:r>
            <a:r>
              <a:rPr lang="en-US" dirty="0" smtClean="0"/>
              <a:t> </a:t>
            </a:r>
            <a:r>
              <a:rPr lang="en-US" dirty="0" err="1" smtClean="0"/>
              <a:t>korisnik</a:t>
            </a:r>
            <a:r>
              <a:rPr lang="en-US" dirty="0" smtClean="0"/>
              <a:t> ne </a:t>
            </a:r>
            <a:r>
              <a:rPr lang="en-US" dirty="0" err="1" smtClean="0"/>
              <a:t>unese</a:t>
            </a:r>
            <a:r>
              <a:rPr lang="en-US" dirty="0" smtClean="0"/>
              <a:t> q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pritisne</a:t>
            </a:r>
            <a:r>
              <a:rPr lang="en-US" dirty="0" smtClean="0"/>
              <a:t> &lt;Enter&gt;. </a:t>
            </a:r>
            <a:r>
              <a:rPr lang="en-US" dirty="0" err="1" smtClean="0"/>
              <a:t>Uočite</a:t>
            </a:r>
            <a:r>
              <a:rPr lang="en-US" dirty="0" smtClean="0"/>
              <a:t> da </a:t>
            </a:r>
            <a:r>
              <a:rPr lang="en-US" dirty="0" err="1" smtClean="0"/>
              <a:t>jedna</a:t>
            </a:r>
            <a:r>
              <a:rPr lang="en-US" dirty="0" smtClean="0"/>
              <a:t> nit </a:t>
            </a:r>
            <a:r>
              <a:rPr lang="en-US" dirty="0" err="1" smtClean="0"/>
              <a:t>neće</a:t>
            </a:r>
            <a:r>
              <a:rPr lang="en-US" dirty="0" smtClean="0"/>
              <a:t> </a:t>
            </a:r>
            <a:r>
              <a:rPr lang="en-US" dirty="0" err="1" smtClean="0"/>
              <a:t>biti</a:t>
            </a:r>
            <a:r>
              <a:rPr lang="en-US" dirty="0" smtClean="0"/>
              <a:t> </a:t>
            </a:r>
            <a:r>
              <a:rPr lang="en-US" dirty="0" err="1" smtClean="0"/>
              <a:t>dovoljna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Zašto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Modificirajte</a:t>
            </a:r>
            <a:r>
              <a:rPr lang="en-US" dirty="0" smtClean="0"/>
              <a:t> </a:t>
            </a:r>
            <a:r>
              <a:rPr lang="en-US" dirty="0" err="1" smtClean="0"/>
              <a:t>primjer</a:t>
            </a:r>
            <a:r>
              <a:rPr lang="en-US" dirty="0" smtClean="0"/>
              <a:t> "</a:t>
            </a:r>
            <a:r>
              <a:rPr lang="en-US" dirty="0" err="1" smtClean="0"/>
              <a:t>MultipleClientExample</a:t>
            </a:r>
            <a:r>
              <a:rPr lang="en-US" dirty="0" smtClean="0"/>
              <a:t>"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način</a:t>
            </a:r>
            <a:r>
              <a:rPr lang="en-US" dirty="0" smtClean="0"/>
              <a:t> da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sučelje</a:t>
            </a:r>
            <a:r>
              <a:rPr lang="en-US" dirty="0" smtClean="0"/>
              <a:t> </a:t>
            </a:r>
            <a:r>
              <a:rPr lang="en-US" dirty="0" err="1" smtClean="0"/>
              <a:t>klijenta</a:t>
            </a:r>
            <a:r>
              <a:rPr lang="en-US" dirty="0" smtClean="0"/>
              <a:t> </a:t>
            </a:r>
            <a:r>
              <a:rPr lang="en-US" dirty="0" err="1" smtClean="0"/>
              <a:t>dodate</a:t>
            </a:r>
            <a:r>
              <a:rPr lang="en-US" dirty="0" smtClean="0"/>
              <a:t> </a:t>
            </a:r>
            <a:r>
              <a:rPr lang="en-US" dirty="0" err="1" smtClean="0"/>
              <a:t>TextBox</a:t>
            </a:r>
            <a:r>
              <a:rPr lang="en-US" dirty="0" smtClean="0"/>
              <a:t> </a:t>
            </a:r>
            <a:r>
              <a:rPr lang="en-US" dirty="0" err="1" smtClean="0"/>
              <a:t>elemente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unos</a:t>
            </a:r>
            <a:r>
              <a:rPr lang="en-US" dirty="0" smtClean="0"/>
              <a:t> 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 err="1" smtClean="0"/>
              <a:t>adrese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porta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botun</a:t>
            </a:r>
            <a:r>
              <a:rPr lang="en-US" dirty="0" smtClean="0"/>
              <a:t> </a:t>
            </a:r>
            <a:r>
              <a:rPr lang="en-US" dirty="0" err="1" smtClean="0"/>
              <a:t>kojim</a:t>
            </a:r>
            <a:r>
              <a:rPr lang="en-US" dirty="0" smtClean="0"/>
              <a:t> </a:t>
            </a:r>
            <a:r>
              <a:rPr lang="en-US" dirty="0" err="1" smtClean="0"/>
              <a:t>započinjete</a:t>
            </a:r>
            <a:r>
              <a:rPr lang="en-US" dirty="0" smtClean="0"/>
              <a:t> </a:t>
            </a:r>
            <a:r>
              <a:rPr lang="en-US" dirty="0" err="1" smtClean="0"/>
              <a:t>konekciju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server. </a:t>
            </a:r>
            <a:r>
              <a:rPr lang="en-US" dirty="0" err="1" smtClean="0"/>
              <a:t>Ostali</a:t>
            </a:r>
            <a:r>
              <a:rPr lang="en-US" dirty="0" smtClean="0"/>
              <a:t> </a:t>
            </a:r>
            <a:r>
              <a:rPr lang="en-US" dirty="0" err="1" smtClean="0"/>
              <a:t>botuni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sučelju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isključeni</a:t>
            </a:r>
            <a:r>
              <a:rPr lang="en-US" dirty="0" smtClean="0"/>
              <a:t> </a:t>
            </a:r>
            <a:r>
              <a:rPr lang="en-US" dirty="0" err="1" smtClean="0"/>
              <a:t>dok</a:t>
            </a:r>
            <a:r>
              <a:rPr lang="en-US" dirty="0" smtClean="0"/>
              <a:t> se ne </a:t>
            </a:r>
            <a:r>
              <a:rPr lang="en-US" dirty="0" err="1" smtClean="0"/>
              <a:t>uspostavi</a:t>
            </a:r>
            <a:r>
              <a:rPr lang="en-US" dirty="0" smtClean="0"/>
              <a:t> </a:t>
            </a:r>
            <a:r>
              <a:rPr lang="en-US" dirty="0" err="1" smtClean="0"/>
              <a:t>koenkcija</a:t>
            </a:r>
            <a:r>
              <a:rPr lang="en-US" dirty="0" smtClean="0"/>
              <a:t>. U </a:t>
            </a:r>
            <a:r>
              <a:rPr lang="en-US" dirty="0" err="1" smtClean="0"/>
              <a:t>slučaju</a:t>
            </a:r>
            <a:r>
              <a:rPr lang="en-US" dirty="0" smtClean="0"/>
              <a:t> da je </a:t>
            </a:r>
            <a:r>
              <a:rPr lang="en-US" dirty="0" err="1" smtClean="0"/>
              <a:t>konekcjia</a:t>
            </a:r>
            <a:r>
              <a:rPr lang="en-US" dirty="0" smtClean="0"/>
              <a:t> </a:t>
            </a:r>
            <a:r>
              <a:rPr lang="en-US" dirty="0" err="1" smtClean="0"/>
              <a:t>uspješno</a:t>
            </a:r>
            <a:r>
              <a:rPr lang="en-US" dirty="0" smtClean="0"/>
              <a:t> </a:t>
            </a:r>
            <a:r>
              <a:rPr lang="en-US" dirty="0" err="1" smtClean="0"/>
              <a:t>započela</a:t>
            </a:r>
            <a:r>
              <a:rPr lang="en-US" dirty="0" smtClean="0"/>
              <a:t> </a:t>
            </a:r>
            <a:r>
              <a:rPr lang="en-US" dirty="0" err="1" smtClean="0"/>
              <a:t>potrebno</a:t>
            </a:r>
            <a:r>
              <a:rPr lang="en-US" dirty="0" smtClean="0"/>
              <a:t> je </a:t>
            </a:r>
            <a:r>
              <a:rPr lang="en-US" dirty="0" err="1" smtClean="0"/>
              <a:t>onemogućiti</a:t>
            </a:r>
            <a:r>
              <a:rPr lang="en-US" dirty="0" smtClean="0"/>
              <a:t> </a:t>
            </a:r>
            <a:r>
              <a:rPr lang="en-US" dirty="0" err="1" smtClean="0"/>
              <a:t>navedene</a:t>
            </a:r>
            <a:r>
              <a:rPr lang="en-US" dirty="0" smtClean="0"/>
              <a:t> </a:t>
            </a:r>
            <a:r>
              <a:rPr lang="en-US" dirty="0" err="1" smtClean="0"/>
              <a:t>elemente</a:t>
            </a:r>
            <a:r>
              <a:rPr lang="en-US" dirty="0" smtClean="0"/>
              <a:t>. </a:t>
            </a:r>
            <a:r>
              <a:rPr lang="en-US" dirty="0" err="1" smtClean="0"/>
              <a:t>Ostatak</a:t>
            </a:r>
            <a:r>
              <a:rPr lang="en-US" dirty="0" smtClean="0"/>
              <a:t> </a:t>
            </a:r>
            <a:r>
              <a:rPr lang="en-US" dirty="0" err="1" smtClean="0"/>
              <a:t>klijenta</a:t>
            </a:r>
            <a:r>
              <a:rPr lang="en-US" dirty="0" smtClean="0"/>
              <a:t> </a:t>
            </a:r>
            <a:r>
              <a:rPr lang="en-US" dirty="0" err="1" smtClean="0"/>
              <a:t>mora</a:t>
            </a:r>
            <a:r>
              <a:rPr lang="en-US" dirty="0" smtClean="0"/>
              <a:t> </a:t>
            </a:r>
            <a:r>
              <a:rPr lang="en-US" dirty="0" err="1" smtClean="0"/>
              <a:t>funkcionirati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prije</a:t>
            </a:r>
            <a:r>
              <a:rPr lang="en-US" dirty="0" smtClean="0"/>
              <a:t>. </a:t>
            </a:r>
            <a:r>
              <a:rPr lang="en-US" dirty="0" err="1" smtClean="0"/>
              <a:t>Uzmite</a:t>
            </a:r>
            <a:r>
              <a:rPr lang="en-US" dirty="0" smtClean="0"/>
              <a:t> u </a:t>
            </a:r>
            <a:r>
              <a:rPr lang="en-US" dirty="0" err="1" smtClean="0"/>
              <a:t>obzir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slučaj</a:t>
            </a:r>
            <a:r>
              <a:rPr lang="en-US" dirty="0" smtClean="0"/>
              <a:t> </a:t>
            </a:r>
            <a:r>
              <a:rPr lang="en-US" dirty="0" err="1" smtClean="0"/>
              <a:t>prekida</a:t>
            </a:r>
            <a:r>
              <a:rPr lang="en-US" dirty="0" smtClean="0"/>
              <a:t> </a:t>
            </a:r>
            <a:r>
              <a:rPr lang="en-US" dirty="0" err="1" smtClean="0"/>
              <a:t>konekcije</a:t>
            </a:r>
            <a:r>
              <a:rPr lang="en-US" dirty="0" smtClean="0"/>
              <a:t> - </a:t>
            </a:r>
            <a:r>
              <a:rPr lang="en-US" dirty="0" err="1" smtClean="0"/>
              <a:t>potrebno</a:t>
            </a:r>
            <a:r>
              <a:rPr lang="en-US" dirty="0" smtClean="0"/>
              <a:t> je </a:t>
            </a:r>
            <a:r>
              <a:rPr lang="en-US" dirty="0" err="1" smtClean="0"/>
              <a:t>ponovno</a:t>
            </a:r>
            <a:r>
              <a:rPr lang="en-US" dirty="0" smtClean="0"/>
              <a:t> </a:t>
            </a:r>
            <a:r>
              <a:rPr lang="en-US" dirty="0" err="1" smtClean="0"/>
              <a:t>unjeti</a:t>
            </a:r>
            <a:r>
              <a:rPr lang="en-US" dirty="0" smtClean="0"/>
              <a:t> 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 err="1" smtClean="0"/>
              <a:t>adresu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port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pritisnuti</a:t>
            </a:r>
            <a:r>
              <a:rPr lang="en-US" dirty="0" smtClean="0"/>
              <a:t> </a:t>
            </a:r>
            <a:r>
              <a:rPr lang="en-US" dirty="0" err="1" smtClean="0"/>
              <a:t>botun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uspostavu</a:t>
            </a:r>
            <a:r>
              <a:rPr lang="en-US" dirty="0" smtClean="0"/>
              <a:t> </a:t>
            </a:r>
            <a:r>
              <a:rPr lang="en-US" dirty="0" err="1" smtClean="0"/>
              <a:t>konekcije</a:t>
            </a:r>
            <a:r>
              <a:rPr lang="en-US" dirty="0" smtClean="0"/>
              <a:t>, a </a:t>
            </a:r>
            <a:r>
              <a:rPr lang="en-US" dirty="0" err="1" smtClean="0"/>
              <a:t>ostali</a:t>
            </a:r>
            <a:r>
              <a:rPr lang="en-US" dirty="0" smtClean="0"/>
              <a:t> </a:t>
            </a:r>
            <a:r>
              <a:rPr lang="en-US" dirty="0" err="1" smtClean="0"/>
              <a:t>elementi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isključeni</a:t>
            </a:r>
            <a:r>
              <a:rPr lang="en-US" dirty="0" smtClean="0"/>
              <a:t>. </a:t>
            </a:r>
            <a:r>
              <a:rPr lang="en-US" dirty="0" err="1" smtClean="0"/>
              <a:t>Ujedno</a:t>
            </a:r>
            <a:r>
              <a:rPr lang="en-US" dirty="0" smtClean="0"/>
              <a:t> </a:t>
            </a:r>
            <a:r>
              <a:rPr lang="en-US" dirty="0" err="1" smtClean="0"/>
              <a:t>modificrajte</a:t>
            </a:r>
            <a:r>
              <a:rPr lang="en-US" dirty="0" smtClean="0"/>
              <a:t> </a:t>
            </a:r>
            <a:r>
              <a:rPr lang="en-US" dirty="0" err="1" smtClean="0"/>
              <a:t>primjer</a:t>
            </a:r>
            <a:r>
              <a:rPr lang="en-US" dirty="0" smtClean="0"/>
              <a:t> da ne </a:t>
            </a:r>
            <a:r>
              <a:rPr lang="en-US" dirty="0" err="1" smtClean="0"/>
              <a:t>puca</a:t>
            </a:r>
            <a:r>
              <a:rPr lang="en-US" dirty="0" smtClean="0"/>
              <a:t> </a:t>
            </a:r>
            <a:r>
              <a:rPr lang="en-US" dirty="0" err="1" smtClean="0"/>
              <a:t>ako</a:t>
            </a:r>
            <a:r>
              <a:rPr lang="en-US" dirty="0" smtClean="0"/>
              <a:t> se </a:t>
            </a:r>
            <a:r>
              <a:rPr lang="en-US" dirty="0" err="1" smtClean="0"/>
              <a:t>klijent</a:t>
            </a:r>
            <a:r>
              <a:rPr lang="en-US" dirty="0" smtClean="0"/>
              <a:t> </a:t>
            </a:r>
            <a:r>
              <a:rPr lang="en-US" dirty="0" err="1" smtClean="0"/>
              <a:t>pokrene</a:t>
            </a:r>
            <a:r>
              <a:rPr lang="en-US" dirty="0" smtClean="0"/>
              <a:t> </a:t>
            </a:r>
            <a:r>
              <a:rPr lang="en-US" dirty="0" err="1" smtClean="0"/>
              <a:t>prvi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9530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Zadatci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err="1" smtClean="0"/>
              <a:t>Modificirajte</a:t>
            </a:r>
            <a:r>
              <a:rPr lang="en-US" dirty="0" smtClean="0"/>
              <a:t> </a:t>
            </a:r>
            <a:r>
              <a:rPr lang="en-US" dirty="0" err="1" smtClean="0"/>
              <a:t>primjer</a:t>
            </a:r>
            <a:r>
              <a:rPr lang="en-US" dirty="0" smtClean="0"/>
              <a:t> "</a:t>
            </a:r>
            <a:r>
              <a:rPr lang="en-US" dirty="0" err="1" smtClean="0"/>
              <a:t>MultipleClientExample</a:t>
            </a:r>
            <a:r>
              <a:rPr lang="en-US" dirty="0" smtClean="0"/>
              <a:t>"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način</a:t>
            </a:r>
            <a:r>
              <a:rPr lang="en-US" dirty="0" smtClean="0"/>
              <a:t> da </a:t>
            </a:r>
            <a:r>
              <a:rPr lang="en-US" dirty="0" err="1" smtClean="0"/>
              <a:t>pruža</a:t>
            </a:r>
            <a:r>
              <a:rPr lang="en-US" dirty="0" smtClean="0"/>
              <a:t> </a:t>
            </a:r>
            <a:r>
              <a:rPr lang="en-US" dirty="0" err="1" smtClean="0"/>
              <a:t>osnovne</a:t>
            </a:r>
            <a:r>
              <a:rPr lang="en-US" dirty="0" smtClean="0"/>
              <a:t> </a:t>
            </a:r>
            <a:r>
              <a:rPr lang="en-US" dirty="0" err="1" smtClean="0"/>
              <a:t>funkcije</a:t>
            </a:r>
            <a:r>
              <a:rPr lang="en-US" dirty="0" smtClean="0"/>
              <a:t> </a:t>
            </a:r>
            <a:r>
              <a:rPr lang="en-US" dirty="0" err="1" smtClean="0"/>
              <a:t>kalkulatora</a:t>
            </a:r>
            <a:r>
              <a:rPr lang="en-US" dirty="0" smtClean="0"/>
              <a:t>: </a:t>
            </a:r>
            <a:r>
              <a:rPr lang="en-US" dirty="0" err="1" smtClean="0"/>
              <a:t>zbrajanje</a:t>
            </a:r>
            <a:r>
              <a:rPr lang="en-US" dirty="0" smtClean="0"/>
              <a:t>, </a:t>
            </a:r>
            <a:r>
              <a:rPr lang="en-US" dirty="0" err="1" smtClean="0"/>
              <a:t>oduzimanje</a:t>
            </a:r>
            <a:r>
              <a:rPr lang="en-US" dirty="0" smtClean="0"/>
              <a:t>, </a:t>
            </a:r>
            <a:r>
              <a:rPr lang="en-US" dirty="0" err="1" smtClean="0"/>
              <a:t>množenje</a:t>
            </a:r>
            <a:r>
              <a:rPr lang="en-US" dirty="0" smtClean="0"/>
              <a:t>, </a:t>
            </a:r>
            <a:r>
              <a:rPr lang="en-US" dirty="0" err="1" smtClean="0"/>
              <a:t>djeljenje</a:t>
            </a:r>
            <a:r>
              <a:rPr lang="en-US" dirty="0" smtClean="0"/>
              <a:t>, </a:t>
            </a:r>
            <a:r>
              <a:rPr lang="en-US" dirty="0" err="1" smtClean="0"/>
              <a:t>potenciranje</a:t>
            </a:r>
            <a:r>
              <a:rPr lang="en-US" dirty="0" smtClean="0"/>
              <a:t>, </a:t>
            </a:r>
            <a:r>
              <a:rPr lang="en-US" dirty="0" err="1" smtClean="0"/>
              <a:t>logaritam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eksponent</a:t>
            </a:r>
            <a:r>
              <a:rPr lang="en-US" dirty="0" smtClean="0"/>
              <a:t> (</a:t>
            </a:r>
            <a:r>
              <a:rPr lang="en-US" dirty="0" err="1" smtClean="0"/>
              <a:t>e^x</a:t>
            </a:r>
            <a:r>
              <a:rPr lang="en-US" dirty="0" smtClean="0"/>
              <a:t>). </a:t>
            </a:r>
            <a:r>
              <a:rPr lang="en-US" dirty="0" err="1" smtClean="0"/>
              <a:t>Razmislite</a:t>
            </a:r>
            <a:r>
              <a:rPr lang="en-US" dirty="0" smtClean="0"/>
              <a:t> </a:t>
            </a:r>
            <a:r>
              <a:rPr lang="en-US" dirty="0" err="1" smtClean="0"/>
              <a:t>kako</a:t>
            </a:r>
            <a:r>
              <a:rPr lang="en-US" dirty="0" smtClean="0"/>
              <a:t> </a:t>
            </a:r>
            <a:r>
              <a:rPr lang="en-US" dirty="0" err="1" smtClean="0"/>
              <a:t>ćete</a:t>
            </a:r>
            <a:r>
              <a:rPr lang="en-US" dirty="0" smtClean="0"/>
              <a:t> </a:t>
            </a:r>
            <a:r>
              <a:rPr lang="en-US" dirty="0" err="1" smtClean="0"/>
              <a:t>predstaviti</a:t>
            </a:r>
            <a:r>
              <a:rPr lang="en-US" dirty="0" smtClean="0"/>
              <a:t> </a:t>
            </a:r>
            <a:r>
              <a:rPr lang="en-US" dirty="0" err="1" smtClean="0"/>
              <a:t>poruku</a:t>
            </a:r>
            <a:r>
              <a:rPr lang="en-US" dirty="0" smtClean="0"/>
              <a:t>. </a:t>
            </a:r>
            <a:r>
              <a:rPr lang="en-US" dirty="0" err="1" smtClean="0"/>
              <a:t>Sve</a:t>
            </a:r>
            <a:r>
              <a:rPr lang="en-US" dirty="0" smtClean="0"/>
              <a:t> </a:t>
            </a:r>
            <a:r>
              <a:rPr lang="en-US" dirty="0" err="1" smtClean="0"/>
              <a:t>operacije</a:t>
            </a:r>
            <a:r>
              <a:rPr lang="en-US" dirty="0" smtClean="0"/>
              <a:t> </a:t>
            </a:r>
            <a:r>
              <a:rPr lang="en-US" dirty="0" err="1" smtClean="0"/>
              <a:t>osim</a:t>
            </a:r>
            <a:r>
              <a:rPr lang="en-US" dirty="0" smtClean="0"/>
              <a:t> </a:t>
            </a:r>
            <a:r>
              <a:rPr lang="en-US" dirty="0" err="1" smtClean="0"/>
              <a:t>eksponenta</a:t>
            </a:r>
            <a:r>
              <a:rPr lang="en-US" dirty="0" smtClean="0"/>
              <a:t> </a:t>
            </a:r>
            <a:r>
              <a:rPr lang="en-US" dirty="0" err="1" smtClean="0"/>
              <a:t>očekuju</a:t>
            </a:r>
            <a:r>
              <a:rPr lang="en-US" dirty="0" smtClean="0"/>
              <a:t> </a:t>
            </a:r>
            <a:r>
              <a:rPr lang="en-US" dirty="0" err="1" smtClean="0"/>
              <a:t>dva</a:t>
            </a:r>
            <a:r>
              <a:rPr lang="en-US" dirty="0" smtClean="0"/>
              <a:t> argumenta. U </a:t>
            </a:r>
            <a:r>
              <a:rPr lang="en-US" dirty="0" err="1" smtClean="0"/>
              <a:t>slučaju</a:t>
            </a:r>
            <a:r>
              <a:rPr lang="en-US" dirty="0" smtClean="0"/>
              <a:t> </a:t>
            </a:r>
            <a:r>
              <a:rPr lang="en-US" dirty="0" err="1" smtClean="0"/>
              <a:t>pogreške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pogrešnih</a:t>
            </a:r>
            <a:r>
              <a:rPr lang="en-US" dirty="0" smtClean="0"/>
              <a:t> </a:t>
            </a:r>
            <a:r>
              <a:rPr lang="en-US" dirty="0" err="1" smtClean="0"/>
              <a:t>parametara</a:t>
            </a:r>
            <a:r>
              <a:rPr lang="en-US" dirty="0" smtClean="0"/>
              <a:t> server </a:t>
            </a:r>
            <a:r>
              <a:rPr lang="en-US" dirty="0" err="1" smtClean="0"/>
              <a:t>vraća</a:t>
            </a:r>
            <a:r>
              <a:rPr lang="en-US" dirty="0" smtClean="0"/>
              <a:t> </a:t>
            </a:r>
            <a:r>
              <a:rPr lang="en-US" dirty="0" err="1" smtClean="0"/>
              <a:t>poruku</a:t>
            </a:r>
            <a:r>
              <a:rPr lang="en-US" dirty="0" smtClean="0"/>
              <a:t> "500 internal server error", a u </a:t>
            </a:r>
            <a:r>
              <a:rPr lang="en-US" dirty="0" err="1" smtClean="0"/>
              <a:t>suprotnom</a:t>
            </a:r>
            <a:r>
              <a:rPr lang="en-US" dirty="0" smtClean="0"/>
              <a:t> </a:t>
            </a:r>
            <a:r>
              <a:rPr lang="en-US" dirty="0" err="1" smtClean="0"/>
              <a:t>vraća</a:t>
            </a:r>
            <a:r>
              <a:rPr lang="en-US" dirty="0" smtClean="0"/>
              <a:t> "200 OK &lt;</a:t>
            </a:r>
            <a:r>
              <a:rPr lang="en-US" dirty="0" err="1" smtClean="0"/>
              <a:t>Rezultat</a:t>
            </a:r>
            <a:r>
              <a:rPr lang="en-US" dirty="0" smtClean="0"/>
              <a:t>&gt;".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err="1" smtClean="0"/>
              <a:t>Modificirajte</a:t>
            </a:r>
            <a:r>
              <a:rPr lang="en-US" dirty="0" smtClean="0"/>
              <a:t> </a:t>
            </a:r>
            <a:r>
              <a:rPr lang="en-US" dirty="0" err="1" smtClean="0"/>
              <a:t>primjer</a:t>
            </a:r>
            <a:r>
              <a:rPr lang="en-US" dirty="0" smtClean="0"/>
              <a:t> "</a:t>
            </a:r>
            <a:r>
              <a:rPr lang="en-US" dirty="0" err="1" smtClean="0"/>
              <a:t>MultipleClientExample</a:t>
            </a:r>
            <a:r>
              <a:rPr lang="en-US" dirty="0" smtClean="0"/>
              <a:t>" (bez </a:t>
            </a:r>
            <a:r>
              <a:rPr lang="en-US" dirty="0" err="1" smtClean="0"/>
              <a:t>modifikacije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zadatka</a:t>
            </a:r>
            <a:r>
              <a:rPr lang="en-US" dirty="0" smtClean="0"/>
              <a:t> 3)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način</a:t>
            </a:r>
            <a:r>
              <a:rPr lang="en-US" dirty="0" smtClean="0"/>
              <a:t> da server </a:t>
            </a:r>
            <a:r>
              <a:rPr lang="en-US" dirty="0" err="1" smtClean="0"/>
              <a:t>nakon</a:t>
            </a:r>
            <a:r>
              <a:rPr lang="en-US" dirty="0" smtClean="0"/>
              <a:t> </a:t>
            </a:r>
            <a:r>
              <a:rPr lang="en-US" dirty="0" err="1" smtClean="0"/>
              <a:t>primitka</a:t>
            </a:r>
            <a:r>
              <a:rPr lang="en-US" dirty="0" smtClean="0"/>
              <a:t> </a:t>
            </a:r>
            <a:r>
              <a:rPr lang="en-US" dirty="0" err="1" smtClean="0"/>
              <a:t>poruke</a:t>
            </a:r>
            <a:r>
              <a:rPr lang="en-US" dirty="0" smtClean="0"/>
              <a:t> </a:t>
            </a:r>
            <a:r>
              <a:rPr lang="en-US" dirty="0" err="1" smtClean="0"/>
              <a:t>istu</a:t>
            </a:r>
            <a:r>
              <a:rPr lang="en-US" dirty="0" smtClean="0"/>
              <a:t> </a:t>
            </a:r>
            <a:r>
              <a:rPr lang="en-US" dirty="0" err="1" smtClean="0"/>
              <a:t>šalje</a:t>
            </a:r>
            <a:r>
              <a:rPr lang="en-US" dirty="0" smtClean="0"/>
              <a:t> </a:t>
            </a:r>
            <a:r>
              <a:rPr lang="en-US" dirty="0" err="1" smtClean="0"/>
              <a:t>svim</a:t>
            </a:r>
            <a:r>
              <a:rPr lang="en-US" dirty="0" smtClean="0"/>
              <a:t> </a:t>
            </a:r>
            <a:r>
              <a:rPr lang="en-US" dirty="0" err="1" smtClean="0"/>
              <a:t>klijentima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spojeni</a:t>
            </a:r>
            <a:r>
              <a:rPr lang="en-US" dirty="0" smtClean="0"/>
              <a:t> (</a:t>
            </a:r>
            <a:r>
              <a:rPr lang="en-US" dirty="0" err="1" smtClean="0"/>
              <a:t>ovo</a:t>
            </a:r>
            <a:r>
              <a:rPr lang="en-US" dirty="0" smtClean="0"/>
              <a:t> se </a:t>
            </a:r>
            <a:r>
              <a:rPr lang="en-US" dirty="0" err="1" smtClean="0"/>
              <a:t>zove</a:t>
            </a:r>
            <a:r>
              <a:rPr lang="en-US" dirty="0" smtClean="0"/>
              <a:t> Broadcast). </a:t>
            </a:r>
            <a:r>
              <a:rPr lang="en-US" dirty="0" err="1" smtClean="0"/>
              <a:t>Ako</a:t>
            </a:r>
            <a:r>
              <a:rPr lang="en-US" dirty="0" smtClean="0"/>
              <a:t> </a:t>
            </a:r>
            <a:r>
              <a:rPr lang="en-US" dirty="0" err="1" smtClean="0"/>
              <a:t>ispravno</a:t>
            </a:r>
            <a:r>
              <a:rPr lang="en-US" dirty="0" smtClean="0"/>
              <a:t> </a:t>
            </a:r>
            <a:r>
              <a:rPr lang="en-US" dirty="0" err="1" smtClean="0"/>
              <a:t>implementirate</a:t>
            </a:r>
            <a:r>
              <a:rPr lang="en-US" dirty="0" smtClean="0"/>
              <a:t> </a:t>
            </a:r>
            <a:r>
              <a:rPr lang="en-US" dirty="0" err="1" smtClean="0"/>
              <a:t>trebali</a:t>
            </a:r>
            <a:r>
              <a:rPr lang="en-US" dirty="0" smtClean="0"/>
              <a:t> </a:t>
            </a:r>
            <a:r>
              <a:rPr lang="en-US" dirty="0" err="1" smtClean="0"/>
              <a:t>biste</a:t>
            </a:r>
            <a:r>
              <a:rPr lang="en-US" dirty="0" smtClean="0"/>
              <a:t> </a:t>
            </a:r>
            <a:r>
              <a:rPr lang="en-US" dirty="0" err="1" smtClean="0"/>
              <a:t>dobiti</a:t>
            </a:r>
            <a:r>
              <a:rPr lang="en-US" dirty="0" smtClean="0"/>
              <a:t> </a:t>
            </a:r>
            <a:r>
              <a:rPr lang="en-US" dirty="0" err="1" smtClean="0"/>
              <a:t>jednostavnu</a:t>
            </a:r>
            <a:r>
              <a:rPr lang="en-US" dirty="0" smtClean="0"/>
              <a:t> chat </a:t>
            </a:r>
            <a:r>
              <a:rPr lang="en-US" dirty="0" err="1" smtClean="0"/>
              <a:t>aplikaciju</a:t>
            </a:r>
            <a:r>
              <a:rPr lang="en-US" dirty="0" smtClean="0"/>
              <a:t>. </a:t>
            </a:r>
            <a:r>
              <a:rPr lang="en-US" dirty="0" err="1" smtClean="0"/>
              <a:t>Razmislite</a:t>
            </a:r>
            <a:r>
              <a:rPr lang="en-US" dirty="0" smtClean="0"/>
              <a:t> </a:t>
            </a:r>
            <a:r>
              <a:rPr lang="en-US" dirty="0" err="1" smtClean="0"/>
              <a:t>kako</a:t>
            </a:r>
            <a:r>
              <a:rPr lang="en-US" dirty="0" smtClean="0"/>
              <a:t> </a:t>
            </a:r>
            <a:r>
              <a:rPr lang="en-US" dirty="0" err="1" smtClean="0"/>
              <a:t>ovo</a:t>
            </a:r>
            <a:r>
              <a:rPr lang="en-US" dirty="0" smtClean="0"/>
              <a:t> </a:t>
            </a:r>
            <a:r>
              <a:rPr lang="en-US" dirty="0" err="1" smtClean="0"/>
              <a:t>implementirati</a:t>
            </a:r>
            <a:r>
              <a:rPr lang="en-US" dirty="0" smtClean="0"/>
              <a:t>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1680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Pitanja?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5736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Sadržaj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smtClean="0"/>
              <a:t>Klijent – server model</a:t>
            </a:r>
          </a:p>
          <a:p>
            <a:r>
              <a:rPr lang="hr-HR" dirty="0" smtClean="0"/>
              <a:t>OSI model</a:t>
            </a:r>
          </a:p>
          <a:p>
            <a:r>
              <a:rPr lang="hr-HR" dirty="0" err="1" smtClean="0"/>
              <a:t>Soket</a:t>
            </a:r>
            <a:endParaRPr lang="hr-HR" dirty="0" smtClean="0"/>
          </a:p>
          <a:p>
            <a:pPr lvl="1"/>
            <a:r>
              <a:rPr lang="hr-HR" dirty="0" err="1" smtClean="0"/>
              <a:t>Instanciranje</a:t>
            </a:r>
            <a:r>
              <a:rPr lang="hr-HR" dirty="0" smtClean="0"/>
              <a:t> servera</a:t>
            </a:r>
          </a:p>
          <a:p>
            <a:pPr lvl="1"/>
            <a:r>
              <a:rPr lang="hr-HR" dirty="0" smtClean="0"/>
              <a:t>Inicijalizacija konekcije</a:t>
            </a:r>
          </a:p>
          <a:p>
            <a:pPr lvl="1"/>
            <a:r>
              <a:rPr lang="hr-HR" dirty="0" smtClean="0"/>
              <a:t>Slanje poruke</a:t>
            </a:r>
          </a:p>
          <a:p>
            <a:pPr lvl="1"/>
            <a:r>
              <a:rPr lang="hr-HR" dirty="0" smtClean="0"/>
              <a:t>Slanje poruke proizvoljne veličine</a:t>
            </a:r>
          </a:p>
          <a:p>
            <a:pPr lvl="1"/>
            <a:r>
              <a:rPr lang="hr-HR" dirty="0" smtClean="0"/>
              <a:t>Slanje objekta kao poruke</a:t>
            </a:r>
          </a:p>
          <a:p>
            <a:r>
              <a:rPr lang="hr-HR" dirty="0" smtClean="0"/>
              <a:t>TCP/IP</a:t>
            </a:r>
          </a:p>
          <a:p>
            <a:r>
              <a:rPr lang="hr-HR" dirty="0" err="1" smtClean="0"/>
              <a:t>Async</a:t>
            </a:r>
            <a:r>
              <a:rPr lang="hr-HR" dirty="0"/>
              <a:t> </a:t>
            </a:r>
            <a:r>
              <a:rPr lang="hr-HR" dirty="0" smtClean="0"/>
              <a:t>- </a:t>
            </a:r>
            <a:r>
              <a:rPr lang="hr-HR" dirty="0" err="1" smtClean="0"/>
              <a:t>await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6828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Klijent-server model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Poslužitelj resursa – server</a:t>
            </a:r>
          </a:p>
          <a:p>
            <a:r>
              <a:rPr lang="hr-HR" dirty="0" smtClean="0"/>
              <a:t>Korisnik resursa – klijent </a:t>
            </a:r>
          </a:p>
          <a:p>
            <a:r>
              <a:rPr lang="hr-HR" dirty="0" smtClean="0"/>
              <a:t>Server čeka na zahtjev klijenta</a:t>
            </a:r>
          </a:p>
          <a:p>
            <a:r>
              <a:rPr lang="hr-HR" dirty="0" smtClean="0"/>
              <a:t>Server – centralna komponenta, glavni autoritet</a:t>
            </a:r>
            <a:endParaRPr lang="hr-HR" dirty="0"/>
          </a:p>
        </p:txBody>
      </p:sp>
      <p:sp>
        <p:nvSpPr>
          <p:cNvPr id="4" name="Right Brace 3"/>
          <p:cNvSpPr/>
          <p:nvPr/>
        </p:nvSpPr>
        <p:spPr>
          <a:xfrm>
            <a:off x="5138057" y="1915886"/>
            <a:ext cx="381000" cy="8164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xtBox 4"/>
          <p:cNvSpPr txBox="1"/>
          <p:nvPr/>
        </p:nvSpPr>
        <p:spPr>
          <a:xfrm>
            <a:off x="5519057" y="2139434"/>
            <a:ext cx="1752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mtClean="0"/>
              <a:t>Podjela zadataka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6434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OSI model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r-HR" dirty="0" smtClean="0"/>
              <a:t>Iz kolegija računalne mreže</a:t>
            </a:r>
          </a:p>
          <a:p>
            <a:endParaRPr lang="hr-H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569030"/>
              </p:ext>
            </p:extLst>
          </p:nvPr>
        </p:nvGraphicFramePr>
        <p:xfrm>
          <a:off x="1250043" y="2160207"/>
          <a:ext cx="9365343" cy="458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1692"/>
                <a:gridCol w="1542860"/>
                <a:gridCol w="698079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Razina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Sloj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Opis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7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Aplikacijski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Direktn</a:t>
                      </a:r>
                      <a:r>
                        <a:rPr lang="en-US" baseline="0" dirty="0" err="1" smtClean="0"/>
                        <a:t>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komunicira</a:t>
                      </a:r>
                      <a:r>
                        <a:rPr lang="en-US" baseline="0" dirty="0" smtClean="0"/>
                        <a:t> s </a:t>
                      </a:r>
                      <a:r>
                        <a:rPr lang="en-US" baseline="0" dirty="0" err="1" smtClean="0"/>
                        <a:t>aplikacijom</a:t>
                      </a:r>
                      <a:r>
                        <a:rPr lang="en-US" baseline="0" dirty="0" smtClean="0"/>
                        <a:t>. </a:t>
                      </a:r>
                      <a:r>
                        <a:rPr lang="en-US" baseline="0" dirty="0" err="1" smtClean="0"/>
                        <a:t>Identifikacija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partnera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određivanje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dostupnosti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resursa</a:t>
                      </a:r>
                      <a:r>
                        <a:rPr lang="en-US" baseline="0" dirty="0" smtClean="0"/>
                        <a:t>. </a:t>
                      </a:r>
                      <a:r>
                        <a:rPr lang="en-US" baseline="0" dirty="0" err="1" smtClean="0"/>
                        <a:t>Primjer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protokola</a:t>
                      </a:r>
                      <a:r>
                        <a:rPr lang="en-US" baseline="0" dirty="0" smtClean="0"/>
                        <a:t>: HTTP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6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r>
                        <a:rPr lang="hr-HR" dirty="0" err="1" smtClean="0"/>
                        <a:t>rezentacijski</a:t>
                      </a:r>
                      <a:r>
                        <a:rPr lang="hr-HR" dirty="0" smtClean="0"/>
                        <a:t> 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Podatke</a:t>
                      </a:r>
                      <a:r>
                        <a:rPr lang="hr-HR" baseline="0" dirty="0" smtClean="0"/>
                        <a:t> prenosi u obliku neovisnom o računalu. Primjer: TLS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Sesije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hr-HR" dirty="0" err="1" smtClean="0"/>
                        <a:t>tvaranje</a:t>
                      </a:r>
                      <a:r>
                        <a:rPr lang="hr-HR" dirty="0" smtClean="0"/>
                        <a:t>,</a:t>
                      </a:r>
                      <a:r>
                        <a:rPr lang="hr-HR" baseline="0" dirty="0" smtClean="0"/>
                        <a:t> održavanje i prekid konekcija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Transportni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r>
                        <a:rPr lang="hr-HR" dirty="0" err="1" smtClean="0"/>
                        <a:t>ajniža</a:t>
                      </a:r>
                      <a:r>
                        <a:rPr lang="hr-HR" dirty="0" smtClean="0"/>
                        <a:t> razina na kojoj se upravlja porukama.</a:t>
                      </a:r>
                      <a:r>
                        <a:rPr lang="hr-HR" baseline="0" dirty="0" smtClean="0"/>
                        <a:t> Poruke se šalju komunikacijskim protokolom vezanim uz procese. Primjer: TCP, UDP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Mrežni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r>
                        <a:rPr lang="hr-HR" dirty="0" err="1" smtClean="0"/>
                        <a:t>sigurava</a:t>
                      </a:r>
                      <a:r>
                        <a:rPr lang="hr-HR" dirty="0" smtClean="0"/>
                        <a:t> funkcionalne i proceduralne zahtjeve potrebne za prijenos podataka. Usmjerava podatke kroz mrežu. Primjer:</a:t>
                      </a:r>
                      <a:r>
                        <a:rPr lang="hr-HR" baseline="0" dirty="0" smtClean="0"/>
                        <a:t> IP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Podatkovni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Odgovoran</a:t>
                      </a:r>
                      <a:r>
                        <a:rPr lang="hr-HR" baseline="0" dirty="0" smtClean="0"/>
                        <a:t> za pakiranje bit-ova u logičke, strukturirane pakete podataka. Odgovoran za prijenos podataka od jednog do drugog uređaja bez pogrešaka.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Fizički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Definira električka</a:t>
                      </a:r>
                      <a:r>
                        <a:rPr lang="hr-HR" baseline="0" dirty="0" smtClean="0"/>
                        <a:t> i fizička svojstva mrežnih uređaja. Fizički prenosi bitove.</a:t>
                      </a:r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52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Soket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</a:t>
            </a:r>
            <a:r>
              <a:rPr lang="hr-HR" dirty="0" err="1" smtClean="0"/>
              <a:t>rajnja</a:t>
            </a:r>
            <a:r>
              <a:rPr lang="hr-HR" dirty="0" smtClean="0"/>
              <a:t> točka u komunikaciji dvaju računala</a:t>
            </a:r>
          </a:p>
          <a:p>
            <a:pPr lvl="1"/>
            <a:r>
              <a:rPr lang="hr-HR" dirty="0" smtClean="0"/>
              <a:t>Komunikacija među procesima</a:t>
            </a:r>
          </a:p>
          <a:p>
            <a:r>
              <a:rPr lang="hr-HR" dirty="0" smtClean="0"/>
              <a:t>API za komunikaciju s mrežom</a:t>
            </a:r>
          </a:p>
          <a:p>
            <a:r>
              <a:rPr lang="hr-HR" dirty="0" smtClean="0"/>
              <a:t>Pojava 1983. godine</a:t>
            </a:r>
          </a:p>
          <a:p>
            <a:r>
              <a:rPr lang="hr-HR" dirty="0" smtClean="0"/>
              <a:t>Sastavni dio svakog operacijskog sustava</a:t>
            </a:r>
          </a:p>
          <a:p>
            <a:r>
              <a:rPr lang="hr-HR" dirty="0" smtClean="0"/>
              <a:t>Skoro svi programski jezici imaju biblioteke za komunikaciju sa </a:t>
            </a:r>
            <a:r>
              <a:rPr lang="hr-HR" dirty="0" err="1" smtClean="0"/>
              <a:t>Socket</a:t>
            </a:r>
            <a:r>
              <a:rPr lang="hr-HR" dirty="0" smtClean="0"/>
              <a:t> API-om</a:t>
            </a:r>
          </a:p>
          <a:p>
            <a:r>
              <a:rPr lang="hr-HR" dirty="0" err="1" smtClean="0"/>
              <a:t>Soket</a:t>
            </a:r>
            <a:r>
              <a:rPr lang="hr-HR" dirty="0" smtClean="0"/>
              <a:t> API – </a:t>
            </a:r>
            <a:r>
              <a:rPr lang="hr-HR" dirty="0" err="1" smtClean="0"/>
              <a:t>abstrakcija</a:t>
            </a:r>
            <a:r>
              <a:rPr lang="hr-HR" dirty="0" smtClean="0"/>
              <a:t> za upravljanje krajnjom točkom komunikacije</a:t>
            </a:r>
          </a:p>
          <a:p>
            <a:r>
              <a:rPr lang="hr-HR" dirty="0" smtClean="0"/>
              <a:t>Adrese </a:t>
            </a:r>
            <a:r>
              <a:rPr lang="hr-HR" dirty="0" err="1" smtClean="0"/>
              <a:t>soketa</a:t>
            </a:r>
            <a:r>
              <a:rPr lang="hr-HR" dirty="0" smtClean="0"/>
              <a:t> = IP + </a:t>
            </a:r>
            <a:r>
              <a:rPr lang="hr-HR" dirty="0" err="1" smtClean="0"/>
              <a:t>port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770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Soket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200678" cy="152059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6" y="3374799"/>
            <a:ext cx="4484914" cy="325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1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TCP/IP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</a:t>
            </a:r>
            <a:r>
              <a:rPr lang="en-US" dirty="0" err="1" smtClean="0"/>
              <a:t>adatak</a:t>
            </a:r>
            <a:r>
              <a:rPr lang="en-US" dirty="0" smtClean="0"/>
              <a:t>  mu je da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adrese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s </a:t>
            </a:r>
            <a:r>
              <a:rPr lang="en-US" dirty="0" err="1"/>
              <a:t>jednog</a:t>
            </a:r>
            <a:r>
              <a:rPr lang="en-US" dirty="0"/>
              <a:t> </a:t>
            </a:r>
            <a:r>
              <a:rPr lang="en-US" dirty="0" err="1" smtClean="0"/>
              <a:t>računala</a:t>
            </a:r>
            <a:r>
              <a:rPr lang="en-US" dirty="0" smtClean="0"/>
              <a:t> </a:t>
            </a:r>
            <a:r>
              <a:rPr lang="en-US" dirty="0" err="1" smtClean="0"/>
              <a:t>dođ̄</a:t>
            </a:r>
            <a:r>
              <a:rPr lang="en-US" dirty="0" err="1"/>
              <a:t>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drugo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IP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 smtClean="0"/>
              <a:t>veličinu</a:t>
            </a:r>
            <a:r>
              <a:rPr lang="en-US" dirty="0" smtClean="0"/>
              <a:t> </a:t>
            </a:r>
            <a:r>
              <a:rPr lang="en-US" dirty="0"/>
              <a:t>od 64 KB, a </a:t>
            </a:r>
            <a:r>
              <a:rPr lang="en-US" dirty="0" err="1"/>
              <a:t>sastoji</a:t>
            </a:r>
            <a:r>
              <a:rPr lang="en-US" dirty="0"/>
              <a:t> se od </a:t>
            </a:r>
            <a:r>
              <a:rPr lang="en-US" dirty="0" err="1"/>
              <a:t>nekoliko</a:t>
            </a:r>
            <a:r>
              <a:rPr lang="en-US" dirty="0"/>
              <a:t> </a:t>
            </a:r>
            <a:r>
              <a:rPr lang="en-US" dirty="0" err="1"/>
              <a:t>polja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osnovna</a:t>
            </a:r>
            <a:r>
              <a:rPr lang="en-US" dirty="0"/>
              <a:t> </a:t>
            </a:r>
            <a:r>
              <a:rPr lang="en-US" dirty="0" err="1"/>
              <a:t>podjela</a:t>
            </a:r>
            <a:r>
              <a:rPr lang="en-US" dirty="0"/>
              <a:t> je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zagalavlje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Pruža</a:t>
            </a:r>
            <a:r>
              <a:rPr lang="en-US" dirty="0" smtClean="0"/>
              <a:t> </a:t>
            </a:r>
            <a:r>
              <a:rPr lang="en-US" dirty="0" err="1"/>
              <a:t>servis</a:t>
            </a:r>
            <a:r>
              <a:rPr lang="en-US" dirty="0"/>
              <a:t> </a:t>
            </a:r>
            <a:r>
              <a:rPr lang="en-US" dirty="0" err="1"/>
              <a:t>dostave</a:t>
            </a:r>
            <a:r>
              <a:rPr lang="en-US" dirty="0"/>
              <a:t> </a:t>
            </a:r>
            <a:r>
              <a:rPr lang="en-US" dirty="0" err="1"/>
              <a:t>paketa</a:t>
            </a:r>
            <a:r>
              <a:rPr lang="en-US" dirty="0"/>
              <a:t> </a:t>
            </a:r>
            <a:r>
              <a:rPr lang="en-US" dirty="0" err="1"/>
              <a:t>opisan</a:t>
            </a:r>
            <a:r>
              <a:rPr lang="en-US" dirty="0"/>
              <a:t> </a:t>
            </a:r>
            <a:r>
              <a:rPr lang="en-US" i="1" dirty="0"/>
              <a:t>best effort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i="1" dirty="0"/>
              <a:t>unreliable </a:t>
            </a:r>
            <a:r>
              <a:rPr lang="en-US" dirty="0" err="1"/>
              <a:t>semantikom</a:t>
            </a:r>
            <a:r>
              <a:rPr lang="en-US" dirty="0"/>
              <a:t> </a:t>
            </a:r>
            <a:r>
              <a:rPr lang="en-US" dirty="0" err="1"/>
              <a:t>zbog</a:t>
            </a:r>
            <a:r>
              <a:rPr lang="en-US" dirty="0"/>
              <a:t> toga </a:t>
            </a:r>
            <a:r>
              <a:rPr lang="en-US" dirty="0" err="1"/>
              <a:t>što</a:t>
            </a:r>
            <a:r>
              <a:rPr lang="en-US" dirty="0"/>
              <a:t> ne </a:t>
            </a:r>
            <a:r>
              <a:rPr lang="en-US" dirty="0" err="1"/>
              <a:t>postoji</a:t>
            </a:r>
            <a:r>
              <a:rPr lang="en-US" dirty="0"/>
              <a:t> </a:t>
            </a:r>
            <a:r>
              <a:rPr lang="en-US" dirty="0" err="1"/>
              <a:t>garancija</a:t>
            </a:r>
            <a:r>
              <a:rPr lang="en-US" dirty="0"/>
              <a:t> o </a:t>
            </a:r>
            <a:r>
              <a:rPr lang="en-US" dirty="0" err="1"/>
              <a:t>dostavi</a:t>
            </a:r>
            <a:r>
              <a:rPr lang="en-US" dirty="0"/>
              <a:t> </a:t>
            </a:r>
            <a:r>
              <a:rPr lang="en-US" dirty="0" err="1"/>
              <a:t>paketa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TCP </a:t>
            </a:r>
            <a:r>
              <a:rPr lang="en-US" dirty="0" err="1" smtClean="0"/>
              <a:t>i</a:t>
            </a:r>
            <a:r>
              <a:rPr lang="en-US" dirty="0" smtClean="0"/>
              <a:t> UDP – </a:t>
            </a:r>
            <a:r>
              <a:rPr lang="en-US" dirty="0" err="1" smtClean="0"/>
              <a:t>provjera</a:t>
            </a:r>
            <a:r>
              <a:rPr lang="en-US" dirty="0" smtClean="0"/>
              <a:t> </a:t>
            </a:r>
            <a:r>
              <a:rPr lang="en-US" dirty="0" err="1" smtClean="0"/>
              <a:t>integriteta</a:t>
            </a:r>
            <a:endParaRPr lang="en-US" dirty="0" smtClean="0"/>
          </a:p>
          <a:p>
            <a:endParaRPr lang="en-US" dirty="0" smtClean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9305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TCP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Pouzdan prijenos podataka putem programske </a:t>
            </a:r>
            <a:r>
              <a:rPr lang="hr-HR" dirty="0" err="1" smtClean="0"/>
              <a:t>abstrakcije</a:t>
            </a:r>
            <a:r>
              <a:rPr lang="hr-HR" dirty="0" smtClean="0"/>
              <a:t> bazirane na </a:t>
            </a:r>
            <a:r>
              <a:rPr lang="hr-HR" dirty="0" err="1" smtClean="0"/>
              <a:t>stream</a:t>
            </a:r>
            <a:r>
              <a:rPr lang="hr-HR" dirty="0" smtClean="0"/>
              <a:t>-u</a:t>
            </a:r>
          </a:p>
          <a:p>
            <a:r>
              <a:rPr lang="hr-HR" dirty="0" smtClean="0"/>
              <a:t>Svojstva:</a:t>
            </a:r>
          </a:p>
          <a:p>
            <a:pPr lvl="1"/>
            <a:r>
              <a:rPr lang="hr-HR" dirty="0" err="1" smtClean="0"/>
              <a:t>Sekvencioniranje</a:t>
            </a:r>
            <a:r>
              <a:rPr lang="hr-HR" dirty="0" smtClean="0"/>
              <a:t> – podjela niza bajtova na sekvencu segmenata</a:t>
            </a:r>
          </a:p>
          <a:p>
            <a:pPr lvl="1"/>
            <a:r>
              <a:rPr lang="hr-HR" dirty="0" smtClean="0"/>
              <a:t>Kontrola protoka – brine o opterećenju primatelja i </a:t>
            </a:r>
            <a:r>
              <a:rPr lang="hr-HR" dirty="0" err="1" smtClean="0"/>
              <a:t>međuuređaja</a:t>
            </a:r>
            <a:endParaRPr lang="hr-HR" dirty="0" smtClean="0"/>
          </a:p>
          <a:p>
            <a:pPr lvl="1"/>
            <a:r>
              <a:rPr lang="hr-HR" dirty="0" smtClean="0"/>
              <a:t>Ponovno slanje – pošiljatelj bilježi za koje je segmente dobio potvrdu</a:t>
            </a:r>
          </a:p>
          <a:p>
            <a:pPr lvl="1"/>
            <a:r>
              <a:rPr lang="hr-HR" dirty="0" err="1" smtClean="0"/>
              <a:t>Buffering</a:t>
            </a:r>
            <a:r>
              <a:rPr lang="hr-HR" dirty="0" smtClean="0"/>
              <a:t> – ulazni </a:t>
            </a:r>
            <a:r>
              <a:rPr lang="hr-HR" dirty="0" err="1" smtClean="0"/>
              <a:t>buffer</a:t>
            </a:r>
            <a:r>
              <a:rPr lang="hr-HR" dirty="0" smtClean="0"/>
              <a:t> balansira prijenos podataka između primatelja i pošiljatelja</a:t>
            </a:r>
          </a:p>
          <a:p>
            <a:pPr lvl="1"/>
            <a:r>
              <a:rPr lang="hr-HR" dirty="0" smtClean="0"/>
              <a:t>Kontrolni zbroj – svaki segment nosi sa sobom za provjeru integriteta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9825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TcpListener</a:t>
            </a:r>
            <a:r>
              <a:rPr lang="hr-HR" dirty="0" smtClean="0"/>
              <a:t> i </a:t>
            </a:r>
            <a:r>
              <a:rPr lang="hr-HR" dirty="0" err="1" smtClean="0"/>
              <a:t>TcpClient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TcpListener</a:t>
            </a:r>
            <a:r>
              <a:rPr lang="hr-HR" dirty="0" smtClean="0"/>
              <a:t> – objekt za slušanje na dolazeće konekcije (server dio)</a:t>
            </a:r>
          </a:p>
          <a:p>
            <a:r>
              <a:rPr lang="hr-HR" dirty="0" err="1" smtClean="0"/>
              <a:t>TcpClient</a:t>
            </a:r>
            <a:r>
              <a:rPr lang="hr-HR" dirty="0" smtClean="0"/>
              <a:t> – objekt koji predstavlja klijenta (oba dijela)</a:t>
            </a:r>
          </a:p>
          <a:p>
            <a:r>
              <a:rPr lang="hr-HR" dirty="0" err="1" smtClean="0"/>
              <a:t>TcpListener</a:t>
            </a:r>
            <a:r>
              <a:rPr lang="hr-HR" dirty="0" smtClean="0"/>
              <a:t> metode:</a:t>
            </a:r>
          </a:p>
          <a:p>
            <a:pPr lvl="1"/>
            <a:r>
              <a:rPr lang="hr-HR" dirty="0" smtClean="0"/>
              <a:t>Start() – pokretanje servera</a:t>
            </a:r>
          </a:p>
          <a:p>
            <a:pPr lvl="1"/>
            <a:r>
              <a:rPr lang="hr-HR" dirty="0" err="1" smtClean="0"/>
              <a:t>AcceptTcpClient</a:t>
            </a:r>
            <a:r>
              <a:rPr lang="hr-HR" dirty="0" smtClean="0"/>
              <a:t>() </a:t>
            </a:r>
          </a:p>
          <a:p>
            <a:pPr lvl="1"/>
            <a:r>
              <a:rPr lang="hr-HR" dirty="0" err="1" smtClean="0"/>
              <a:t>GetStream</a:t>
            </a:r>
            <a:r>
              <a:rPr lang="hr-HR" dirty="0" smtClean="0"/>
              <a:t>()</a:t>
            </a:r>
          </a:p>
          <a:p>
            <a:r>
              <a:rPr lang="hr-HR" dirty="0" err="1" smtClean="0"/>
              <a:t>TcpClient</a:t>
            </a:r>
            <a:r>
              <a:rPr lang="hr-HR" dirty="0" smtClean="0"/>
              <a:t> metode:</a:t>
            </a:r>
          </a:p>
          <a:p>
            <a:pPr lvl="1"/>
            <a:r>
              <a:rPr lang="hr-HR" dirty="0" err="1" smtClean="0"/>
              <a:t>Connect</a:t>
            </a:r>
            <a:r>
              <a:rPr lang="hr-HR" dirty="0" smtClean="0"/>
              <a:t>(</a:t>
            </a:r>
            <a:r>
              <a:rPr lang="hr-HR" dirty="0" err="1" smtClean="0"/>
              <a:t>ip</a:t>
            </a:r>
            <a:r>
              <a:rPr lang="hr-HR" dirty="0" smtClean="0"/>
              <a:t>, </a:t>
            </a:r>
            <a:r>
              <a:rPr lang="hr-HR" dirty="0" err="1" smtClean="0"/>
              <a:t>port</a:t>
            </a:r>
            <a:r>
              <a:rPr lang="hr-HR" dirty="0" smtClean="0"/>
              <a:t>) – inicijalizira konekciju</a:t>
            </a:r>
          </a:p>
          <a:p>
            <a:pPr lvl="1"/>
            <a:r>
              <a:rPr lang="hr-HR" dirty="0" err="1" smtClean="0"/>
              <a:t>GetStream</a:t>
            </a:r>
            <a:r>
              <a:rPr lang="hr-HR" dirty="0" smtClean="0"/>
              <a:t>()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3742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815</Words>
  <Application>Microsoft Macintosh PowerPoint</Application>
  <PresentationFormat>Widescreen</PresentationFormat>
  <Paragraphs>113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Arial</vt:lpstr>
      <vt:lpstr>Office Theme</vt:lpstr>
      <vt:lpstr>Programiranje sa soketima</vt:lpstr>
      <vt:lpstr>Sadržaj</vt:lpstr>
      <vt:lpstr>Klijent-server model</vt:lpstr>
      <vt:lpstr>OSI model</vt:lpstr>
      <vt:lpstr>Soket</vt:lpstr>
      <vt:lpstr>Soket</vt:lpstr>
      <vt:lpstr>TCP/IP</vt:lpstr>
      <vt:lpstr>TCP</vt:lpstr>
      <vt:lpstr>TcpListener i TcpClient</vt:lpstr>
      <vt:lpstr>NetworkStream</vt:lpstr>
      <vt:lpstr>MemoryStream i StreamReader</vt:lpstr>
      <vt:lpstr>Async - await</vt:lpstr>
      <vt:lpstr>Primjeri</vt:lpstr>
      <vt:lpstr>Zadatci</vt:lpstr>
      <vt:lpstr>Zadatci</vt:lpstr>
      <vt:lpstr>Pitanja?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Programiranje sa soketima</dc:title>
  <dc:creator>marin aglic</dc:creator>
  <cp:lastModifiedBy>marin aglic</cp:lastModifiedBy>
  <cp:revision>56</cp:revision>
  <dcterms:created xsi:type="dcterms:W3CDTF">2016-03-15T21:53:16Z</dcterms:created>
  <dcterms:modified xsi:type="dcterms:W3CDTF">2016-03-15T23:29:59Z</dcterms:modified>
</cp:coreProperties>
</file>