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February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9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8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February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2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3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February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February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2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05F4C-2DA4-9623-3D23-EA31129F3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US" sz="3700"/>
              <a:t>SECURITY BREACHES BASED ON SOFTWARE VULNERABILITIES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76E0F-E5B5-712E-4257-F98A10331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n-IE" sz="2200" dirty="0"/>
              <a:t>Denis Remus Marinca</a:t>
            </a:r>
            <a:r>
              <a:rPr lang="ro-RO" sz="2200" dirty="0"/>
              <a:t>ș (20099160)</a:t>
            </a:r>
            <a:endParaRPr 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9363DA0E-E5FF-F41F-AD0F-93B6D91D8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29" r="-1" b="33619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1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265E-57A3-598E-8AF5-FDBFB090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Common Vulnerability Scoring System (CVSS) </a:t>
            </a:r>
          </a:p>
        </p:txBody>
      </p:sp>
      <p:pic>
        <p:nvPicPr>
          <p:cNvPr id="4" name="Content Placeholder 3" descr="Website&#10;&#10;Description automatically generated with medium confidence">
            <a:extLst>
              <a:ext uri="{FF2B5EF4-FFF2-40B4-BE49-F238E27FC236}">
                <a16:creationId xmlns:a16="http://schemas.microsoft.com/office/drawing/2014/main" id="{E46E3CD2-D10A-A49E-3944-6E8FA65B5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20" y="2021568"/>
            <a:ext cx="8594560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7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988EEB42-1921-70A3-2A6E-048A108E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693678" cy="17634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E7D98F-3DB4-7E00-FEAA-2E7669FA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219" y="2151515"/>
            <a:ext cx="2025974" cy="3806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1CF19-2AF4-26FB-6B70-6F46C1B3B897}"/>
              </a:ext>
            </a:extLst>
          </p:cNvPr>
          <p:cNvSpPr txBox="1"/>
          <p:nvPr/>
        </p:nvSpPr>
        <p:spPr>
          <a:xfrm>
            <a:off x="2956575" y="1464922"/>
            <a:ext cx="217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err="1"/>
              <a:t>LastPass</a:t>
            </a:r>
            <a:r>
              <a:rPr lang="ro-RO" b="1" u="sng" dirty="0"/>
              <a:t> </a:t>
            </a:r>
            <a:r>
              <a:rPr lang="ro-RO" b="1" u="sng" dirty="0" err="1"/>
              <a:t>Attack</a:t>
            </a:r>
            <a:endParaRPr lang="en-US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4E0F2-3719-9F62-52E2-7D269FC2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783" y="2105390"/>
            <a:ext cx="2025974" cy="3852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0442F-E57D-AB26-B9B9-1A59A834458B}"/>
              </a:ext>
            </a:extLst>
          </p:cNvPr>
          <p:cNvSpPr txBox="1"/>
          <p:nvPr/>
        </p:nvSpPr>
        <p:spPr>
          <a:xfrm>
            <a:off x="7866471" y="1483566"/>
            <a:ext cx="284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/>
              <a:t>Colonial </a:t>
            </a:r>
            <a:r>
              <a:rPr lang="ro-RO" b="1" u="sng" dirty="0" err="1"/>
              <a:t>Pipeline</a:t>
            </a:r>
            <a:r>
              <a:rPr lang="ro-RO" b="1" u="sng" dirty="0"/>
              <a:t> </a:t>
            </a:r>
            <a:r>
              <a:rPr lang="ro-RO" b="1" u="sng" dirty="0" err="1"/>
              <a:t>Attack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9520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9ACF-736B-CF67-843E-B190154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Summary</a:t>
            </a:r>
            <a:r>
              <a:rPr lang="ro-RO" dirty="0"/>
              <a:t> of </a:t>
            </a:r>
            <a:r>
              <a:rPr lang="ro-RO" dirty="0" err="1"/>
              <a:t>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2F4E-D7D9-A723-E68D-FF1AC72B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u="sng" dirty="0" err="1"/>
              <a:t>LastPass</a:t>
            </a:r>
            <a:endParaRPr lang="en-IE" u="sng" dirty="0"/>
          </a:p>
          <a:p>
            <a:pPr lvl="1"/>
            <a:r>
              <a:rPr lang="ro-RO" dirty="0" err="1"/>
              <a:t>Password</a:t>
            </a:r>
            <a:r>
              <a:rPr lang="ro-RO" dirty="0"/>
              <a:t> manager </a:t>
            </a:r>
          </a:p>
          <a:p>
            <a:pPr lvl="1"/>
            <a:r>
              <a:rPr lang="ro-RO" dirty="0" err="1"/>
              <a:t>Attackers</a:t>
            </a:r>
            <a:r>
              <a:rPr lang="ro-RO" dirty="0"/>
              <a:t> </a:t>
            </a:r>
            <a:r>
              <a:rPr lang="ro-RO" dirty="0" err="1"/>
              <a:t>gained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en-IE" dirty="0"/>
              <a:t>“customer vault”</a:t>
            </a:r>
          </a:p>
          <a:p>
            <a:pPr lvl="1"/>
            <a:r>
              <a:rPr lang="en-IE" dirty="0"/>
              <a:t>One last line of defence</a:t>
            </a:r>
          </a:p>
          <a:p>
            <a:pPr lvl="1"/>
            <a:r>
              <a:rPr lang="en-IE" dirty="0"/>
              <a:t>Employee credentials</a:t>
            </a:r>
          </a:p>
          <a:p>
            <a:r>
              <a:rPr lang="en-IE" u="sng" dirty="0"/>
              <a:t>Colonial Pipeline</a:t>
            </a:r>
          </a:p>
          <a:p>
            <a:pPr lvl="1"/>
            <a:r>
              <a:rPr lang="en-IE" dirty="0"/>
              <a:t>Major gas and oil supplier on the east coast of the USA</a:t>
            </a:r>
          </a:p>
          <a:p>
            <a:pPr lvl="1"/>
            <a:r>
              <a:rPr lang="en-IE" dirty="0"/>
              <a:t>Availability was hugely impacted</a:t>
            </a:r>
          </a:p>
          <a:p>
            <a:pPr lvl="1"/>
            <a:r>
              <a:rPr lang="en-IE" dirty="0"/>
              <a:t>Ransomware attack</a:t>
            </a:r>
          </a:p>
          <a:p>
            <a:pPr lvl="1"/>
            <a:r>
              <a:rPr lang="en-IE" dirty="0"/>
              <a:t>Employee credentials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250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7D3B-C8AF-1441-5453-88CE693C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LastPass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F101-4143-2C10-EE82-E69F339A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1</a:t>
            </a:r>
            <a:r>
              <a:rPr lang="en-IE" baseline="30000" dirty="0"/>
              <a:t>st</a:t>
            </a:r>
            <a:r>
              <a:rPr lang="en-IE" dirty="0"/>
              <a:t> statement August 2022: </a:t>
            </a:r>
            <a:r>
              <a:rPr lang="en-US" dirty="0"/>
              <a:t>unknown parties copied encrypted files that contained customers' stored passwords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statement December 22</a:t>
            </a:r>
            <a:r>
              <a:rPr lang="en-US" baseline="30000" dirty="0"/>
              <a:t>nd</a:t>
            </a:r>
            <a:r>
              <a:rPr lang="en-US" dirty="0"/>
              <a:t> : LastPass brings customers up to date, source code, storage volumes decrypted, emails, company names, phone numbers, IP addresses, attackers gained access to the “customer vault”</a:t>
            </a:r>
          </a:p>
          <a:p>
            <a:r>
              <a:rPr lang="en-US" dirty="0"/>
              <a:t>Attacker can now target individuals with phishing scams or brute-force attacks knowing their emails and IP addresses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6640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7D3B-C8AF-1441-5453-88CE693C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LastPass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F101-4143-2C10-EE82-E69F339A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 user passwords are still encrypted thanks to the user master password</a:t>
            </a:r>
            <a:endParaRPr lang="en-US" dirty="0"/>
          </a:p>
          <a:p>
            <a:r>
              <a:rPr lang="en-US" dirty="0"/>
              <a:t>Passwords are encrypted with “256-bit AES encryption and can only be decrypted with a unique encryption key derived from each user’s master password”.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788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SECURITY BREACHES BASED ON SOFTWARE VULNERABILITIES</vt:lpstr>
      <vt:lpstr>The Common Vulnerability Scoring System (CVSS) </vt:lpstr>
      <vt:lpstr>PowerPoint Presentation</vt:lpstr>
      <vt:lpstr>Summary of attacks</vt:lpstr>
      <vt:lpstr>LastPass</vt:lpstr>
      <vt:lpstr>LastPass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BREACHES BASED ON SOFTWARE VULNERABILITIES</dc:title>
  <dc:creator>Denis Marincas (20099160)</dc:creator>
  <cp:lastModifiedBy>Denis Marincas (20099160)</cp:lastModifiedBy>
  <cp:revision>1</cp:revision>
  <dcterms:created xsi:type="dcterms:W3CDTF">2023-02-08T21:16:25Z</dcterms:created>
  <dcterms:modified xsi:type="dcterms:W3CDTF">2023-02-08T21:49:51Z</dcterms:modified>
</cp:coreProperties>
</file>