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5" r:id="rId5"/>
    <p:sldId id="262" r:id="rId6"/>
    <p:sldId id="261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88862" autoAdjust="0"/>
  </p:normalViewPr>
  <p:slideViewPr>
    <p:cSldViewPr snapToGrid="0">
      <p:cViewPr varScale="1">
        <p:scale>
          <a:sx n="97" d="100"/>
          <a:sy n="97" d="100"/>
        </p:scale>
        <p:origin x="3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E7BF8-482D-4C63-A2F9-655450FD624F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9C0A-61E4-44D0-B407-F24D81A64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6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develop each questions asked in the beginning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examples to illustrate State the consequences if no action is taken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on the solution and other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33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develop each questions asked in the beginning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examples to illustrate State the consequences if no action is taken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on the solution and other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Further develop each questions asked in the beginning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examples to illustrate State the consequences if no action is taken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Expand on the solution and other alternatives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85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with a call to 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Illustrate the benefit of your proposed solution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 your narrative inform the audience on the role they are to play in ensuring that the challenge is resolved.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roadmap going forward?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4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with a call to Action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Illustrate the benefit of your proposed solution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 your narrative inform the audience on the role they are to play in ensuring that the challenge is resolved.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will be the roadmap going forward?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47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9B9C0A-61E4-44D0-B407-F24D81A64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666-E078-4E1B-B1AB-979ADA892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5E8BA-DC46-4176-84DB-F9D64EB2E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14C16-2E8F-4C60-88DE-1CF04881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2EA37-645F-4ABF-AF0A-719AE486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0D605-5E9F-46A3-B8EF-98E196CC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13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19A3-1E46-4F37-A542-09276F98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8C766-99F5-4050-8C50-E24C599E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4E5E7-5474-43C8-851C-1AA63DF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64C0-B3FC-4FB9-9BAF-C634DE52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1CFFF-A96D-4436-950F-08E2944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2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A5386-0C9D-41EB-BB30-0736AD53E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3E8011-6CEA-4F8B-984C-0443DF73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8900-9D95-41AA-974C-6C14DE67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8B661-3DAD-4DF3-903C-F66032D2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65E7-EDC7-4F62-AD2D-761AF291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5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A735-D774-41D2-9DDC-44E780DD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147E-4D55-4331-A096-4389DF45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D562-9A75-4A3E-BB79-60338866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95A3-5E2D-4878-9B8A-81ECF792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9F6-6D2A-45E6-9256-324C5D32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1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95C-4A9F-48E9-917E-244C5044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61D36-D058-439F-BBE7-754320AFF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FD0-2C45-43B2-ACAD-1211B3CF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AC5C-039B-4860-8E18-F28F4143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30F1-D42E-4E74-AC63-BB6A4FF8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2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34E-9BD2-4583-AAC1-6431D924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EAAF-5B63-4DD4-8F01-B87D5DD8C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08AF6-B6AB-41E3-95AF-B91FB142D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4CDA3-C1A9-43A8-A882-3B9B6948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ED4F1-177C-4D9C-99C1-66BC618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0CAC0-F8BE-4A75-9DF5-35B78BACF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811-4BDB-4080-A41E-CA8A1D327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9553-80D8-48A4-80DF-2992F7027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A7C90-9E4E-4E82-8FDD-2E626D9B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48B9B-16B9-48D5-9C4F-83F829A14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5D0F8-CF27-4A8E-86AA-672A06792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A6199-0BB1-4C8C-BD69-79FBB244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D7547-BD45-4274-8BF0-91047BD6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97E83-5B90-4C9A-A476-9C839B2D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1FDE-70B2-4C35-AF0F-48FD1177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1929A-542C-44A6-BEC7-5051D8E6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4D0A6-4A8F-4099-B849-CDCB0E0D5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DDCC8-E994-4DFF-8653-05917358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5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F62449-6A7B-496E-9B04-7DCA6D3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54E0-4A0F-416B-A62C-B24366524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9B17D-1AE4-438D-BD72-AB6B1DED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2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29C7-922F-46D7-8391-82661BF5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093DB-1670-4D95-A1E0-E51D7CB1C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1D2D8-4495-4A0C-BAEA-B4DFB1BA2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17FB7-9914-4D01-B39F-FD4A6690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16F0A-8DBA-4AC8-BB44-2392E4F3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4565-2256-47AF-A147-2C9E9A3D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955A-9A66-44B1-BA25-925F9429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47AC7-A6B4-464B-B8A0-91086FF0F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0CC62-732F-4FF4-85E1-1C915481A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CD297-59EC-4A9A-8F6D-9308C153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B6285-FD16-46A7-BE0F-482B856D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1CF63-3109-4305-89F2-7C27335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BEE01-DD3D-4392-B4F8-62C58991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57E5-AFA2-4BA8-A679-8537326F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4531-2D59-4108-BAEC-9D2BCEE52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9C7E-5ACF-4677-BF89-115E3525EBFB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0079-9F42-4003-893F-0BB682426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7012-A294-4E15-A908-FDB08783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6CF1-58AA-4001-A0F0-AFA4916E8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3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A7128D-E45D-48F1-8B7B-40A718113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9E82B-25FC-4756-A6CE-79B27F2E7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6974"/>
            <a:ext cx="12192000" cy="457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162C6-89D3-46A2-ABC0-F69547F1B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252" y="133383"/>
            <a:ext cx="2203704" cy="1760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14D123-75C4-4FCC-B310-2EFBAA8AB74D}"/>
              </a:ext>
            </a:extLst>
          </p:cNvPr>
          <p:cNvSpPr txBox="1"/>
          <p:nvPr/>
        </p:nvSpPr>
        <p:spPr>
          <a:xfrm>
            <a:off x="283464" y="3771309"/>
            <a:ext cx="6795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SMARTJOBS Vision 2025 - Executive 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5C6C7-EF36-458A-B5B2-92A52885EEBB}"/>
              </a:ext>
            </a:extLst>
          </p:cNvPr>
          <p:cNvSpPr txBox="1"/>
          <p:nvPr/>
        </p:nvSpPr>
        <p:spPr>
          <a:xfrm>
            <a:off x="283464" y="4248356"/>
            <a:ext cx="2174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Business Excellence Team</a:t>
            </a:r>
          </a:p>
        </p:txBody>
      </p:sp>
    </p:spTree>
    <p:extLst>
      <p:ext uri="{BB962C8B-B14F-4D97-AF65-F5344CB8AC3E}">
        <p14:creationId xmlns:p14="http://schemas.microsoft.com/office/powerpoint/2010/main" val="143874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B2681-2EB4-42FC-995D-223144F70463}"/>
              </a:ext>
            </a:extLst>
          </p:cNvPr>
          <p:cNvCxnSpPr/>
          <p:nvPr/>
        </p:nvCxnSpPr>
        <p:spPr>
          <a:xfrm>
            <a:off x="179832" y="694945"/>
            <a:ext cx="118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E685FF-1C2B-4E74-8C40-D77E2CAEACB7}"/>
              </a:ext>
            </a:extLst>
          </p:cNvPr>
          <p:cNvSpPr/>
          <p:nvPr/>
        </p:nvSpPr>
        <p:spPr>
          <a:xfrm>
            <a:off x="179832" y="894737"/>
            <a:ext cx="11862816" cy="5810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13259-8F68-4C73-A75B-7F3D06D67319}"/>
              </a:ext>
            </a:extLst>
          </p:cNvPr>
          <p:cNvSpPr txBox="1"/>
          <p:nvPr/>
        </p:nvSpPr>
        <p:spPr>
          <a:xfrm>
            <a:off x="179832" y="82299"/>
            <a:ext cx="806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MEETING 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1FD59-8C7A-4A36-84F4-8C57DDF8B1B9}"/>
              </a:ext>
            </a:extLst>
          </p:cNvPr>
          <p:cNvSpPr txBox="1"/>
          <p:nvPr/>
        </p:nvSpPr>
        <p:spPr>
          <a:xfrm>
            <a:off x="294968" y="904569"/>
            <a:ext cx="5801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Executive Summary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Key Focus Area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Way Forward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Questions &amp; 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9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B2681-2EB4-42FC-995D-223144F70463}"/>
              </a:ext>
            </a:extLst>
          </p:cNvPr>
          <p:cNvCxnSpPr/>
          <p:nvPr/>
        </p:nvCxnSpPr>
        <p:spPr>
          <a:xfrm>
            <a:off x="179832" y="694945"/>
            <a:ext cx="118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E685FF-1C2B-4E74-8C40-D77E2CAEACB7}"/>
              </a:ext>
            </a:extLst>
          </p:cNvPr>
          <p:cNvSpPr/>
          <p:nvPr/>
        </p:nvSpPr>
        <p:spPr>
          <a:xfrm>
            <a:off x="74676" y="777240"/>
            <a:ext cx="12042648" cy="59984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D68C-44A1-4E53-9154-FDB4CA9A9C56}"/>
              </a:ext>
            </a:extLst>
          </p:cNvPr>
          <p:cNvSpPr txBox="1"/>
          <p:nvPr/>
        </p:nvSpPr>
        <p:spPr>
          <a:xfrm>
            <a:off x="179832" y="965034"/>
            <a:ext cx="3654749" cy="205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/>
              <a:t>Overview</a:t>
            </a:r>
          </a:p>
          <a:p>
            <a:r>
              <a:rPr lang="en-US" sz="1600" dirty="0"/>
              <a:t>As a part of “SMARTJOBS Vision 2025” initiative, company wants to </a:t>
            </a:r>
            <a:r>
              <a:rPr lang="en-US" sz="1600" b="1" dirty="0"/>
              <a:t>increase the revenue</a:t>
            </a:r>
            <a:r>
              <a:rPr lang="en-US" sz="1600" dirty="0"/>
              <a:t> and </a:t>
            </a:r>
            <a:r>
              <a:rPr lang="en-US" sz="1600" b="1" dirty="0"/>
              <a:t>customer base</a:t>
            </a:r>
            <a:r>
              <a:rPr lang="en-US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Following are the challenges:-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Attracting New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Reducing Operational 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500AB5-D1FF-46FF-8CAB-B32D80D676F8}"/>
              </a:ext>
            </a:extLst>
          </p:cNvPr>
          <p:cNvSpPr txBox="1"/>
          <p:nvPr/>
        </p:nvSpPr>
        <p:spPr>
          <a:xfrm>
            <a:off x="8240456" y="1076675"/>
            <a:ext cx="3646532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sz="1600" b="1" dirty="0"/>
              <a:t>By introducing Premium Plans for employers who are taking more than 30 days to close the post and by attracting new job seekers, company will increase revenue by: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6B064B-1B8C-407C-9594-63379D2D6B01}"/>
              </a:ext>
            </a:extLst>
          </p:cNvPr>
          <p:cNvSpPr txBox="1"/>
          <p:nvPr/>
        </p:nvSpPr>
        <p:spPr>
          <a:xfrm>
            <a:off x="179832" y="3951211"/>
            <a:ext cx="3497433" cy="27084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/>
              <a:t>Actions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Create attractive plans </a:t>
            </a:r>
            <a:r>
              <a:rPr lang="en-US" sz="1600" dirty="0"/>
              <a:t>for both customers i.e., Job Seekers and Employers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Improve website traffic </a:t>
            </a:r>
            <a:r>
              <a:rPr lang="en-US" sz="1600" dirty="0"/>
              <a:t>by using PPC and other marketing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Give </a:t>
            </a:r>
            <a:r>
              <a:rPr lang="en-US" sz="1600" b="1" dirty="0"/>
              <a:t>offers to new companies </a:t>
            </a:r>
            <a:r>
              <a:rPr lang="en-US" sz="1600" dirty="0"/>
              <a:t>to use websites during the initial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Introduce </a:t>
            </a:r>
            <a:r>
              <a:rPr lang="en-US" sz="1600" b="1" dirty="0"/>
              <a:t>plans for fresh job seekers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platform which can </a:t>
            </a:r>
            <a:r>
              <a:rPr lang="en-US" sz="1600" b="1" dirty="0"/>
              <a:t>interconnect different platform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55CCAF-6CC4-4789-AC9E-4E8E36BE1848}"/>
              </a:ext>
            </a:extLst>
          </p:cNvPr>
          <p:cNvSpPr txBox="1"/>
          <p:nvPr/>
        </p:nvSpPr>
        <p:spPr>
          <a:xfrm>
            <a:off x="8152609" y="3981559"/>
            <a:ext cx="3859559" cy="205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u="sng" dirty="0"/>
              <a:t>Recommendations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</a:t>
            </a:r>
            <a:r>
              <a:rPr lang="en-US" sz="1600" b="1" dirty="0"/>
              <a:t>plans specific </a:t>
            </a:r>
            <a:r>
              <a:rPr lang="en-US" sz="1600" dirty="0"/>
              <a:t>to job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a system to </a:t>
            </a:r>
            <a:r>
              <a:rPr lang="en-US" sz="1600" b="1" dirty="0"/>
              <a:t>monitor redundant posts and warn the user </a:t>
            </a:r>
            <a:r>
              <a:rPr lang="en-US" sz="1600" dirty="0"/>
              <a:t>before deleting it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Reach out to </a:t>
            </a:r>
            <a:r>
              <a:rPr lang="en-US" sz="1600" b="1" dirty="0"/>
              <a:t>recruiter in top cities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Reach out to </a:t>
            </a:r>
            <a:r>
              <a:rPr lang="en-US" sz="1600" b="1" dirty="0"/>
              <a:t>freshers through colleges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5C4A44-D702-4484-B8B0-04DD20E6AE5F}"/>
              </a:ext>
            </a:extLst>
          </p:cNvPr>
          <p:cNvSpPr txBox="1"/>
          <p:nvPr/>
        </p:nvSpPr>
        <p:spPr>
          <a:xfrm>
            <a:off x="73152" y="82299"/>
            <a:ext cx="6355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088AA9-8264-4205-841E-87C11747DDC5}"/>
              </a:ext>
            </a:extLst>
          </p:cNvPr>
          <p:cNvGrpSpPr/>
          <p:nvPr/>
        </p:nvGrpSpPr>
        <p:grpSpPr>
          <a:xfrm>
            <a:off x="9512236" y="2457356"/>
            <a:ext cx="1783230" cy="707886"/>
            <a:chOff x="9512236" y="2457356"/>
            <a:chExt cx="1783230" cy="707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BE5FCF-7B4D-4410-B07B-C9FA7862F30F}"/>
                </a:ext>
              </a:extLst>
            </p:cNvPr>
            <p:cNvSpPr txBox="1"/>
            <p:nvPr/>
          </p:nvSpPr>
          <p:spPr>
            <a:xfrm>
              <a:off x="10088308" y="2457356"/>
              <a:ext cx="12071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accent6"/>
                  </a:solidFill>
                </a:rPr>
                <a:t>15%</a:t>
              </a:r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1CE82B21-FFC1-41D4-8DCA-BF8B3CBFD234}"/>
                </a:ext>
              </a:extLst>
            </p:cNvPr>
            <p:cNvSpPr/>
            <p:nvPr/>
          </p:nvSpPr>
          <p:spPr>
            <a:xfrm>
              <a:off x="9512236" y="2554094"/>
              <a:ext cx="576072" cy="454577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2"/>
                  </a:solidFill>
                </a:ln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A620525-9E01-4114-B54F-93C9C8365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1" y="965033"/>
            <a:ext cx="4160712" cy="2623901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71EF68-025B-400A-8741-D45EF015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581" y="3951211"/>
            <a:ext cx="4160712" cy="2623900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A8A536EB-7519-4663-BAAA-596C7394F849}"/>
              </a:ext>
            </a:extLst>
          </p:cNvPr>
          <p:cNvSpPr/>
          <p:nvPr/>
        </p:nvSpPr>
        <p:spPr>
          <a:xfrm>
            <a:off x="5187136" y="5179446"/>
            <a:ext cx="1241096" cy="771883"/>
          </a:xfrm>
          <a:prstGeom prst="cloudCallout">
            <a:avLst>
              <a:gd name="adj1" fmla="val 102579"/>
              <a:gd name="adj2" fmla="val -7440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15% increase in Revenue</a:t>
            </a:r>
          </a:p>
        </p:txBody>
      </p:sp>
    </p:spTree>
    <p:extLst>
      <p:ext uri="{BB962C8B-B14F-4D97-AF65-F5344CB8AC3E}">
        <p14:creationId xmlns:p14="http://schemas.microsoft.com/office/powerpoint/2010/main" val="93129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4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B2681-2EB4-42FC-995D-223144F70463}"/>
              </a:ext>
            </a:extLst>
          </p:cNvPr>
          <p:cNvCxnSpPr/>
          <p:nvPr/>
        </p:nvCxnSpPr>
        <p:spPr>
          <a:xfrm>
            <a:off x="179832" y="694945"/>
            <a:ext cx="118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E685FF-1C2B-4E74-8C40-D77E2CAEACB7}"/>
              </a:ext>
            </a:extLst>
          </p:cNvPr>
          <p:cNvSpPr/>
          <p:nvPr/>
        </p:nvSpPr>
        <p:spPr>
          <a:xfrm>
            <a:off x="179832" y="894737"/>
            <a:ext cx="11862816" cy="58108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0DEF3-3F8A-41EE-BDFB-A138FC4D678D}"/>
              </a:ext>
            </a:extLst>
          </p:cNvPr>
          <p:cNvSpPr txBox="1"/>
          <p:nvPr/>
        </p:nvSpPr>
        <p:spPr>
          <a:xfrm>
            <a:off x="5757957" y="2052376"/>
            <a:ext cx="60727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Marketing team should concentrate on </a:t>
            </a:r>
            <a:r>
              <a:rPr lang="en-US" b="1" dirty="0"/>
              <a:t>Top 5 locations </a:t>
            </a:r>
            <a:r>
              <a:rPr lang="en-US" dirty="0"/>
              <a:t>to add more employers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Value added services </a:t>
            </a:r>
            <a:r>
              <a:rPr lang="en-US" dirty="0"/>
              <a:t>has to be provided for Top 5 locations customers. i.e., interview planning, resume sorting etc.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Features has to be added for </a:t>
            </a:r>
            <a:r>
              <a:rPr lang="en-US" b="1" dirty="0"/>
              <a:t>shortlisting and rank </a:t>
            </a:r>
            <a:r>
              <a:rPr lang="en-US" dirty="0"/>
              <a:t>of job seekers profile according profile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13259-8F68-4C73-A75B-7F3D06D67319}"/>
              </a:ext>
            </a:extLst>
          </p:cNvPr>
          <p:cNvSpPr txBox="1"/>
          <p:nvPr/>
        </p:nvSpPr>
        <p:spPr>
          <a:xfrm>
            <a:off x="179832" y="82299"/>
            <a:ext cx="806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Key Areas to Focus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213E3-0B73-485A-A583-F3050D56E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04" y="1854637"/>
            <a:ext cx="5402381" cy="3891058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692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B2681-2EB4-42FC-995D-223144F70463}"/>
              </a:ext>
            </a:extLst>
          </p:cNvPr>
          <p:cNvCxnSpPr/>
          <p:nvPr/>
        </p:nvCxnSpPr>
        <p:spPr>
          <a:xfrm>
            <a:off x="179832" y="694945"/>
            <a:ext cx="118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E685FF-1C2B-4E74-8C40-D77E2CAEACB7}"/>
              </a:ext>
            </a:extLst>
          </p:cNvPr>
          <p:cNvSpPr/>
          <p:nvPr/>
        </p:nvSpPr>
        <p:spPr>
          <a:xfrm>
            <a:off x="179832" y="930425"/>
            <a:ext cx="11832336" cy="58108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0DEF3-3F8A-41EE-BDFB-A138FC4D678D}"/>
              </a:ext>
            </a:extLst>
          </p:cNvPr>
          <p:cNvSpPr txBox="1"/>
          <p:nvPr/>
        </p:nvSpPr>
        <p:spPr>
          <a:xfrm>
            <a:off x="6096000" y="1556545"/>
            <a:ext cx="5520634" cy="32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Attract </a:t>
            </a:r>
            <a:r>
              <a:rPr lang="en-US" b="1" dirty="0"/>
              <a:t>more job seekers </a:t>
            </a:r>
            <a:r>
              <a:rPr lang="en-US" dirty="0"/>
              <a:t>in top 5 job roles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Develop </a:t>
            </a:r>
            <a:r>
              <a:rPr lang="en-US" b="1" dirty="0"/>
              <a:t>inbuilt resume building system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Skill development program </a:t>
            </a:r>
            <a:r>
              <a:rPr lang="en-US" dirty="0"/>
              <a:t>integration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Self Assessment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13259-8F68-4C73-A75B-7F3D06D67319}"/>
              </a:ext>
            </a:extLst>
          </p:cNvPr>
          <p:cNvSpPr txBox="1"/>
          <p:nvPr/>
        </p:nvSpPr>
        <p:spPr>
          <a:xfrm>
            <a:off x="179832" y="82299"/>
            <a:ext cx="8068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Key Areas to Focus</a:t>
            </a:r>
          </a:p>
          <a:p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A0742-7A7E-4E43-8E54-0E6C37F04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5" y="1639458"/>
            <a:ext cx="5675342" cy="3579084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925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DB2681-2EB4-42FC-995D-223144F70463}"/>
              </a:ext>
            </a:extLst>
          </p:cNvPr>
          <p:cNvCxnSpPr/>
          <p:nvPr/>
        </p:nvCxnSpPr>
        <p:spPr>
          <a:xfrm>
            <a:off x="179832" y="694945"/>
            <a:ext cx="118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7E685FF-1C2B-4E74-8C40-D77E2CAEACB7}"/>
              </a:ext>
            </a:extLst>
          </p:cNvPr>
          <p:cNvSpPr/>
          <p:nvPr/>
        </p:nvSpPr>
        <p:spPr>
          <a:xfrm>
            <a:off x="179832" y="911501"/>
            <a:ext cx="11832336" cy="579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0DEF3-3F8A-41EE-BDFB-A138FC4D678D}"/>
              </a:ext>
            </a:extLst>
          </p:cNvPr>
          <p:cNvSpPr txBox="1"/>
          <p:nvPr/>
        </p:nvSpPr>
        <p:spPr>
          <a:xfrm>
            <a:off x="390630" y="911501"/>
            <a:ext cx="11410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Marketing team </a:t>
            </a:r>
            <a:r>
              <a:rPr lang="en-US" dirty="0"/>
              <a:t>should take action to reach out to </a:t>
            </a:r>
            <a:r>
              <a:rPr lang="en-US" b="1" dirty="0"/>
              <a:t>top recruiter and colleges </a:t>
            </a:r>
            <a:r>
              <a:rPr lang="en-US" dirty="0"/>
              <a:t>in top cities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Development team </a:t>
            </a:r>
            <a:r>
              <a:rPr lang="en-US" dirty="0"/>
              <a:t>should work on </a:t>
            </a:r>
            <a:r>
              <a:rPr lang="en-US" b="1" dirty="0"/>
              <a:t>integration of our platform </a:t>
            </a:r>
            <a:r>
              <a:rPr lang="en-US" dirty="0"/>
              <a:t>with customer portals.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Financial Team </a:t>
            </a:r>
            <a:r>
              <a:rPr lang="en-US" dirty="0"/>
              <a:t>should focus on </a:t>
            </a:r>
            <a:r>
              <a:rPr lang="en-US" b="1" dirty="0"/>
              <a:t>building premium plans </a:t>
            </a:r>
            <a:r>
              <a:rPr lang="en-US" dirty="0"/>
              <a:t>for the customer i.e., for both employers and job seekers.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dirty="0"/>
              <a:t>As a </a:t>
            </a:r>
            <a:r>
              <a:rPr lang="en-US" b="1" dirty="0"/>
              <a:t>value addition for job seekers, skill development programs </a:t>
            </a:r>
            <a:r>
              <a:rPr lang="en-US" dirty="0"/>
              <a:t>also need to be developed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Host Online Job fairs </a:t>
            </a:r>
            <a:r>
              <a:rPr lang="en-US" dirty="0"/>
              <a:t>for attracting new customers to our portal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D13259-8F68-4C73-A75B-7F3D06D67319}"/>
              </a:ext>
            </a:extLst>
          </p:cNvPr>
          <p:cNvSpPr txBox="1"/>
          <p:nvPr/>
        </p:nvSpPr>
        <p:spPr>
          <a:xfrm>
            <a:off x="179832" y="82299"/>
            <a:ext cx="8068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Way Forward</a:t>
            </a:r>
          </a:p>
        </p:txBody>
      </p:sp>
    </p:spTree>
    <p:extLst>
      <p:ext uri="{BB962C8B-B14F-4D97-AF65-F5344CB8AC3E}">
        <p14:creationId xmlns:p14="http://schemas.microsoft.com/office/powerpoint/2010/main" val="306684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4DD13259-8F68-4C73-A75B-7F3D06D67319}"/>
              </a:ext>
            </a:extLst>
          </p:cNvPr>
          <p:cNvSpPr txBox="1"/>
          <p:nvPr/>
        </p:nvSpPr>
        <p:spPr>
          <a:xfrm>
            <a:off x="1080145" y="2551837"/>
            <a:ext cx="4357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Questions </a:t>
            </a:r>
          </a:p>
          <a:p>
            <a:pPr algn="ctr"/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&amp; </a:t>
            </a:r>
          </a:p>
          <a:p>
            <a:pPr algn="ctr"/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Answers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A1B50-1037-48E7-A785-F0BF4C694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516" y="1465663"/>
            <a:ext cx="3727855" cy="3926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D2CF7-87A7-43C4-9FAC-1913D02518A6}"/>
              </a:ext>
            </a:extLst>
          </p:cNvPr>
          <p:cNvSpPr txBox="1"/>
          <p:nvPr/>
        </p:nvSpPr>
        <p:spPr>
          <a:xfrm>
            <a:off x="88489" y="6469626"/>
            <a:ext cx="314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Post your ideas: vision2025@smartjobs.com</a:t>
            </a:r>
          </a:p>
        </p:txBody>
      </p:sp>
    </p:spTree>
    <p:extLst>
      <p:ext uri="{BB962C8B-B14F-4D97-AF65-F5344CB8AC3E}">
        <p14:creationId xmlns:p14="http://schemas.microsoft.com/office/powerpoint/2010/main" val="284023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78E837D-6C47-4F91-95AD-27A638D5D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294" y="122862"/>
            <a:ext cx="10102706" cy="6735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28D2F-05F3-4EC2-836F-D50CC83B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" y="122863"/>
            <a:ext cx="1632155" cy="130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0CDFF-D2F2-451D-9997-30D4C30DE311}"/>
              </a:ext>
            </a:extLst>
          </p:cNvPr>
          <p:cNvSpPr txBox="1"/>
          <p:nvPr/>
        </p:nvSpPr>
        <p:spPr>
          <a:xfrm>
            <a:off x="0" y="6581001"/>
            <a:ext cx="2517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Tentative Review Meeting: Q4 FY23</a:t>
            </a:r>
          </a:p>
        </p:txBody>
      </p:sp>
    </p:spTree>
    <p:extLst>
      <p:ext uri="{BB962C8B-B14F-4D97-AF65-F5344CB8AC3E}">
        <p14:creationId xmlns:p14="http://schemas.microsoft.com/office/powerpoint/2010/main" val="186288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531</Words>
  <Application>Microsoft Office PowerPoint</Application>
  <PresentationFormat>Widescreen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Nithin Thomas</dc:creator>
  <cp:lastModifiedBy>Nithin Thomas</cp:lastModifiedBy>
  <cp:revision>18</cp:revision>
  <dcterms:created xsi:type="dcterms:W3CDTF">2021-12-07T18:52:43Z</dcterms:created>
  <dcterms:modified xsi:type="dcterms:W3CDTF">2021-12-21T15:59:57Z</dcterms:modified>
</cp:coreProperties>
</file>