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150283-CA69-4D24-905A-1E792EF3FB77}">
  <a:tblStyle styleId="{E0150283-CA69-4D24-905A-1E792EF3F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978b2d9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978b2d9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978b2d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978b2d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93639d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93639d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93639d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93639d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978b2d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978b2d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93639d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93639d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978b2d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978b2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978b2d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4978b2d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1666644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81666644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ATM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Gacek, Tim Chan, Matthew Nolan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our group did not finish. We would get most of the way through the competition codes and then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we did manage to implement some cool advanced features that are functional on their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issue that prevents the code from working likely lies in how we react to different hazards occuring at the same 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5-stage pipelined processor with hazard detection and handling, and </a:t>
            </a:r>
            <a:r>
              <a:rPr lang="en"/>
              <a:t>forwarding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Advanced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M-extension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Parameterized cache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Variation of </a:t>
            </a:r>
            <a:br>
              <a:rPr lang="en"/>
            </a:br>
            <a:r>
              <a:rPr lang="en"/>
              <a:t>TAGE Branch Predictor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00" y="2385850"/>
            <a:ext cx="4034101" cy="2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 </a:t>
            </a:r>
            <a:r>
              <a:rPr lang="en"/>
              <a:t>Performance: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Wallace Tree Multiplier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78025" y="1186180"/>
            <a:ext cx="70389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M-extension: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multiplier, multiplication takes 647 cycles (6470ns)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basic add-shift multiplier, multiplication takes 32 cycles (320ns)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advanced Wallace Tree multiplier, </a:t>
            </a:r>
            <a:r>
              <a:rPr lang="en"/>
              <a:t>multiplication</a:t>
            </a:r>
            <a:r>
              <a:rPr lang="en"/>
              <a:t> takes 1 cycle (10ns)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876" y="2571748"/>
            <a:ext cx="2369401" cy="197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0" y="2727575"/>
            <a:ext cx="3545725" cy="15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042875" y="4654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Multiplier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531250" y="4654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Multiplier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6144000" y="46543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Diagram of 8x8 Wallace Tree multiplier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800" y="2571749"/>
            <a:ext cx="2285375" cy="1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L2-Cache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54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cache connected between arbiter and physical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Parameterized number of ways and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Replaced default LRU with a parameterized </a:t>
            </a:r>
            <a:r>
              <a:rPr lang="en"/>
              <a:t>pseudo</a:t>
            </a:r>
            <a:r>
              <a:rPr lang="en"/>
              <a:t> LRU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472" y="1491147"/>
            <a:ext cx="2304802" cy="2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9525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{E0150283-CA69-4D24-905A-1E792EF3FB77}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 way 4 set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 way 4 set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way 8 set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way 16set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Miss 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72.3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39.3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4.65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2.96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Hit 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27.7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60.7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95.35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97.04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18"/>
          <p:cNvSpPr txBox="1"/>
          <p:nvPr/>
        </p:nvSpPr>
        <p:spPr>
          <a:xfrm>
            <a:off x="1424800" y="1168325"/>
            <a:ext cx="55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Tested on CP3 code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Predictor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313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idea is to create a hierarchical tournament of different correlated branch predictors. The correlated predictors use a combination of the address and the branch history as a tag to the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very similar to the L-TAGE branch predictor. However, there is no loop predictor.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99" y="480862"/>
            <a:ext cx="1907674" cy="41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Predictor Results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5428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{E0150283-CA69-4D24-905A-1E792EF3FB77}</a:tableStyleId>
              </a:tblPr>
              <a:tblGrid>
                <a:gridCol w="962525"/>
                <a:gridCol w="962525"/>
                <a:gridCol w="962525"/>
                <a:gridCol w="962525"/>
                <a:gridCol w="962525"/>
                <a:gridCol w="96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Predictor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Taken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Not Taken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Correct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Incorrect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Accuracy (%)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Local Predictor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86.2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510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545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86.2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Final Prediction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99.0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0"/>
          <p:cNvSpPr txBox="1"/>
          <p:nvPr/>
        </p:nvSpPr>
        <p:spPr>
          <a:xfrm>
            <a:off x="1192500" y="1003650"/>
            <a:ext cx="41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Simple Example Code Run to Highlight the Performance of the different predictors.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817625" y="1453300"/>
            <a:ext cx="174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code starts with taking a branch 255 times.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Then it follows a T-T-N pattern until the end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710775" y="3490750"/>
            <a:ext cx="185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*The third predictor should be length 4 to complete the geometric series, but that is not an important detail.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office hours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RVFI monitor/made sure it was working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sure every checkpoint was </a:t>
            </a:r>
            <a:r>
              <a:rPr lang="en"/>
              <a:t>thorough</a:t>
            </a:r>
            <a:r>
              <a:rPr lang="en"/>
              <a:t> in order to avoid having to debug the entire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