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9F44CF-DA5E-4F64-B103-A1F24D3FF59E}">
  <a:tblStyle styleId="{479F44CF-DA5E-4F64-B103-A1F24D3FF5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978b2d95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978b2d95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93639d0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93639d0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978b2d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978b2d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93639d0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93639d0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978b2d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978b2d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93639d0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d493639d0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4978b2d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4978b2d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978b2d9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978b2d9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ATM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Gacek, Tim Chan, Matthew Nolan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Unfortunately, our group did not finish. We would get most of the way through the competition codes and then crash.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we did manage to implement some cool advanced features that are functional on their own.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 Design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5-stage pipelined processor with hazard detection and handling, and </a:t>
            </a:r>
            <a:r>
              <a:rPr lang="en"/>
              <a:t>forwarding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Advanced 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M-extension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Parameterized cache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TAGE Branch Predictor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300" y="2385850"/>
            <a:ext cx="4034101" cy="25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 </a:t>
            </a:r>
            <a:r>
              <a:rPr lang="en"/>
              <a:t>Performance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052550" y="1116155"/>
            <a:ext cx="7038900" cy="40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M-extension: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multiplier, multiplication takes 884 cycles (8840ns)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basic add-shift multiplier, multiplication takes 32 cycles (320ns)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advanced Wallace multiplier, </a:t>
            </a:r>
            <a:r>
              <a:rPr lang="en"/>
              <a:t>multiplication</a:t>
            </a:r>
            <a:r>
              <a:rPr lang="en"/>
              <a:t> takes 1 cycle (10ns)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L2-Cache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354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cache connected between arbiter and physical 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Parameterized number of ways and 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Replaced default LRU with a </a:t>
            </a:r>
            <a:r>
              <a:rPr lang="en"/>
              <a:t>pseudo</a:t>
            </a:r>
            <a:r>
              <a:rPr lang="en"/>
              <a:t> LRU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4472" y="1491147"/>
            <a:ext cx="2304802" cy="21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Cache: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sets 2 ways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 sets 4 ways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6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50" y="1894125"/>
            <a:ext cx="2087414" cy="811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325" y="1894113"/>
            <a:ext cx="2087425" cy="81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750" y="3133435"/>
            <a:ext cx="1805492" cy="8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7650" y="3128399"/>
            <a:ext cx="1859488" cy="8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3590550" y="1531338"/>
            <a:ext cx="28317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4 sets 2 ways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16 sets 4 ways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TAGE Branch Predictor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313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the TAGE branch predictor. This was implemented with the help of the paper “The L-TAGE Branch Predictor” by André Seznec.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basic idea is to create a hierarchical tournament of different correlated branch predictors.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100" y="248738"/>
            <a:ext cx="2118675" cy="464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Predictor Results</a:t>
            </a:r>
            <a:endParaRPr/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54285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{479F44CF-DA5E-4F64-B103-A1F24D3FF59E}</a:tableStyleId>
              </a:tblPr>
              <a:tblGrid>
                <a:gridCol w="962525"/>
                <a:gridCol w="962525"/>
                <a:gridCol w="962525"/>
                <a:gridCol w="962525"/>
                <a:gridCol w="962525"/>
                <a:gridCol w="962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Predictor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# Taken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# Not Taken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# Correct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# Incorrect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Accuracy (%)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Local Predictor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293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380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89.8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Correlated- History = 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292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294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129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69.5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Correlated- History = 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255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168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98.8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Correlated- History = 3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381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292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31.0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Final Prediction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255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168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418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5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98.8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21"/>
          <p:cNvSpPr txBox="1"/>
          <p:nvPr/>
        </p:nvSpPr>
        <p:spPr>
          <a:xfrm>
            <a:off x="1192500" y="1003650"/>
            <a:ext cx="410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Simple Example Code Run to Highlight the Performance of the different predictors.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