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702"/>
  </p:normalViewPr>
  <p:slideViewPr>
    <p:cSldViewPr snapToGrid="0" snapToObjects="1">
      <p:cViewPr varScale="1">
        <p:scale>
          <a:sx n="108" d="100"/>
          <a:sy n="108" d="100"/>
        </p:scale>
        <p:origin x="24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2DF6-6BE0-A244-ACA4-B0C474522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C1D4F-72BD-2B47-8A7C-CD382F06D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1CB2F-9BE9-C849-AD18-3955AC47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8B8C-21B5-EA4C-815D-FDB589B1A9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4681-ADDF-F648-AFAE-AEC4D52A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97E3-D717-0F48-A2AA-4F4FCC3C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EE12-E98A-7240-9C47-8A6333A42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302B-70D0-1E46-847A-93D4CAFB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49983-FEA0-1442-A149-3EFEECD32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49B3-831A-DF48-8BA8-0BA630B9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8B8C-21B5-EA4C-815D-FDB589B1A9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11332-E5D9-9A47-A457-170394D0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CE1E4-AFEE-AD41-B590-840FAD10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EE12-E98A-7240-9C47-8A6333A42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642C-E3E7-CE4D-9710-1EFCD9B8F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E6D67-18DC-B940-8720-A20133391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90E0A-70FC-3745-A074-582BC2ED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8B8C-21B5-EA4C-815D-FDB589B1A9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5128-C9FC-0548-AF0B-03BBA83A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46337-794E-F945-9CC9-B0837980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EE12-E98A-7240-9C47-8A6333A42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99F9-6ACA-304A-81BC-CA2626FB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8455F-383D-3B44-89D9-ED05D3DC4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B41A4-8719-9F40-9442-32630170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8B8C-21B5-EA4C-815D-FDB589B1A9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AE9D-E662-AD40-86D9-5D2CA3B0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E5F37-F3C9-1C4C-8067-D97D26B9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EE12-E98A-7240-9C47-8A6333A42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5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55CD-783E-0D47-AF00-8C1302C5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4F16E-107E-5643-9E99-02E9F04AB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32C6-F2C9-834F-951B-5A8BCAB4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8B8C-21B5-EA4C-815D-FDB589B1A9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7BA0-DE61-794C-9734-A1CA652E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B647E-E00E-F24D-8C47-88080BEE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EE12-E98A-7240-9C47-8A6333A42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652A-7223-214B-9B89-4F79034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1A72-1A8B-6444-B5C3-34204EF2C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72C6D-E208-354A-8F14-DE2E928B6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E8430-E9B0-7B41-B254-FCC01AA0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8B8C-21B5-EA4C-815D-FDB589B1A9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64F71-C0F2-8D40-BB5F-E1F9D2C1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458AB-C22E-4F43-8E78-82EE1827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EE12-E98A-7240-9C47-8A6333A42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13E5-5B0B-3E42-9433-E9CC0D96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C4512-25CA-F641-BD8A-3A5330DA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0A2FF-C51C-FA46-9B63-C587FAF30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57BB9-D258-9445-9783-D707EFB6F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63C18-0F58-0544-A850-ECFD64A05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FC2F10-10E1-0247-8708-EB6C1013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8B8C-21B5-EA4C-815D-FDB589B1A9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9F51-AC58-8745-99A7-B10E296C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1254E-0393-A345-BF88-5D7E7AD1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EE12-E98A-7240-9C47-8A6333A42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2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DFBB-F41E-9645-9607-B355FCDC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49609-F1C9-D64E-BCFE-73BCD8DC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8B8C-21B5-EA4C-815D-FDB589B1A9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8E73C-FC17-A94C-BE22-1809D3B0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DDCE7-5665-6349-9774-72CBAE6F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EE12-E98A-7240-9C47-8A6333A42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6B277-265A-9F44-88BE-D898A2F5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8B8C-21B5-EA4C-815D-FDB589B1A9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8432B-A3C7-E440-94C8-3C155A12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E0D1D-9852-374A-B087-0113037A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EE12-E98A-7240-9C47-8A6333A42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1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3BF1-9E45-9441-A0C4-25A03773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A019C-28EC-E14D-9714-2D8B7E6E4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C81B-2E01-F047-83A9-24CCD6FD7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77D83-113B-F645-8D5D-BC2E3EDF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8B8C-21B5-EA4C-815D-FDB589B1A9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907AB-DBE8-BA49-BFBE-712B7AF0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29B5E-5CE4-A44D-A0E6-C2166089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EE12-E98A-7240-9C47-8A6333A42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0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5EB4-03F3-7645-BEA6-98D4BF6B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CD951-EBD6-C54C-A14D-D65EBDD4D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81976-5B83-E348-A52A-AE53C8C8A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FC20-0437-7043-8B14-80F22A57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8B8C-21B5-EA4C-815D-FDB589B1A9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CE738-F378-0C40-9A2C-8B9521E4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EA477-C883-5741-8CE6-1C384A60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0EE12-E98A-7240-9C47-8A6333A42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5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66C8A-263C-6546-B694-29BF9EE5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2616F-A156-D946-A323-537B6E617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75E4-7328-1148-940F-D0FD9A73A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F8B8C-21B5-EA4C-815D-FDB589B1A9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C2F23-9767-4C43-99FC-37254C615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C166-D1F1-5A4A-A8F3-832AD913B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0EE12-E98A-7240-9C47-8A6333A42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7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8E2C-1EFF-A74E-BD5F-1E82FB70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Tribal GA Toy System 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DFC1F-0AD4-2247-877D-DE83B4EA5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" y="2311207"/>
            <a:ext cx="4316542" cy="3335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B5104-E6B5-E042-BB24-389AF87D49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6" r="8828"/>
          <a:stretch/>
        </p:blipFill>
        <p:spPr>
          <a:xfrm>
            <a:off x="4203865" y="2311207"/>
            <a:ext cx="3752604" cy="3335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70F7AE-258B-6F43-B692-D7EA24896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r="8987"/>
          <a:stretch/>
        </p:blipFill>
        <p:spPr>
          <a:xfrm>
            <a:off x="8047510" y="2311207"/>
            <a:ext cx="3669477" cy="3335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9D5AA4-83F9-3F41-B699-76486315E150}"/>
                  </a:ext>
                </a:extLst>
              </p:cNvPr>
              <p:cNvSpPr txBox="1"/>
              <p:nvPr/>
            </p:nvSpPr>
            <p:spPr>
              <a:xfrm>
                <a:off x="985059" y="1413689"/>
                <a:ext cx="4522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*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9D5AA4-83F9-3F41-B699-76486315E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59" y="1413689"/>
                <a:ext cx="4522392" cy="276999"/>
              </a:xfrm>
              <a:prstGeom prst="rect">
                <a:avLst/>
              </a:prstGeom>
              <a:blipFill>
                <a:blip r:embed="rId5"/>
                <a:stretch>
                  <a:fillRect l="-1681" t="-21739" r="-1120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1C5064D-FEE7-DA48-8119-BB6A0A3F0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685" y="738188"/>
            <a:ext cx="190500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6FA818-0FB7-0842-B91F-BB830099DFA9}"/>
              </a:ext>
            </a:extLst>
          </p:cNvPr>
          <p:cNvSpPr txBox="1"/>
          <p:nvPr/>
        </p:nvSpPr>
        <p:spPr>
          <a:xfrm>
            <a:off x="1637100" y="5462051"/>
            <a:ext cx="141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0.5 k</a:t>
            </a:r>
            <a:r>
              <a:rPr lang="en-US" baseline="-25000" dirty="0"/>
              <a:t>B</a:t>
            </a:r>
            <a:r>
              <a:rPr lang="en-US" dirty="0"/>
              <a:t> * K</a:t>
            </a:r>
            <a:endParaRPr lang="en-US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3DB973-1A84-5C43-8891-293BC6718EB6}"/>
              </a:ext>
            </a:extLst>
          </p:cNvPr>
          <p:cNvSpPr txBox="1"/>
          <p:nvPr/>
        </p:nvSpPr>
        <p:spPr>
          <a:xfrm>
            <a:off x="5389772" y="5401799"/>
            <a:ext cx="167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100.5 k</a:t>
            </a:r>
            <a:r>
              <a:rPr lang="en-US" baseline="-25000" dirty="0"/>
              <a:t>B</a:t>
            </a:r>
            <a:r>
              <a:rPr lang="en-US" dirty="0"/>
              <a:t> * K</a:t>
            </a:r>
            <a:endParaRPr lang="en-US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1B6FC-3CE5-0548-9BF2-4B5452208530}"/>
              </a:ext>
            </a:extLst>
          </p:cNvPr>
          <p:cNvSpPr txBox="1"/>
          <p:nvPr/>
        </p:nvSpPr>
        <p:spPr>
          <a:xfrm>
            <a:off x="9259685" y="5462051"/>
            <a:ext cx="167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</a:t>
            </a:r>
            <a:r>
              <a:rPr lang="en-US"/>
              <a:t>= 300.5 </a:t>
            </a:r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 * K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5367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Tribal GA Toy System Tests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Tribal GA Toy System Tests</dc:title>
  <dc:creator>Troy Loeffler</dc:creator>
  <cp:lastModifiedBy>Troy Loeffler</cp:lastModifiedBy>
  <cp:revision>3</cp:revision>
  <dcterms:created xsi:type="dcterms:W3CDTF">2018-03-29T22:02:19Z</dcterms:created>
  <dcterms:modified xsi:type="dcterms:W3CDTF">2018-03-30T19:43:32Z</dcterms:modified>
</cp:coreProperties>
</file>