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1" r:id="rId2"/>
    <p:sldId id="260" r:id="rId3"/>
    <p:sldId id="263" r:id="rId4"/>
    <p:sldId id="259" r:id="rId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ITY" id="{F2A2E982-E79E-490F-B07E-9FCEF0A973FE}">
          <p14:sldIdLst>
            <p14:sldId id="261"/>
            <p14:sldId id="260"/>
            <p14:sldId id="263"/>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3E38"/>
    <a:srgbClr val="E6E6E6"/>
    <a:srgbClr val="C7385B"/>
    <a:srgbClr val="C23B46"/>
    <a:srgbClr val="BE3E36"/>
    <a:srgbClr val="C93664"/>
    <a:srgbClr val="20D63E"/>
    <a:srgbClr val="B6D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B81BC-123E-40C7-99F3-F59929DB7515}" v="78" dt="2021-09-06T08:27:23.827"/>
    <p1510:client id="{17495B34-C388-49B3-A60B-9B024F55605D}" v="65" dt="2021-09-06T13:05:55.458"/>
    <p1510:client id="{4D7D1DB4-0DA6-4D92-A4BE-E2931049D1E1}" v="13" dt="2021-09-06T06:43:57.459"/>
    <p1510:client id="{65137B48-45D5-4422-BFC9-EAF961305FC1}" v="396" dt="2021-09-06T08:33:59.757"/>
    <p1510:client id="{7019E78C-E613-467E-82C4-17FF29FF5047}" v="150" dt="2021-09-06T14:05:14.013"/>
    <p1510:client id="{7BF7049B-D1BC-4A6B-8D48-0872D2431CC7}" v="239" dt="2021-09-06T08:49:08.234"/>
    <p1510:client id="{8A650AF2-4847-4253-93CB-54E4A129F134}" v="373" dt="2021-09-06T13:46:05.075"/>
    <p1510:client id="{CAECD88C-96DC-4E51-9A87-DC795F846BC8}" v="5" dt="2021-09-06T14:07:18.440"/>
    <p1510:client id="{DDB5049A-781B-45DC-9B35-A40ED995847F}" v="4" dt="2021-09-06T05:42:03.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65" autoAdjust="0"/>
    <p:restoredTop sz="94660"/>
  </p:normalViewPr>
  <p:slideViewPr>
    <p:cSldViewPr snapToGrid="0">
      <p:cViewPr>
        <p:scale>
          <a:sx n="66" d="100"/>
          <a:sy n="66" d="100"/>
        </p:scale>
        <p:origin x="1618"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39062231"/>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95515215"/>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8124784"/>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27300725"/>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475877"/>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91858699"/>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68244834"/>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3225374"/>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7970883"/>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0671621"/>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11989408"/>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1766814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picture containing sky, outdoor, sunset, scene&#10;&#10;Description automatically generated">
            <a:extLst>
              <a:ext uri="{FF2B5EF4-FFF2-40B4-BE49-F238E27FC236}">
                <a16:creationId xmlns:a16="http://schemas.microsoft.com/office/drawing/2014/main" id="{9040B79D-7F01-4E44-9404-E7869DF2E63D}"/>
              </a:ext>
            </a:extLst>
          </p:cNvPr>
          <p:cNvPicPr>
            <a:picLocks noChangeAspect="1"/>
          </p:cNvPicPr>
          <p:nvPr/>
        </p:nvPicPr>
        <p:blipFill rotWithShape="1">
          <a:blip r:embed="rId2"/>
          <a:srcRect l="-92" t="18519" b="-556"/>
          <a:stretch/>
        </p:blipFill>
        <p:spPr>
          <a:xfrm>
            <a:off x="-41113" y="-44960"/>
            <a:ext cx="12274225" cy="6947920"/>
          </a:xfrm>
          <a:prstGeom prst="rect">
            <a:avLst/>
          </a:prstGeom>
        </p:spPr>
      </p:pic>
      <p:pic>
        <p:nvPicPr>
          <p:cNvPr id="6" name="Picture 6" descr="Shape, rectangle&#10;&#10;Description automatically generated">
            <a:extLst>
              <a:ext uri="{FF2B5EF4-FFF2-40B4-BE49-F238E27FC236}">
                <a16:creationId xmlns:a16="http://schemas.microsoft.com/office/drawing/2014/main" id="{09240339-0DA1-4755-B6E9-BB4862CCD323}"/>
              </a:ext>
            </a:extLst>
          </p:cNvPr>
          <p:cNvPicPr>
            <a:picLocks noChangeAspect="1"/>
          </p:cNvPicPr>
          <p:nvPr/>
        </p:nvPicPr>
        <p:blipFill>
          <a:blip r:embed="rId3"/>
          <a:stretch>
            <a:fillRect/>
          </a:stretch>
        </p:blipFill>
        <p:spPr>
          <a:xfrm>
            <a:off x="7125419" y="7358033"/>
            <a:ext cx="5244860" cy="710839"/>
          </a:xfrm>
          <a:prstGeom prst="rect">
            <a:avLst/>
          </a:prstGeom>
        </p:spPr>
      </p:pic>
      <p:sp>
        <p:nvSpPr>
          <p:cNvPr id="5" name="Rectangle 4">
            <a:extLst>
              <a:ext uri="{FF2B5EF4-FFF2-40B4-BE49-F238E27FC236}">
                <a16:creationId xmlns:a16="http://schemas.microsoft.com/office/drawing/2014/main" id="{F9944763-4244-4044-A14A-2F9FD7721CD4}"/>
              </a:ext>
            </a:extLst>
          </p:cNvPr>
          <p:cNvSpPr/>
          <p:nvPr/>
        </p:nvSpPr>
        <p:spPr>
          <a:xfrm>
            <a:off x="-41112" y="0"/>
            <a:ext cx="12274224" cy="6902960"/>
          </a:xfrm>
          <a:prstGeom prst="rect">
            <a:avLst/>
          </a:prstGeom>
          <a:gradFill flip="none" rotWithShape="1">
            <a:gsLst>
              <a:gs pos="0">
                <a:schemeClr val="bg2">
                  <a:alpha val="21000"/>
                </a:schemeClr>
              </a:gs>
              <a:gs pos="39000">
                <a:schemeClr val="accent4">
                  <a:lumMod val="60000"/>
                  <a:lumOff val="40000"/>
                  <a:alpha val="28000"/>
                </a:schemeClr>
              </a:gs>
              <a:gs pos="100000">
                <a:srgbClr val="C7385B">
                  <a:alpha val="34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DA2B80E-F2A6-4D21-88C7-BDD281108A92}"/>
              </a:ext>
            </a:extLst>
          </p:cNvPr>
          <p:cNvSpPr/>
          <p:nvPr/>
        </p:nvSpPr>
        <p:spPr>
          <a:xfrm rot="10800000">
            <a:off x="2783602" y="1706880"/>
            <a:ext cx="6619477" cy="14935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774978D-DF4C-4BF3-B9D9-E840A24A3096}"/>
              </a:ext>
            </a:extLst>
          </p:cNvPr>
          <p:cNvSpPr txBox="1"/>
          <p:nvPr/>
        </p:nvSpPr>
        <p:spPr>
          <a:xfrm>
            <a:off x="3397189" y="1899641"/>
            <a:ext cx="5392301" cy="1107996"/>
          </a:xfrm>
          <a:prstGeom prst="rect">
            <a:avLst/>
          </a:prstGeom>
          <a:noFill/>
        </p:spPr>
        <p:txBody>
          <a:bodyPr wrap="square" rtlCol="0">
            <a:spAutoFit/>
          </a:bodyPr>
          <a:lstStyle/>
          <a:p>
            <a:r>
              <a:rPr lang="en-US" sz="6600" dirty="0">
                <a:solidFill>
                  <a:schemeClr val="bg1">
                    <a:lumMod val="95000"/>
                  </a:schemeClr>
                </a:solidFill>
                <a:latin typeface="Algerian" panose="04020705040A02060702" pitchFamily="82" charset="0"/>
              </a:rPr>
              <a:t>City Magics</a:t>
            </a:r>
            <a:endParaRPr lang="en-IN" sz="6600" dirty="0">
              <a:solidFill>
                <a:schemeClr val="bg1">
                  <a:lumMod val="95000"/>
                </a:schemeClr>
              </a:solidFill>
              <a:latin typeface="Algerian" panose="04020705040A02060702" pitchFamily="82" charset="0"/>
            </a:endParaRPr>
          </a:p>
        </p:txBody>
      </p:sp>
    </p:spTree>
    <p:extLst>
      <p:ext uri="{BB962C8B-B14F-4D97-AF65-F5344CB8AC3E}">
        <p14:creationId xmlns:p14="http://schemas.microsoft.com/office/powerpoint/2010/main" val="555509070"/>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62378-465A-4E3F-B93D-4386E7C60E40}"/>
              </a:ext>
            </a:extLst>
          </p:cNvPr>
          <p:cNvSpPr/>
          <p:nvPr/>
        </p:nvSpPr>
        <p:spPr>
          <a:xfrm rot="10800000">
            <a:off x="6096000" y="1"/>
            <a:ext cx="6096000" cy="6857999"/>
          </a:xfrm>
          <a:prstGeom prst="rect">
            <a:avLst/>
          </a:prstGeom>
          <a:gradFill flip="none" rotWithShape="1">
            <a:gsLst>
              <a:gs pos="6000">
                <a:srgbClr val="FFC000"/>
              </a:gs>
              <a:gs pos="100000">
                <a:srgbClr val="C7385B">
                  <a:alpha val="96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8EBFCE99-DFD4-4A31-897D-A21F9ED1C8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609207" y="4065455"/>
            <a:ext cx="2651761" cy="248587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12">
            <a:extLst>
              <a:ext uri="{FF2B5EF4-FFF2-40B4-BE49-F238E27FC236}">
                <a16:creationId xmlns:a16="http://schemas.microsoft.com/office/drawing/2014/main" id="{0A28772D-1C7C-4893-B1A7-3308E1EF1E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358407" y="189621"/>
            <a:ext cx="2651761" cy="248587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grpSp>
        <p:nvGrpSpPr>
          <p:cNvPr id="15" name="Group 14">
            <a:extLst>
              <a:ext uri="{FF2B5EF4-FFF2-40B4-BE49-F238E27FC236}">
                <a16:creationId xmlns:a16="http://schemas.microsoft.com/office/drawing/2014/main" id="{99509F2F-9DB8-46E9-8284-D3F605667584}"/>
              </a:ext>
            </a:extLst>
          </p:cNvPr>
          <p:cNvGrpSpPr/>
          <p:nvPr/>
        </p:nvGrpSpPr>
        <p:grpSpPr>
          <a:xfrm>
            <a:off x="300988" y="350520"/>
            <a:ext cx="4941572" cy="1082040"/>
            <a:chOff x="300988" y="373446"/>
            <a:chExt cx="5072440" cy="907231"/>
          </a:xfrm>
        </p:grpSpPr>
        <p:sp>
          <p:nvSpPr>
            <p:cNvPr id="9" name="Rectangle 8">
              <a:extLst>
                <a:ext uri="{FF2B5EF4-FFF2-40B4-BE49-F238E27FC236}">
                  <a16:creationId xmlns:a16="http://schemas.microsoft.com/office/drawing/2014/main" id="{93DD1255-A7DD-43C1-9CA7-622656E21BEA}"/>
                </a:ext>
              </a:extLst>
            </p:cNvPr>
            <p:cNvSpPr/>
            <p:nvPr/>
          </p:nvSpPr>
          <p:spPr>
            <a:xfrm rot="10800000">
              <a:off x="300988" y="373446"/>
              <a:ext cx="5072440" cy="907231"/>
            </a:xfrm>
            <a:prstGeom prst="rect">
              <a:avLst/>
            </a:prstGeom>
            <a:solidFill>
              <a:schemeClr val="accent2">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000" dirty="0"/>
            </a:p>
          </p:txBody>
        </p:sp>
        <p:sp>
          <p:nvSpPr>
            <p:cNvPr id="14" name="TextBox 13">
              <a:extLst>
                <a:ext uri="{FF2B5EF4-FFF2-40B4-BE49-F238E27FC236}">
                  <a16:creationId xmlns:a16="http://schemas.microsoft.com/office/drawing/2014/main" id="{793AE90C-9D16-4127-ABF3-670250D0911E}"/>
                </a:ext>
              </a:extLst>
            </p:cNvPr>
            <p:cNvSpPr txBox="1"/>
            <p:nvPr/>
          </p:nvSpPr>
          <p:spPr>
            <a:xfrm>
              <a:off x="603887" y="572791"/>
              <a:ext cx="4591986" cy="707886"/>
            </a:xfrm>
            <a:prstGeom prst="rect">
              <a:avLst/>
            </a:prstGeom>
            <a:noFill/>
          </p:spPr>
          <p:txBody>
            <a:bodyPr wrap="square" rtlCol="0">
              <a:spAutoFit/>
            </a:bodyPr>
            <a:lstStyle/>
            <a:p>
              <a:pPr algn="just"/>
              <a:r>
                <a:rPr lang="en-IN" sz="4000" dirty="0">
                  <a:solidFill>
                    <a:schemeClr val="bg1"/>
                  </a:solidFill>
                  <a:latin typeface="Berlin Sans FB Demi" panose="020E0802020502020306" pitchFamily="34" charset="0"/>
                </a:rPr>
                <a:t>NEW YORK CITY</a:t>
              </a:r>
            </a:p>
          </p:txBody>
        </p:sp>
      </p:grpSp>
      <p:sp>
        <p:nvSpPr>
          <p:cNvPr id="16" name="TextBox 15">
            <a:extLst>
              <a:ext uri="{FF2B5EF4-FFF2-40B4-BE49-F238E27FC236}">
                <a16:creationId xmlns:a16="http://schemas.microsoft.com/office/drawing/2014/main" id="{A661D679-6602-418B-ADA6-81E2B3CFF262}"/>
              </a:ext>
            </a:extLst>
          </p:cNvPr>
          <p:cNvSpPr txBox="1"/>
          <p:nvPr/>
        </p:nvSpPr>
        <p:spPr>
          <a:xfrm>
            <a:off x="326704" y="1670317"/>
            <a:ext cx="5256089" cy="5262979"/>
          </a:xfrm>
          <a:prstGeom prst="rect">
            <a:avLst/>
          </a:prstGeom>
          <a:noFill/>
        </p:spPr>
        <p:txBody>
          <a:bodyPr wrap="square" rtlCol="0">
            <a:spAutoFit/>
          </a:bodyPr>
          <a:lstStyle/>
          <a:p>
            <a:pPr algn="just"/>
            <a:r>
              <a:rPr lang="en-US" sz="2800" b="0" i="0" dirty="0">
                <a:solidFill>
                  <a:srgbClr val="181818"/>
                </a:solidFill>
                <a:effectLst/>
                <a:latin typeface="open-sans"/>
              </a:rPr>
              <a:t>In 1664, the British seized New Amsterdam from the Dutch and gave it a new name: New York</a:t>
            </a:r>
            <a:r>
              <a:rPr lang="en-US" sz="2800" b="0" i="0" dirty="0">
                <a:effectLst/>
                <a:latin typeface="open-sans"/>
              </a:rPr>
              <a:t> </a:t>
            </a:r>
            <a:r>
              <a:rPr lang="en-US" sz="2800" b="0" i="0" dirty="0">
                <a:solidFill>
                  <a:srgbClr val="181818"/>
                </a:solidFill>
                <a:effectLst/>
                <a:latin typeface="open-sans"/>
              </a:rPr>
              <a:t>City. For the next century, the population of New York City grew larger and more diverse: It included immigrants from the Netherlands, England, France and Germany; indentured servants; and African slaves.</a:t>
            </a:r>
          </a:p>
          <a:p>
            <a:pPr algn="just"/>
            <a:br>
              <a:rPr lang="en-US" sz="2800" dirty="0">
                <a:effectLst/>
              </a:rPr>
            </a:br>
            <a:endParaRPr lang="en-IN" sz="2800" dirty="0"/>
          </a:p>
        </p:txBody>
      </p:sp>
      <p:pic>
        <p:nvPicPr>
          <p:cNvPr id="22" name="Picture 21">
            <a:extLst>
              <a:ext uri="{FF2B5EF4-FFF2-40B4-BE49-F238E27FC236}">
                <a16:creationId xmlns:a16="http://schemas.microsoft.com/office/drawing/2014/main" id="{46030970-4C81-46C9-ADEE-6C88F73E76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72575" y="1784915"/>
            <a:ext cx="2764048" cy="26273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94585441"/>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DF7235C-5080-4ED8-9623-65A4B7737B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6095998" cy="6858002"/>
          </a:xfrm>
          <a:prstGeom prst="rect">
            <a:avLst/>
          </a:prstGeom>
        </p:spPr>
      </p:pic>
      <p:sp>
        <p:nvSpPr>
          <p:cNvPr id="6" name="Rectangle 5">
            <a:extLst>
              <a:ext uri="{FF2B5EF4-FFF2-40B4-BE49-F238E27FC236}">
                <a16:creationId xmlns:a16="http://schemas.microsoft.com/office/drawing/2014/main" id="{8FF6F453-2D3C-49A6-A47A-FFC8F12FC8F3}"/>
              </a:ext>
            </a:extLst>
          </p:cNvPr>
          <p:cNvSpPr/>
          <p:nvPr/>
        </p:nvSpPr>
        <p:spPr>
          <a:xfrm rot="10800000">
            <a:off x="0" y="-1"/>
            <a:ext cx="6095997" cy="6858001"/>
          </a:xfrm>
          <a:prstGeom prst="rect">
            <a:avLst/>
          </a:prstGeom>
          <a:gradFill flip="none" rotWithShape="1">
            <a:gsLst>
              <a:gs pos="6000">
                <a:schemeClr val="accent2">
                  <a:lumMod val="75000"/>
                  <a:alpha val="47000"/>
                </a:schemeClr>
              </a:gs>
              <a:gs pos="85000">
                <a:srgbClr val="C7385B">
                  <a:alpha val="5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BAEFC94-4D37-4018-ACEF-B9033ADD60F7}"/>
              </a:ext>
            </a:extLst>
          </p:cNvPr>
          <p:cNvSpPr txBox="1"/>
          <p:nvPr/>
        </p:nvSpPr>
        <p:spPr>
          <a:xfrm>
            <a:off x="6309356" y="1464498"/>
            <a:ext cx="5775960" cy="5262979"/>
          </a:xfrm>
          <a:prstGeom prst="rect">
            <a:avLst/>
          </a:prstGeom>
          <a:noFill/>
        </p:spPr>
        <p:txBody>
          <a:bodyPr wrap="square" rtlCol="0">
            <a:spAutoFit/>
          </a:bodyPr>
          <a:lstStyle/>
          <a:p>
            <a:pPr algn="just"/>
            <a:r>
              <a:rPr lang="en-US" sz="2400" b="0" i="0" dirty="0">
                <a:solidFill>
                  <a:srgbClr val="181818"/>
                </a:solidFill>
                <a:effectLst/>
                <a:latin typeface="Times New Roman" panose="02020603050405020304" pitchFamily="18" charset="0"/>
                <a:cs typeface="Times New Roman" panose="02020603050405020304" pitchFamily="18" charset="0"/>
              </a:rPr>
              <a:t>During the 1760s and 1770s, the city was a center of anti-British activity–for instance, after the </a:t>
            </a:r>
            <a:r>
              <a:rPr lang="en-US" sz="2400" dirty="0">
                <a:latin typeface="Times New Roman" panose="02020603050405020304" pitchFamily="18" charset="0"/>
                <a:cs typeface="Times New Roman" panose="02020603050405020304" pitchFamily="18" charset="0"/>
              </a:rPr>
              <a:t>British Parliament</a:t>
            </a:r>
            <a:r>
              <a:rPr lang="en-US" sz="2400" dirty="0">
                <a:solidFill>
                  <a:srgbClr val="181818"/>
                </a:solidFill>
                <a:latin typeface="Times New Roman" panose="02020603050405020304" pitchFamily="18" charset="0"/>
                <a:cs typeface="Times New Roman" panose="02020603050405020304" pitchFamily="18" charset="0"/>
              </a:rPr>
              <a:t> </a:t>
            </a:r>
            <a:r>
              <a:rPr lang="en-US" sz="2400" b="0" i="0" dirty="0">
                <a:solidFill>
                  <a:srgbClr val="181818"/>
                </a:solidFill>
                <a:effectLst/>
                <a:latin typeface="Times New Roman" panose="02020603050405020304" pitchFamily="18" charset="0"/>
                <a:cs typeface="Times New Roman" panose="02020603050405020304" pitchFamily="18" charset="0"/>
              </a:rPr>
              <a:t>passed the</a:t>
            </a:r>
            <a:r>
              <a:rPr lang="en-US" sz="2400" b="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Stamp Act</a:t>
            </a:r>
            <a:r>
              <a:rPr lang="en-US" sz="2400" b="0" i="0" dirty="0">
                <a:effectLst/>
                <a:latin typeface="Times New Roman" panose="02020603050405020304" pitchFamily="18" charset="0"/>
                <a:cs typeface="Times New Roman" panose="02020603050405020304" pitchFamily="18" charset="0"/>
              </a:rPr>
              <a:t> </a:t>
            </a:r>
            <a:r>
              <a:rPr lang="en-US" sz="2400" b="0" i="0" dirty="0">
                <a:solidFill>
                  <a:srgbClr val="181818"/>
                </a:solidFill>
                <a:effectLst/>
                <a:latin typeface="Times New Roman" panose="02020603050405020304" pitchFamily="18" charset="0"/>
                <a:cs typeface="Times New Roman" panose="02020603050405020304" pitchFamily="18" charset="0"/>
              </a:rPr>
              <a:t>in 1765, New Yorkers closed their businesses in protest and burned the royal governor in effigy. However, the city was also strategically important, and the British tried to seize it almost as soon as the Revolutionary War began. In August 1776, despite the best efforts of George Washington’s Continental Army in Brooklyn and Harlem Heights, New York City fell to the British. It served as a British military base until 1783.</a:t>
            </a:r>
            <a:endParaRPr lang="en-IN"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6093AC6-1058-4C78-9116-C4358FB2D9AB}"/>
              </a:ext>
            </a:extLst>
          </p:cNvPr>
          <p:cNvSpPr/>
          <p:nvPr/>
        </p:nvSpPr>
        <p:spPr>
          <a:xfrm rot="10800000">
            <a:off x="6362696" y="198120"/>
            <a:ext cx="5669280" cy="1092100"/>
          </a:xfrm>
          <a:prstGeom prst="rect">
            <a:avLst/>
          </a:prstGeom>
          <a:gradFill>
            <a:gsLst>
              <a:gs pos="65980">
                <a:schemeClr val="accent2"/>
              </a:gs>
              <a:gs pos="19000">
                <a:schemeClr val="tx2"/>
              </a:gs>
              <a:gs pos="100000">
                <a:srgbClr val="C7385B">
                  <a:lumMod val="89000"/>
                  <a:alpha val="84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000" dirty="0"/>
          </a:p>
        </p:txBody>
      </p:sp>
      <p:sp>
        <p:nvSpPr>
          <p:cNvPr id="11" name="TextBox 10">
            <a:extLst>
              <a:ext uri="{FF2B5EF4-FFF2-40B4-BE49-F238E27FC236}">
                <a16:creationId xmlns:a16="http://schemas.microsoft.com/office/drawing/2014/main" id="{9DF916CE-06E7-4124-AD3B-F3DDE065E7F8}"/>
              </a:ext>
            </a:extLst>
          </p:cNvPr>
          <p:cNvSpPr txBox="1"/>
          <p:nvPr/>
        </p:nvSpPr>
        <p:spPr>
          <a:xfrm>
            <a:off x="7863840" y="380792"/>
            <a:ext cx="4983480" cy="707886"/>
          </a:xfrm>
          <a:prstGeom prst="rect">
            <a:avLst/>
          </a:prstGeom>
          <a:noFill/>
        </p:spPr>
        <p:txBody>
          <a:bodyPr wrap="square" rtlCol="0">
            <a:spAutoFit/>
          </a:bodyPr>
          <a:lstStyle/>
          <a:p>
            <a:r>
              <a:rPr lang="en-IN" sz="4000" dirty="0">
                <a:solidFill>
                  <a:schemeClr val="bg1"/>
                </a:solidFill>
                <a:latin typeface="Berlin Sans FB Demi" panose="020E0802020502020306" pitchFamily="34" charset="0"/>
              </a:rPr>
              <a:t>HISTORY</a:t>
            </a:r>
          </a:p>
        </p:txBody>
      </p:sp>
    </p:spTree>
    <p:extLst>
      <p:ext uri="{BB962C8B-B14F-4D97-AF65-F5344CB8AC3E}">
        <p14:creationId xmlns:p14="http://schemas.microsoft.com/office/powerpoint/2010/main" val="4165674556"/>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BE3E38"/>
            </a:gs>
            <a:gs pos="48000">
              <a:srgbClr val="E6E6E6"/>
            </a:gs>
            <a:gs pos="100000">
              <a:srgbClr val="C7385B">
                <a:alpha val="96000"/>
              </a:srgbClr>
            </a:gs>
          </a:gsLst>
          <a:lin ang="27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E00C5F-3FD4-41EB-B9D8-752AE1ACD6A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333" t="4690" r="5771" b="17254"/>
          <a:stretch/>
        </p:blipFill>
        <p:spPr>
          <a:xfrm>
            <a:off x="4593189" y="1724531"/>
            <a:ext cx="2647966" cy="257556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664474061"/>
      </p:ext>
    </p:extLst>
  </p:cSld>
  <p:clrMapOvr>
    <a:masterClrMapping/>
  </p:clrMapOvr>
  <mc:AlternateContent xmlns:mc="http://schemas.openxmlformats.org/markup-compatibility/2006" xmlns:p14="http://schemas.microsoft.com/office/powerpoint/2010/main">
    <mc:Choice Requires="p14">
      <p:transition spd="slow" p14:dur="3750">
        <p14:reveal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1000"/>
                                  </p:stCondLst>
                                  <p:childTnLst>
                                    <p:animMotion origin="layout" path="M -0.59883 0.05394 L -0.59883 0.0544 L -0.51068 0.05949 C -0.49818 0.06019 -0.48581 0.06343 -0.47422 0.06204 C -0.45352 0.05995 -0.43308 0.05324 -0.41289 0.04884 C -0.40469 0.04282 -0.3948 0.03889 -0.38855 0.03032 C -0.38216 0.02176 -0.37761 0.01019 -0.37409 -0.00162 C -0.37214 -0.00926 -0.37318 -0.01759 -0.37214 -0.02546 C -0.37149 -0.03241 -0.37149 -0.03958 -0.37006 -0.04653 C -0.36888 -0.05231 -0.36537 -0.05671 -0.36394 -0.0625 C -0.3612 -0.07268 -0.36094 -0.08403 -0.35769 -0.09421 C -0.35677 -0.09861 -0.35339 -0.10116 -0.35196 -0.10463 C -0.34935 -0.10972 -0.34805 -0.11597 -0.34571 -0.1206 C -0.3362 -0.13889 -0.33438 -0.13333 -0.32735 -0.15255 C -0.32071 -0.16944 -0.30834 -0.20139 -0.30261 -0.2081 C -0.29727 -0.21435 -0.29141 -0.22014 -0.28633 -0.22662 C -0.2836 -0.22963 -0.28295 -0.23472 -0.28021 -0.23727 C -0.27657 -0.24028 -0.27201 -0.24051 -0.26784 -0.24282 C -0.26237 -0.24514 -0.2569 -0.24768 -0.25144 -0.25023 C -0.24688 -0.25278 -0.2418 -0.25532 -0.23724 -0.25833 C -0.23177 -0.26227 -0.22709 -0.26852 -0.22097 -0.27176 C -0.20938 -0.27801 -0.18607 -0.28727 -0.18607 -0.28704 C -0.15664 -0.27639 -0.14948 -0.28079 -0.13086 -0.25023 C -0.12813 -0.24606 -0.12813 -0.23981 -0.1267 -0.23472 C -0.12761 -0.20995 -0.12709 -0.18495 -0.12878 -0.16018 C -0.12904 -0.15046 -0.13177 -0.14097 -0.13295 -0.13125 C -0.13451 -0.11667 -0.13633 -0.07407 -0.13711 -0.0625 C -0.13633 -0.04306 -0.1349 -0.02361 -0.1349 -0.00417 C -0.1349 0.03982 -0.14258 0.04028 -0.1349 0.09097 C -0.13334 0.10093 -0.12904 0.10995 -0.12474 0.11759 C -0.12214 0.12153 -0.11784 0.12315 -0.11433 0.12569 C -0.11237 0.12732 -0.11003 0.12894 -0.10821 0.13102 C -0.10222 0.13819 -0.0905 0.15463 -0.08581 0.16273 C -0.08164 0.17037 -0.07735 0.17824 -0.07357 0.18657 C -0.07071 0.19236 -0.06862 0.19931 -0.06524 0.20509 C -0.0625 0.21019 -0.05834 0.21343 -0.05508 0.21829 C -0.04662 0.23056 -0.03828 0.24259 -0.0306 0.25532 C 0.00286 0.31111 -0.03177 0.25556 -0.00599 0.29236 C -0.00313 0.29676 -0.00118 0.30185 0.00208 0.30579 C 0.00703 0.31227 0.01614 0.32037 0.02239 0.32431 C 0.02747 0.32708 0.03229 0.3287 0.03672 0.33218 C 0.0427 0.33657 0.04752 0.34352 0.05351 0.34815 C 0.06328 0.35625 0.12083 0.40278 0.14101 0.41435 C 0.14635 0.41736 0.15234 0.41806 0.15742 0.41991 C 0.16575 0.41806 0.17395 0.41644 0.18216 0.41435 C 0.19674 0.41042 0.21159 0.40417 0.22513 0.39583 C 0.24661 0.38241 0.25351 0.37477 0.27409 0.35579 C 0.28099 0.34352 0.28919 0.33264 0.29466 0.31875 C 0.30013 0.30509 0.30143 0.27963 0.30286 0.26319 C 0.30234 0.22546 0.30169 0.18727 0.30078 0.14954 C 0.30078 0.14676 0.29895 0.14421 0.29882 0.14167 C 0.29687 0.12569 0.29609 0.10972 0.29466 0.09398 C 0.29518 0.03982 0.2944 -0.01389 0.29661 -0.06759 C 0.29713 -0.07847 0.30143 -0.08866 0.30286 -0.09954 C 0.30429 -0.10903 0.30299 -0.11921 0.30481 -0.1287 C 0.30651 -0.13704 0.31067 -0.14421 0.31315 -0.15255 C 0.31588 -0.16204 0.31666 -0.17292 0.32135 -0.18171 C 0.32812 -0.19514 0.34948 -0.2162 0.36002 -0.22384 C 0.38672 -0.24306 0.40052 -0.24884 0.42955 -0.25833 C 0.43893 -0.26157 0.44869 -0.26458 0.45807 -0.2662 C 0.48216 -0.27106 0.50599 -0.27245 0.52994 -0.27431 L 0.55234 -0.2662 C 0.55442 -0.26551 0.55677 -0.26481 0.55859 -0.26389 C 0.5638 -0.26042 0.57474 -0.25324 0.57474 -0.25278 C 0.57617 -0.25023 0.57682 -0.24699 0.5789 -0.24514 C 0.5819 -0.24236 0.58698 -0.24375 0.58919 -0.23981 C 0.61211 -0.20162 0.62031 -0.16273 0.65052 -0.13657 C 0.65364 -0.13403 0.65729 -0.13565 0.66067 -0.13403 C 0.67721 -0.12639 0.70963 -0.11018 0.70963 -0.10972 C 0.73698 -0.11366 0.76484 -0.11366 0.79179 -0.1206 C 0.80195 -0.12315 0.81198 -0.12685 0.82213 -0.1287 C 0.83229 -0.13056 0.8427 -0.13056 0.85312 -0.13125 L 0.8776 -0.13403 C 0.90156 -0.13056 0.92552 -0.12893 0.94895 -0.12315 C 0.95247 -0.12245 0.96015 -0.11806 0.95716 -0.11551 C 0.94687 -0.10463 0.93281 -0.10116 0.92044 -0.09421 C 0.8789 -0.0713 0.8875 -0.08102 0.83867 -0.04398 L 0.75494 0.01944 C 0.7388 0.03148 0.7233 0.0456 0.70586 0.05394 C 0.68541 0.06389 0.66523 0.07477 0.64427 0.0831 C 0.62552 0.09074 0.60625 0.09583 0.58711 0.10162 C 0.57148 0.10671 0.5556 0.11111 0.53997 0.11505 C 0.52448 0.11898 0.49049 0.12407 0.47669 0.12569 C 0.46172 0.12708 0.44661 0.12732 0.4319 0.12824 L 0.45195 0.13611 L 0.43776 0.13611 L 0.44388 0.13102 " pathEditMode="relative" rAng="0" ptsTypes="AAAAAAAAAAAAAAAAAAAAAAAAAAAAAAAAAAAAAAAAAAAAAAAAAAAAAAAAAAAAAAAAAAAAAAAAAAAAAAAAAAAAAAA">
                                      <p:cBhvr>
                                        <p:cTn id="6" dur="5000" fill="hold"/>
                                        <p:tgtEl>
                                          <p:spTgt spid="5"/>
                                        </p:tgtEl>
                                        <p:attrNameLst>
                                          <p:attrName>ppt_x</p:attrName>
                                          <p:attrName>ppt_y</p:attrName>
                                        </p:attrNameLst>
                                      </p:cBhvr>
                                      <p:rCtr x="77826" y="1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172</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Algerian</vt:lpstr>
      <vt:lpstr>Arial</vt:lpstr>
      <vt:lpstr>Berlin Sans FB Demi</vt:lpstr>
      <vt:lpstr>Calibri</vt:lpstr>
      <vt:lpstr>Calibri Light</vt:lpstr>
      <vt:lpstr>open-sans</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Ramesh Prajapati</dc:creator>
  <cp:lastModifiedBy>Yash Prajapati</cp:lastModifiedBy>
  <cp:revision>13</cp:revision>
  <dcterms:created xsi:type="dcterms:W3CDTF">2021-09-06T05:40:37Z</dcterms:created>
  <dcterms:modified xsi:type="dcterms:W3CDTF">2021-09-06T16:27:46Z</dcterms:modified>
</cp:coreProperties>
</file>