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B102-4EC5-48AE-B813-367C15F17431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42E1-BBC2-42A3-8869-6FBB0B233E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B102-4EC5-48AE-B813-367C15F17431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42E1-BBC2-42A3-8869-6FBB0B233E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B102-4EC5-48AE-B813-367C15F17431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42E1-BBC2-42A3-8869-6FBB0B233E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B102-4EC5-48AE-B813-367C15F17431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42E1-BBC2-42A3-8869-6FBB0B233E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B102-4EC5-48AE-B813-367C15F17431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42E1-BBC2-42A3-8869-6FBB0B233E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B102-4EC5-48AE-B813-367C15F17431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42E1-BBC2-42A3-8869-6FBB0B233E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B102-4EC5-48AE-B813-367C15F17431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42E1-BBC2-42A3-8869-6FBB0B233E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B102-4EC5-48AE-B813-367C15F17431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42E1-BBC2-42A3-8869-6FBB0B233E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B102-4EC5-48AE-B813-367C15F17431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42E1-BBC2-42A3-8869-6FBB0B233E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B102-4EC5-48AE-B813-367C15F17431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42E1-BBC2-42A3-8869-6FBB0B233E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B102-4EC5-48AE-B813-367C15F17431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42E1-BBC2-42A3-8869-6FBB0B233E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2B102-4EC5-48AE-B813-367C15F17431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42E1-BBC2-42A3-8869-6FBB0B233E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WSDL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Taller </a:t>
            </a:r>
            <a:r>
              <a:rPr lang="en-US" dirty="0" smtClean="0"/>
              <a:t>02 – </a:t>
            </a:r>
            <a:r>
              <a:rPr lang="en-US" dirty="0" err="1" smtClean="0"/>
              <a:t>Sesión</a:t>
            </a:r>
            <a:r>
              <a:rPr lang="en-US" dirty="0" smtClean="0"/>
              <a:t> </a:t>
            </a:r>
            <a:r>
              <a:rPr lang="en-US" dirty="0" smtClean="0"/>
              <a:t>04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WSDL describe un web service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Es un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define </a:t>
            </a:r>
            <a:r>
              <a:rPr lang="en-US" dirty="0" smtClean="0"/>
              <a:t>un </a:t>
            </a:r>
            <a:r>
              <a:rPr lang="en-US" dirty="0" err="1" smtClean="0"/>
              <a:t>servicio</a:t>
            </a:r>
            <a:r>
              <a:rPr lang="en-US" dirty="0" smtClean="0"/>
              <a:t> (</a:t>
            </a:r>
            <a:r>
              <a:rPr lang="en-US" dirty="0" err="1" smtClean="0"/>
              <a:t>contrato</a:t>
            </a:r>
            <a:r>
              <a:rPr lang="en-US" dirty="0" smtClean="0"/>
              <a:t>: </a:t>
            </a:r>
            <a:r>
              <a:rPr lang="en-US" dirty="0" err="1" smtClean="0"/>
              <a:t>operaciones</a:t>
            </a:r>
            <a:r>
              <a:rPr lang="en-US" dirty="0" smtClean="0"/>
              <a:t>, </a:t>
            </a:r>
            <a:r>
              <a:rPr lang="en-US" dirty="0" err="1" smtClean="0"/>
              <a:t>mensajes</a:t>
            </a:r>
            <a:r>
              <a:rPr lang="en-US" dirty="0" smtClean="0"/>
              <a:t> y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)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los </a:t>
            </a:r>
            <a:r>
              <a:rPr lang="en-US" dirty="0" err="1" smtClean="0"/>
              <a:t>puntos</a:t>
            </a:r>
            <a:r>
              <a:rPr lang="en-US" dirty="0" smtClean="0"/>
              <a:t> de </a:t>
            </a:r>
            <a:r>
              <a:rPr lang="en-US" dirty="0" err="1" smtClean="0"/>
              <a:t>acceso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clientes</a:t>
            </a:r>
            <a:r>
              <a:rPr lang="en-US" dirty="0" smtClean="0"/>
              <a:t>: java, </a:t>
            </a:r>
            <a:r>
              <a:rPr lang="en-US" dirty="0" err="1" smtClean="0"/>
              <a:t>php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, etc.)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lugar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encuentra</a:t>
            </a:r>
            <a:r>
              <a:rPr lang="en-US" dirty="0" smtClean="0"/>
              <a:t> el </a:t>
            </a:r>
            <a:r>
              <a:rPr lang="en-US" dirty="0" err="1" smtClean="0"/>
              <a:t>servicio</a:t>
            </a:r>
            <a:r>
              <a:rPr lang="en-US" dirty="0" smtClean="0"/>
              <a:t> (URLs + </a:t>
            </a:r>
            <a:r>
              <a:rPr lang="en-US" dirty="0" err="1" smtClean="0"/>
              <a:t>Protocolo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381000" y="1828800"/>
            <a:ext cx="8458200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Web service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1295400" y="2209800"/>
            <a:ext cx="7315200" cy="1785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CONTRATO</a:t>
            </a:r>
            <a:r>
              <a:rPr lang="en-US" sz="2000" dirty="0" smtClean="0"/>
              <a:t> </a:t>
            </a:r>
            <a:r>
              <a:rPr lang="en-US" dirty="0" smtClean="0"/>
              <a:t>(</a:t>
            </a:r>
            <a:r>
              <a:rPr lang="en-US" b="1" dirty="0" err="1" smtClean="0"/>
              <a:t>Definición</a:t>
            </a:r>
            <a:r>
              <a:rPr lang="en-US" b="1" dirty="0" smtClean="0"/>
              <a:t> del </a:t>
            </a:r>
            <a:r>
              <a:rPr lang="en-US" b="1" dirty="0" err="1" smtClean="0"/>
              <a:t>Servicio</a:t>
            </a:r>
            <a:r>
              <a:rPr lang="en-US" b="1" dirty="0" smtClean="0"/>
              <a:t> </a:t>
            </a:r>
            <a:r>
              <a:rPr lang="en-US" dirty="0" smtClean="0"/>
              <a:t>/ </a:t>
            </a:r>
            <a:r>
              <a:rPr lang="en-US" b="1" dirty="0" smtClean="0"/>
              <a:t>Interface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1295400" y="3962400"/>
            <a:ext cx="7315200" cy="2339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SERVICIO</a:t>
            </a:r>
            <a:r>
              <a:rPr lang="en-US" sz="2000" dirty="0" smtClean="0"/>
              <a:t> </a:t>
            </a:r>
            <a:r>
              <a:rPr lang="en-US" dirty="0" smtClean="0"/>
              <a:t>(</a:t>
            </a:r>
            <a:r>
              <a:rPr lang="en-US" b="1" dirty="0" err="1" smtClean="0"/>
              <a:t>Implementación</a:t>
            </a:r>
            <a:r>
              <a:rPr lang="en-US" b="1" dirty="0" smtClean="0"/>
              <a:t> del </a:t>
            </a:r>
            <a:r>
              <a:rPr lang="en-US" b="1" dirty="0" err="1" smtClean="0"/>
              <a:t>Proveedor</a:t>
            </a:r>
            <a:r>
              <a:rPr lang="en-US" b="1" dirty="0" smtClean="0"/>
              <a:t> del </a:t>
            </a:r>
            <a:r>
              <a:rPr lang="en-US" b="1" dirty="0" err="1" smtClean="0"/>
              <a:t>Servicio</a:t>
            </a:r>
            <a:r>
              <a:rPr lang="en-US" b="1" dirty="0" smtClean="0"/>
              <a:t>: Glassfish, JEE, </a:t>
            </a:r>
            <a:r>
              <a:rPr lang="en-US" b="1" dirty="0" err="1" smtClean="0"/>
              <a:t>Weblogic</a:t>
            </a:r>
            <a:r>
              <a:rPr lang="en-US" b="1" dirty="0" smtClean="0"/>
              <a:t>, JBOSS, .</a:t>
            </a:r>
            <a:r>
              <a:rPr lang="en-US" b="1" dirty="0" err="1" smtClean="0"/>
              <a:t>NetIS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8 CuadroTexto"/>
          <p:cNvSpPr txBox="1"/>
          <p:nvPr/>
        </p:nvSpPr>
        <p:spPr>
          <a:xfrm>
            <a:off x="3657600" y="2514600"/>
            <a:ext cx="48006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&lt;types&gt; 		(XSD)</a:t>
            </a:r>
          </a:p>
          <a:p>
            <a:r>
              <a:rPr lang="en-US" dirty="0" smtClean="0"/>
              <a:t>&lt;message&gt;	Data (</a:t>
            </a:r>
            <a:r>
              <a:rPr lang="en-US" dirty="0" err="1" smtClean="0"/>
              <a:t>parámetros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portType</a:t>
            </a:r>
            <a:r>
              <a:rPr lang="en-US" dirty="0" smtClean="0"/>
              <a:t>&gt;  	</a:t>
            </a:r>
            <a:r>
              <a:rPr lang="en-US" dirty="0" err="1" smtClean="0">
                <a:solidFill>
                  <a:srgbClr val="FF0000"/>
                </a:solidFill>
              </a:rPr>
              <a:t>Operaciones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&lt;binding&gt; 	</a:t>
            </a:r>
            <a:r>
              <a:rPr lang="en-US" strike="sngStrike" dirty="0" err="1"/>
              <a:t>P</a:t>
            </a:r>
            <a:r>
              <a:rPr lang="en-US" strike="sngStrike" dirty="0" err="1" smtClean="0"/>
              <a:t>rotocolo</a:t>
            </a:r>
            <a:r>
              <a:rPr lang="en-US" strike="sngStrike" dirty="0" smtClean="0"/>
              <a:t> y </a:t>
            </a:r>
            <a:r>
              <a:rPr lang="en-US" strike="sngStrike" dirty="0" err="1" smtClean="0"/>
              <a:t>formato</a:t>
            </a:r>
            <a:endParaRPr lang="en-US" strike="sngStrike" dirty="0"/>
          </a:p>
        </p:txBody>
      </p:sp>
      <p:sp>
        <p:nvSpPr>
          <p:cNvPr id="10" name="9 CuadroTexto"/>
          <p:cNvSpPr txBox="1"/>
          <p:nvPr/>
        </p:nvSpPr>
        <p:spPr>
          <a:xfrm>
            <a:off x="3657600" y="4343400"/>
            <a:ext cx="48006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&lt;service&gt;		Lugar </a:t>
            </a:r>
            <a:r>
              <a:rPr lang="en-US" dirty="0" err="1" smtClean="0"/>
              <a:t>donde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			(</a:t>
            </a:r>
            <a:r>
              <a:rPr lang="en-US" dirty="0" err="1" smtClean="0"/>
              <a:t>consumidor</a:t>
            </a:r>
            <a:r>
              <a:rPr lang="en-US" dirty="0" smtClean="0"/>
              <a:t>) </a:t>
            </a:r>
            <a:r>
              <a:rPr lang="en-US" dirty="0" err="1" smtClean="0"/>
              <a:t>encuentra</a:t>
            </a:r>
            <a:r>
              <a:rPr lang="en-US" dirty="0" smtClean="0"/>
              <a:t> el 			</a:t>
            </a:r>
            <a:r>
              <a:rPr lang="en-US" dirty="0" err="1" smtClean="0"/>
              <a:t>webservice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&lt;port&gt;		Dir. URL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binding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</a:t>
            </a:r>
            <a:endParaRPr lang="en-US" dirty="0"/>
          </a:p>
        </p:txBody>
      </p:sp>
      <p:pic>
        <p:nvPicPr>
          <p:cNvPr id="20482" name="Picture 2" descr="C:\Users\janito\Pictures\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1600534"/>
            <a:ext cx="8246246" cy="37334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&lt;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definitions</a:t>
            </a:r>
            <a:r>
              <a:rPr lang="en-US" dirty="0"/>
              <a:t>&gt;</a:t>
            </a:r>
            <a:r>
              <a:rPr lang="en-US" b="1" dirty="0"/>
              <a:t> 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/>
              <a:t>	</a:t>
            </a:r>
            <a:r>
              <a:rPr lang="en-US" dirty="0" smtClean="0"/>
              <a:t>&lt;</a:t>
            </a:r>
            <a:r>
              <a:rPr lang="en-US" dirty="0">
                <a:solidFill>
                  <a:srgbClr val="FF0000"/>
                </a:solidFill>
              </a:rPr>
              <a:t>types</a:t>
            </a:r>
            <a:r>
              <a:rPr lang="en-US" dirty="0"/>
              <a:t>&gt;</a:t>
            </a:r>
            <a:r>
              <a:rPr lang="en-US" b="1" dirty="0"/>
              <a:t> </a:t>
            </a:r>
            <a:r>
              <a:rPr lang="en-US" b="1" dirty="0" err="1" smtClean="0"/>
              <a:t>tipos</a:t>
            </a:r>
            <a:r>
              <a:rPr lang="en-US" b="1" dirty="0"/>
              <a:t>........ </a:t>
            </a: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types</a:t>
            </a:r>
            <a:r>
              <a:rPr lang="en-US" dirty="0"/>
              <a:t>&gt;</a:t>
            </a:r>
            <a:r>
              <a:rPr lang="en-US" b="1" dirty="0"/>
              <a:t> 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/>
              <a:t>	</a:t>
            </a:r>
            <a:r>
              <a:rPr lang="en-US" dirty="0" smtClean="0"/>
              <a:t>&lt;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message</a:t>
            </a:r>
            <a:r>
              <a:rPr lang="en-US" dirty="0"/>
              <a:t>&gt;</a:t>
            </a:r>
            <a:r>
              <a:rPr lang="en-US" b="1" dirty="0"/>
              <a:t> </a:t>
            </a:r>
            <a:r>
              <a:rPr lang="en-US" sz="2100" b="1" dirty="0" err="1" smtClean="0"/>
              <a:t>mensajes</a:t>
            </a:r>
            <a:r>
              <a:rPr lang="en-US" sz="2100" b="1" dirty="0" smtClean="0"/>
              <a:t>.... &lt;</a:t>
            </a:r>
            <a:r>
              <a:rPr lang="en-US" dirty="0" smtClean="0"/>
              <a:t>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message</a:t>
            </a:r>
            <a:r>
              <a:rPr lang="en-US" dirty="0"/>
              <a:t>&gt;</a:t>
            </a:r>
            <a:r>
              <a:rPr lang="en-US" b="1" dirty="0"/>
              <a:t> 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/>
              <a:t>	</a:t>
            </a:r>
            <a:r>
              <a:rPr lang="en-US" dirty="0" smtClean="0"/>
              <a:t>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portType</a:t>
            </a:r>
            <a:r>
              <a:rPr lang="en-US" dirty="0"/>
              <a:t>&gt;</a:t>
            </a:r>
            <a:r>
              <a:rPr lang="en-US" b="1" dirty="0"/>
              <a:t> </a:t>
            </a:r>
            <a:endParaRPr lang="en-US" b="1" dirty="0" smtClean="0"/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&lt;operation&gt;</a:t>
            </a:r>
            <a:r>
              <a:rPr lang="en-US" sz="1700" b="1" dirty="0" err="1" smtClean="0"/>
              <a:t>operación</a:t>
            </a:r>
            <a:r>
              <a:rPr lang="en-US" sz="1700" b="1" dirty="0" smtClean="0"/>
              <a:t>...</a:t>
            </a:r>
            <a:r>
              <a:rPr lang="en-US" dirty="0" smtClean="0"/>
              <a:t>&lt;/</a:t>
            </a:r>
            <a:r>
              <a:rPr lang="en-US" dirty="0"/>
              <a:t>operation&gt;</a:t>
            </a:r>
            <a:r>
              <a:rPr lang="en-US" b="1" dirty="0"/>
              <a:t> </a:t>
            </a:r>
            <a:endParaRPr lang="en-US" b="1" dirty="0" smtClean="0"/>
          </a:p>
          <a:p>
            <a:pPr>
              <a:buNone/>
            </a:pPr>
            <a:r>
              <a:rPr lang="en-US" b="1" dirty="0"/>
              <a:t>	</a:t>
            </a:r>
            <a:r>
              <a:rPr lang="en-US" dirty="0" smtClean="0"/>
              <a:t>&lt;/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portType</a:t>
            </a:r>
            <a:r>
              <a:rPr lang="en-US" dirty="0"/>
              <a:t>&gt;</a:t>
            </a:r>
            <a:r>
              <a:rPr lang="en-US" b="1" dirty="0"/>
              <a:t> 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/>
              <a:t>	</a:t>
            </a:r>
            <a:r>
              <a:rPr lang="en-US" dirty="0" smtClean="0"/>
              <a:t>&lt;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binding</a:t>
            </a:r>
            <a:r>
              <a:rPr lang="en-US" dirty="0"/>
              <a:t>&gt;</a:t>
            </a:r>
            <a:r>
              <a:rPr lang="en-US" b="1" dirty="0"/>
              <a:t> </a:t>
            </a:r>
            <a:r>
              <a:rPr lang="en-US" b="1" dirty="0" smtClean="0"/>
              <a:t>binding</a:t>
            </a:r>
            <a:r>
              <a:rPr lang="en-US" b="1" dirty="0"/>
              <a:t>.... </a:t>
            </a:r>
            <a:r>
              <a:rPr lang="en-US" dirty="0"/>
              <a:t>&lt;/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binding</a:t>
            </a:r>
            <a:r>
              <a:rPr lang="en-US" dirty="0"/>
              <a:t>&gt;</a:t>
            </a:r>
            <a:r>
              <a:rPr lang="en-US" b="1" dirty="0"/>
              <a:t> 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/>
              <a:t>	</a:t>
            </a:r>
            <a:r>
              <a:rPr lang="en-US" dirty="0" smtClean="0"/>
              <a:t>&lt;</a:t>
            </a:r>
            <a:r>
              <a:rPr lang="en-US" dirty="0">
                <a:solidFill>
                  <a:srgbClr val="FFC000"/>
                </a:solidFill>
              </a:rPr>
              <a:t>service</a:t>
            </a:r>
            <a:r>
              <a:rPr lang="en-US" dirty="0"/>
              <a:t>&gt;</a:t>
            </a:r>
            <a:r>
              <a:rPr lang="en-US" b="1" dirty="0"/>
              <a:t> </a:t>
            </a:r>
            <a:r>
              <a:rPr lang="en-US" b="1" dirty="0" smtClean="0"/>
              <a:t>service</a:t>
            </a:r>
            <a:r>
              <a:rPr lang="en-US" b="1" dirty="0"/>
              <a:t>.... </a:t>
            </a:r>
            <a:r>
              <a:rPr lang="en-US" dirty="0"/>
              <a:t>&lt;/</a:t>
            </a:r>
            <a:r>
              <a:rPr lang="en-US" dirty="0">
                <a:solidFill>
                  <a:srgbClr val="FFC000"/>
                </a:solidFill>
              </a:rPr>
              <a:t>service</a:t>
            </a:r>
            <a:r>
              <a:rPr lang="en-US" dirty="0"/>
              <a:t>&gt;</a:t>
            </a:r>
            <a:r>
              <a:rPr lang="en-US" b="1" dirty="0"/>
              <a:t> 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definitions</a:t>
            </a:r>
            <a:r>
              <a:rPr lang="en-US" dirty="0" smtClean="0"/>
              <a:t>&gt;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FF0000"/>
                </a:solidFill>
              </a:rPr>
              <a:t>XSD</a:t>
            </a:r>
          </a:p>
          <a:p>
            <a:endParaRPr lang="en-US" dirty="0"/>
          </a:p>
          <a:p>
            <a:r>
              <a:rPr lang="en-US" dirty="0" err="1" smtClean="0"/>
              <a:t>Mensajes</a:t>
            </a:r>
            <a:r>
              <a:rPr lang="en-US" dirty="0" smtClean="0"/>
              <a:t> = Los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 smtClean="0"/>
              <a:t> en la </a:t>
            </a:r>
            <a:r>
              <a:rPr lang="en-US" dirty="0" err="1" smtClean="0"/>
              <a:t>operación</a:t>
            </a:r>
            <a:r>
              <a:rPr lang="en-US" dirty="0" smtClean="0"/>
              <a:t> (</a:t>
            </a: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</a:rPr>
              <a:t>parameters, return type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Operación</a:t>
            </a:r>
            <a:r>
              <a:rPr lang="en-US" dirty="0" smtClean="0"/>
              <a:t> (</a:t>
            </a:r>
            <a:r>
              <a:rPr lang="en-US" dirty="0" err="1" smtClean="0"/>
              <a:t>Métodos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One-Way  (</a:t>
            </a:r>
            <a:r>
              <a:rPr lang="en-US" dirty="0" err="1" smtClean="0"/>
              <a:t>procedimiento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Request-Response (</a:t>
            </a:r>
            <a:r>
              <a:rPr lang="en-US" dirty="0" err="1" smtClean="0"/>
              <a:t>función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Binding (</a:t>
            </a:r>
            <a:r>
              <a:rPr lang="en-US" dirty="0" err="1" smtClean="0"/>
              <a:t>Protocolo</a:t>
            </a:r>
            <a:r>
              <a:rPr lang="en-US" dirty="0" smtClean="0"/>
              <a:t>, </a:t>
            </a:r>
            <a:r>
              <a:rPr lang="en-US" dirty="0" err="1" smtClean="0"/>
              <a:t>Formato</a:t>
            </a:r>
            <a:r>
              <a:rPr lang="en-US" dirty="0" smtClean="0"/>
              <a:t>) </a:t>
            </a:r>
          </a:p>
          <a:p>
            <a:pPr lvl="1"/>
            <a:r>
              <a:rPr lang="en-US" dirty="0" err="1" smtClean="0"/>
              <a:t>Protocolo</a:t>
            </a:r>
            <a:r>
              <a:rPr lang="en-US" dirty="0" smtClean="0"/>
              <a:t>: SOAP</a:t>
            </a:r>
          </a:p>
          <a:p>
            <a:pPr lvl="1"/>
            <a:r>
              <a:rPr lang="en-US" dirty="0" err="1" smtClean="0"/>
              <a:t>Estilo</a:t>
            </a:r>
            <a:r>
              <a:rPr lang="en-US" dirty="0" smtClean="0"/>
              <a:t>: RPC / Document</a:t>
            </a:r>
          </a:p>
          <a:p>
            <a:pPr lvl="1"/>
            <a:r>
              <a:rPr lang="en-US" dirty="0" err="1" smtClean="0"/>
              <a:t>Transporte</a:t>
            </a:r>
            <a:r>
              <a:rPr lang="en-US" dirty="0" smtClean="0"/>
              <a:t>: HTTP GET, HTTP POST, SOAP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Port: </a:t>
            </a:r>
            <a:r>
              <a:rPr lang="en-US" dirty="0" err="1" smtClean="0"/>
              <a:t>Dirección</a:t>
            </a:r>
            <a:r>
              <a:rPr lang="en-US" dirty="0" smtClean="0"/>
              <a:t> URL  +  Binding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@</a:t>
            </a:r>
            <a:r>
              <a:rPr lang="en-US" dirty="0" smtClean="0">
                <a:solidFill>
                  <a:srgbClr val="FFC000"/>
                </a:solidFill>
              </a:rPr>
              <a:t>WebService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>
                <a:solidFill>
                  <a:srgbClr val="C00000"/>
                </a:solidFill>
              </a:rPr>
              <a:t>SOAPBinding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CalculadorWS</a:t>
            </a:r>
            <a:r>
              <a:rPr lang="en-US" dirty="0" smtClean="0"/>
              <a:t>    {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Respuesta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dividir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 x, </a:t>
            </a:r>
            <a:r>
              <a:rPr lang="en-US" dirty="0" smtClean="0">
                <a:solidFill>
                  <a:srgbClr val="FF0000"/>
                </a:solidFill>
              </a:rPr>
              <a:t>float</a:t>
            </a:r>
            <a:r>
              <a:rPr lang="en-US" dirty="0" smtClean="0"/>
              <a:t> y);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Service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Port: </a:t>
            </a:r>
            <a:r>
              <a:rPr lang="en-US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URL + Binding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Binding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PortTypes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Operations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Types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5 Conector recto de flecha"/>
          <p:cNvCxnSpPr/>
          <p:nvPr/>
        </p:nvCxnSpPr>
        <p:spPr>
          <a:xfrm flipH="1" flipV="1">
            <a:off x="3276600" y="4572000"/>
            <a:ext cx="1600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 flipV="1">
            <a:off x="3048000" y="3962400"/>
            <a:ext cx="1752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 flipV="1">
            <a:off x="3429000" y="2819400"/>
            <a:ext cx="1371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H="1">
            <a:off x="1600200" y="3733800"/>
            <a:ext cx="3733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 flipH="1" flipV="1">
            <a:off x="2743200" y="2438400"/>
            <a:ext cx="2057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181</Words>
  <Application>Microsoft Office PowerPoint</Application>
  <PresentationFormat>Presentación en pantalla (4:3)</PresentationFormat>
  <Paragraphs>88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WSDL</vt:lpstr>
      <vt:lpstr>WSDL describe un web service</vt:lpstr>
      <vt:lpstr>WSDL</vt:lpstr>
      <vt:lpstr>WSDL</vt:lpstr>
      <vt:lpstr>WSDL</vt:lpstr>
      <vt:lpstr>Ejemplo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WSDL</dc:title>
  <dc:creator>janito</dc:creator>
  <cp:lastModifiedBy>janito</cp:lastModifiedBy>
  <cp:revision>80</cp:revision>
  <dcterms:created xsi:type="dcterms:W3CDTF">2016-09-06T20:06:57Z</dcterms:created>
  <dcterms:modified xsi:type="dcterms:W3CDTF">2016-09-07T17:13:38Z</dcterms:modified>
</cp:coreProperties>
</file>