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8" y="-30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3375F-541B-416B-8F1B-DC9AFA638789}" type="datetimeFigureOut">
              <a:rPr lang="en-US" smtClean="0"/>
              <a:t>9/13/2016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4E75-95BA-4670-AC57-DC37173432E4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3375F-541B-416B-8F1B-DC9AFA638789}" type="datetimeFigureOut">
              <a:rPr lang="en-US" smtClean="0"/>
              <a:t>9/13/2016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4E75-95BA-4670-AC57-DC37173432E4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3375F-541B-416B-8F1B-DC9AFA638789}" type="datetimeFigureOut">
              <a:rPr lang="en-US" smtClean="0"/>
              <a:t>9/13/2016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4E75-95BA-4670-AC57-DC37173432E4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3375F-541B-416B-8F1B-DC9AFA638789}" type="datetimeFigureOut">
              <a:rPr lang="en-US" smtClean="0"/>
              <a:t>9/13/2016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4E75-95BA-4670-AC57-DC37173432E4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3375F-541B-416B-8F1B-DC9AFA638789}" type="datetimeFigureOut">
              <a:rPr lang="en-US" smtClean="0"/>
              <a:t>9/13/2016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4E75-95BA-4670-AC57-DC37173432E4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3375F-541B-416B-8F1B-DC9AFA638789}" type="datetimeFigureOut">
              <a:rPr lang="en-US" smtClean="0"/>
              <a:t>9/13/2016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4E75-95BA-4670-AC57-DC37173432E4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3375F-541B-416B-8F1B-DC9AFA638789}" type="datetimeFigureOut">
              <a:rPr lang="en-US" smtClean="0"/>
              <a:t>9/13/2016</a:t>
            </a:fld>
            <a:endParaRPr lang="en-U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4E75-95BA-4670-AC57-DC37173432E4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3375F-541B-416B-8F1B-DC9AFA638789}" type="datetimeFigureOut">
              <a:rPr lang="en-US" smtClean="0"/>
              <a:t>9/13/2016</a:t>
            </a:fld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4E75-95BA-4670-AC57-DC37173432E4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3375F-541B-416B-8F1B-DC9AFA638789}" type="datetimeFigureOut">
              <a:rPr lang="en-US" smtClean="0"/>
              <a:t>9/13/2016</a:t>
            </a:fld>
            <a:endParaRPr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4E75-95BA-4670-AC57-DC37173432E4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3375F-541B-416B-8F1B-DC9AFA638789}" type="datetimeFigureOut">
              <a:rPr lang="en-US" smtClean="0"/>
              <a:t>9/13/2016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4E75-95BA-4670-AC57-DC37173432E4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3375F-541B-416B-8F1B-DC9AFA638789}" type="datetimeFigureOut">
              <a:rPr lang="en-US" smtClean="0"/>
              <a:t>9/13/2016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4E75-95BA-4670-AC57-DC37173432E4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375F-541B-416B-8F1B-DC9AFA638789}" type="datetimeFigureOut">
              <a:rPr lang="en-US" smtClean="0"/>
              <a:t>9/13/2016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514E75-95BA-4670-AC57-DC37173432E4}" type="slidenum">
              <a:rPr lang="en-US" smtClean="0"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service/personas/1" TargetMode="Externa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cd/E19798-01/821-1841/giepu/index.html" TargetMode="External"/><Relationship Id="rId2" Type="http://schemas.openxmlformats.org/officeDocument/2006/relationships/hyperlink" Target="https://www.safaribooksonline.com/library/view/java-ee-7/9781449370589/ch04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JAX-RS</a:t>
            </a:r>
            <a:endParaRPr lang="en-U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Taller 6: </a:t>
            </a:r>
            <a:r>
              <a:rPr lang="en-US" dirty="0" err="1" smtClean="0"/>
              <a:t>Crear</a:t>
            </a:r>
            <a:r>
              <a:rPr lang="en-US" dirty="0" smtClean="0"/>
              <a:t> un </a:t>
            </a:r>
            <a:r>
              <a:rPr lang="en-US" dirty="0" err="1" smtClean="0"/>
              <a:t>servicio</a:t>
            </a:r>
            <a:r>
              <a:rPr lang="en-US" dirty="0" smtClean="0"/>
              <a:t> web REST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</a:t>
            </a:r>
            <a:endParaRPr lang="en-US" dirty="0"/>
          </a:p>
        </p:txBody>
      </p:sp>
      <p:sp>
        <p:nvSpPr>
          <p:cNvPr id="5" name="4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QUÉ ES?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No </a:t>
            </a:r>
            <a:r>
              <a:rPr lang="en-US" dirty="0" err="1" smtClean="0"/>
              <a:t>es</a:t>
            </a:r>
            <a:r>
              <a:rPr lang="en-US" dirty="0" smtClean="0"/>
              <a:t> un </a:t>
            </a:r>
            <a:r>
              <a:rPr lang="en-US" dirty="0" err="1" smtClean="0"/>
              <a:t>protocolo</a:t>
            </a:r>
            <a:endParaRPr lang="en-US" dirty="0" smtClean="0"/>
          </a:p>
          <a:p>
            <a:pPr lvl="1"/>
            <a:r>
              <a:rPr lang="en-US" dirty="0" smtClean="0"/>
              <a:t>Es un </a:t>
            </a:r>
            <a:r>
              <a:rPr lang="en-US" dirty="0" err="1" smtClean="0"/>
              <a:t>estilo</a:t>
            </a:r>
            <a:r>
              <a:rPr lang="en-US" dirty="0" smtClean="0"/>
              <a:t>/</a:t>
            </a:r>
            <a:r>
              <a:rPr lang="en-US" dirty="0" err="1" smtClean="0"/>
              <a:t>arquitectura</a:t>
            </a:r>
            <a:r>
              <a:rPr lang="en-US" dirty="0" smtClean="0"/>
              <a:t> de </a:t>
            </a:r>
            <a:r>
              <a:rPr lang="en-US" dirty="0" err="1" smtClean="0"/>
              <a:t>diseño</a:t>
            </a:r>
            <a:endParaRPr lang="en-US" dirty="0" smtClean="0"/>
          </a:p>
          <a:p>
            <a:r>
              <a:rPr lang="en-US" dirty="0" err="1" smtClean="0"/>
              <a:t>Comandos</a:t>
            </a:r>
            <a:r>
              <a:rPr lang="en-US" dirty="0" smtClean="0"/>
              <a:t> HTTP: GET/PUT/POST/DELETE</a:t>
            </a:r>
          </a:p>
          <a:p>
            <a:r>
              <a:rPr lang="en-US" dirty="0" err="1" smtClean="0"/>
              <a:t>Soporta</a:t>
            </a:r>
            <a:r>
              <a:rPr lang="en-US" dirty="0" smtClean="0"/>
              <a:t> XML, JSON…</a:t>
            </a:r>
            <a:endParaRPr lang="en-US" dirty="0"/>
          </a:p>
        </p:txBody>
      </p:sp>
      <p:sp>
        <p:nvSpPr>
          <p:cNvPr id="6" name="5 Marcador de texto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FUNDAMENTOS</a:t>
            </a:r>
            <a:endParaRPr lang="en-US" dirty="0"/>
          </a:p>
        </p:txBody>
      </p:sp>
      <p:sp>
        <p:nvSpPr>
          <p:cNvPr id="7" name="6 Marcador de contenido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err="1" smtClean="0"/>
              <a:t>Todo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un </a:t>
            </a:r>
            <a:r>
              <a:rPr lang="en-US" dirty="0" err="1" smtClean="0"/>
              <a:t>recurso</a:t>
            </a:r>
            <a:endParaRPr lang="en-US" dirty="0" smtClean="0"/>
          </a:p>
          <a:p>
            <a:pPr lvl="1"/>
            <a:r>
              <a:rPr lang="en-US" dirty="0" err="1" smtClean="0"/>
              <a:t>Todo</a:t>
            </a:r>
            <a:r>
              <a:rPr lang="en-US" dirty="0" smtClean="0"/>
              <a:t> </a:t>
            </a:r>
            <a:r>
              <a:rPr lang="en-US" dirty="0" err="1" smtClean="0"/>
              <a:t>recurso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identificado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un URI</a:t>
            </a:r>
          </a:p>
          <a:p>
            <a:endParaRPr lang="en-US" dirty="0"/>
          </a:p>
          <a:p>
            <a:r>
              <a:rPr lang="en-US" dirty="0" smtClean="0">
                <a:hlinkClick r:id="rId2"/>
              </a:rPr>
              <a:t>http://service/personas/1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Anotaciones</a:t>
            </a:r>
            <a:r>
              <a:rPr lang="en-US" dirty="0" smtClean="0"/>
              <a:t> JAX-RS</a:t>
            </a:r>
            <a:endParaRPr lang="en-US" dirty="0"/>
          </a:p>
        </p:txBody>
      </p:sp>
      <p:sp>
        <p:nvSpPr>
          <p:cNvPr id="10" name="9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2819400" cy="639762"/>
          </a:xfrm>
        </p:spPr>
        <p:txBody>
          <a:bodyPr/>
          <a:lstStyle/>
          <a:p>
            <a:r>
              <a:rPr lang="en-US" dirty="0" err="1" smtClean="0"/>
              <a:t>Comandos</a:t>
            </a:r>
            <a:r>
              <a:rPr lang="en-US" dirty="0" smtClean="0"/>
              <a:t>  HTTP</a:t>
            </a:r>
            <a:endParaRPr lang="en-US" dirty="0"/>
          </a:p>
        </p:txBody>
      </p:sp>
      <p:sp>
        <p:nvSpPr>
          <p:cNvPr id="7" name="6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2133600" cy="3951288"/>
          </a:xfrm>
        </p:spPr>
        <p:txBody>
          <a:bodyPr/>
          <a:lstStyle/>
          <a:p>
            <a:r>
              <a:rPr lang="en-US" dirty="0" smtClean="0"/>
              <a:t>@GET </a:t>
            </a:r>
          </a:p>
          <a:p>
            <a:r>
              <a:rPr lang="en-US" dirty="0" smtClean="0"/>
              <a:t>@POST 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@PUT </a:t>
            </a:r>
          </a:p>
          <a:p>
            <a:endParaRPr lang="en-US" dirty="0" smtClean="0"/>
          </a:p>
          <a:p>
            <a:r>
              <a:rPr lang="en-US" dirty="0" smtClean="0"/>
              <a:t>@DELETE 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11" name="10 Marcador de texto"/>
          <p:cNvSpPr>
            <a:spLocks noGrp="1"/>
          </p:cNvSpPr>
          <p:nvPr>
            <p:ph type="body" sz="quarter" idx="3"/>
          </p:nvPr>
        </p:nvSpPr>
        <p:spPr>
          <a:xfrm>
            <a:off x="3124201" y="1504950"/>
            <a:ext cx="2438400" cy="639762"/>
          </a:xfrm>
        </p:spPr>
        <p:txBody>
          <a:bodyPr/>
          <a:lstStyle/>
          <a:p>
            <a:r>
              <a:rPr lang="en-US" dirty="0" smtClean="0"/>
              <a:t>CRUD</a:t>
            </a:r>
            <a:endParaRPr lang="en-US" dirty="0"/>
          </a:p>
        </p:txBody>
      </p:sp>
      <p:sp>
        <p:nvSpPr>
          <p:cNvPr id="6" name="5 Marcador de texto"/>
          <p:cNvSpPr>
            <a:spLocks noGrp="1"/>
          </p:cNvSpPr>
          <p:nvPr>
            <p:ph sz="quarter" idx="4"/>
          </p:nvPr>
        </p:nvSpPr>
        <p:spPr>
          <a:xfrm>
            <a:off x="2819400" y="2133600"/>
            <a:ext cx="2438400" cy="3951288"/>
          </a:xfrm>
        </p:spPr>
        <p:txBody>
          <a:bodyPr/>
          <a:lstStyle/>
          <a:p>
            <a:r>
              <a:rPr lang="en-US" dirty="0" smtClean="0"/>
              <a:t>CONSULTA</a:t>
            </a:r>
          </a:p>
          <a:p>
            <a:r>
              <a:rPr lang="en-US" dirty="0" smtClean="0"/>
              <a:t>CREAR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ACTUALIZAR</a:t>
            </a:r>
          </a:p>
          <a:p>
            <a:endParaRPr lang="en-US" dirty="0" smtClean="0"/>
          </a:p>
          <a:p>
            <a:r>
              <a:rPr lang="en-US" dirty="0" smtClean="0"/>
              <a:t>BORRAR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2" name="10 Marcador de texto"/>
          <p:cNvSpPr txBox="1">
            <a:spLocks/>
          </p:cNvSpPr>
          <p:nvPr/>
        </p:nvSpPr>
        <p:spPr>
          <a:xfrm>
            <a:off x="6019800" y="1524000"/>
            <a:ext cx="3124200" cy="639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400" b="1" dirty="0" err="1" smtClean="0"/>
              <a:t>Respuesta</a:t>
            </a:r>
            <a:r>
              <a:rPr lang="en-US" sz="2400" b="1" dirty="0" smtClean="0"/>
              <a:t> HTTP</a:t>
            </a: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5 Marcador de texto"/>
          <p:cNvSpPr txBox="1">
            <a:spLocks/>
          </p:cNvSpPr>
          <p:nvPr/>
        </p:nvSpPr>
        <p:spPr>
          <a:xfrm>
            <a:off x="5257800" y="2133600"/>
            <a:ext cx="3581400" cy="3951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200 (OK)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201  (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Creado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/ 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2400" dirty="0" smtClean="0"/>
              <a:t>	404 , 409 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2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Conflicto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sz="2400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400" dirty="0" smtClean="0"/>
              <a:t>200 (OK) /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404 (not found)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400" dirty="0"/>
              <a:t>200 (OK) / 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sz="2400" dirty="0" smtClean="0"/>
              <a:t>	404 </a:t>
            </a:r>
            <a:r>
              <a:rPr lang="en-US" sz="2400" dirty="0"/>
              <a:t>(not found)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“</a:t>
            </a:r>
            <a:r>
              <a:rPr lang="en-US" dirty="0" err="1" smtClean="0"/>
              <a:t>Protocolo</a:t>
            </a:r>
            <a:r>
              <a:rPr lang="en-US" dirty="0" smtClean="0"/>
              <a:t>” de </a:t>
            </a:r>
            <a:r>
              <a:rPr lang="en-US" dirty="0" err="1" smtClean="0"/>
              <a:t>Comunicación</a:t>
            </a:r>
            <a:r>
              <a:rPr lang="en-US" dirty="0" smtClean="0"/>
              <a:t> JAX-RS</a:t>
            </a:r>
            <a:endParaRPr lang="en-US" dirty="0"/>
          </a:p>
        </p:txBody>
      </p:sp>
      <p:sp>
        <p:nvSpPr>
          <p:cNvPr id="8" name="7 Marcador de contenido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b="1" dirty="0" smtClean="0"/>
              <a:t>PETICIÓN DEL CLIENTE</a:t>
            </a:r>
            <a:r>
              <a:rPr lang="en-US" dirty="0" smtClean="0"/>
              <a:t>	</a:t>
            </a:r>
          </a:p>
          <a:p>
            <a:endParaRPr lang="en-US" dirty="0"/>
          </a:p>
          <a:p>
            <a:pPr>
              <a:buNone/>
            </a:pPr>
            <a:r>
              <a:rPr lang="en-US" dirty="0" smtClean="0"/>
              <a:t>@Consumes("application/x-www-form-</a:t>
            </a:r>
            <a:r>
              <a:rPr lang="en-US" dirty="0" err="1" smtClean="0"/>
              <a:t>urlencoded</a:t>
            </a:r>
            <a:r>
              <a:rPr lang="en-US" dirty="0" smtClean="0"/>
              <a:t>")</a:t>
            </a:r>
          </a:p>
          <a:p>
            <a:pPr>
              <a:buNone/>
            </a:pPr>
            <a:r>
              <a:rPr lang="en-US" dirty="0" smtClean="0"/>
              <a:t>@Consumes("text/plain")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smtClean="0"/>
              <a:t>If a resource is unable to consume the MIME type of a client request, the JAX-RS runtime sends back an HTTP 415 (“Unsupported Media Type”)</a:t>
            </a:r>
            <a:endParaRPr lang="en-US" dirty="0" smtClean="0"/>
          </a:p>
        </p:txBody>
      </p:sp>
      <p:sp>
        <p:nvSpPr>
          <p:cNvPr id="9" name="8 Marcador de contenido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b="1" dirty="0" smtClean="0"/>
              <a:t>SERVIDOR RESPUESTA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@Produces(</a:t>
            </a:r>
          </a:p>
          <a:p>
            <a:pPr indent="4763">
              <a:buNone/>
            </a:pPr>
            <a:r>
              <a:rPr lang="en-US" dirty="0" smtClean="0"/>
              <a:t>{"application/xml",</a:t>
            </a:r>
            <a:br>
              <a:rPr lang="en-US" dirty="0" smtClean="0"/>
            </a:br>
            <a:r>
              <a:rPr lang="en-US" dirty="0" smtClean="0"/>
              <a:t>"application/</a:t>
            </a:r>
            <a:r>
              <a:rPr lang="en-US" dirty="0" err="1" smtClean="0"/>
              <a:t>json</a:t>
            </a:r>
            <a:r>
              <a:rPr lang="en-US" dirty="0" smtClean="0"/>
              <a:t>"})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Arquitectura</a:t>
            </a:r>
            <a:r>
              <a:rPr lang="en-US" dirty="0" smtClean="0"/>
              <a:t> en el URI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err="1" smtClean="0"/>
              <a:t>Patrón</a:t>
            </a:r>
            <a:r>
              <a:rPr lang="en-US" b="1" dirty="0" smtClean="0"/>
              <a:t> de </a:t>
            </a:r>
            <a:r>
              <a:rPr lang="en-US" b="1" dirty="0" err="1" smtClean="0"/>
              <a:t>Consultas</a:t>
            </a:r>
            <a:r>
              <a:rPr lang="en-US" b="1" dirty="0" smtClean="0"/>
              <a:t> </a:t>
            </a:r>
          </a:p>
          <a:p>
            <a:pPr lvl="1">
              <a:buNone/>
            </a:pPr>
            <a:r>
              <a:rPr lang="en-US" dirty="0" smtClean="0"/>
              <a:t>@Path			</a:t>
            </a:r>
            <a:r>
              <a:rPr lang="en-US" dirty="0" err="1" smtClean="0"/>
              <a:t>Ej</a:t>
            </a:r>
            <a:r>
              <a:rPr lang="en-US" dirty="0" smtClean="0"/>
              <a:t>.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/</a:t>
            </a:r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</a:rPr>
              <a:t>holamundo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/</a:t>
            </a:r>
            <a:r>
              <a:rPr lang="en-US" dirty="0" smtClean="0"/>
              <a:t>{</a:t>
            </a:r>
            <a:r>
              <a:rPr lang="en-US" dirty="0" smtClean="0">
                <a:solidFill>
                  <a:srgbClr val="FF0000"/>
                </a:solidFill>
              </a:rPr>
              <a:t>user</a:t>
            </a:r>
            <a:r>
              <a:rPr lang="en-US" dirty="0" smtClean="0"/>
              <a:t>}</a:t>
            </a:r>
          </a:p>
          <a:p>
            <a:pPr lvl="1">
              <a:buNone/>
            </a:pPr>
            <a:r>
              <a:rPr lang="en-US" dirty="0" smtClean="0"/>
              <a:t>@</a:t>
            </a:r>
            <a:r>
              <a:rPr lang="en-US" dirty="0" err="1" smtClean="0"/>
              <a:t>PathParam</a:t>
            </a:r>
            <a:r>
              <a:rPr lang="en-US" dirty="0" smtClean="0"/>
              <a:t>(“</a:t>
            </a:r>
            <a:r>
              <a:rPr lang="en-US" dirty="0" smtClean="0">
                <a:solidFill>
                  <a:srgbClr val="FF0000"/>
                </a:solidFill>
              </a:rPr>
              <a:t>user</a:t>
            </a:r>
            <a:r>
              <a:rPr lang="en-US" dirty="0" smtClean="0"/>
              <a:t>") String user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err="1" smtClean="0"/>
              <a:t>Parámetros</a:t>
            </a:r>
            <a:r>
              <a:rPr lang="en-US" b="1" dirty="0" smtClean="0"/>
              <a:t>  en el query </a:t>
            </a:r>
          </a:p>
          <a:p>
            <a:pPr>
              <a:buNone/>
            </a:pPr>
            <a:r>
              <a:rPr lang="en-US" dirty="0" smtClean="0"/>
              <a:t>	@</a:t>
            </a:r>
            <a:r>
              <a:rPr lang="en-US" dirty="0" err="1" smtClean="0"/>
              <a:t>QueryParam</a:t>
            </a:r>
            <a:r>
              <a:rPr lang="en-US" dirty="0" smtClean="0"/>
              <a:t>(“q“)  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 smtClean="0"/>
              <a:t>Ej</a:t>
            </a:r>
            <a:r>
              <a:rPr lang="en-US" dirty="0" smtClean="0"/>
              <a:t>.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/</a:t>
            </a:r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</a:rPr>
              <a:t>holamundo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/</a:t>
            </a:r>
            <a:r>
              <a:rPr lang="en-US" dirty="0" smtClean="0"/>
              <a:t>{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user</a:t>
            </a:r>
            <a:r>
              <a:rPr lang="en-US" dirty="0" smtClean="0"/>
              <a:t>}?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q</a:t>
            </a:r>
            <a:r>
              <a:rPr lang="en-US" dirty="0" smtClean="0"/>
              <a:t>=A</a:t>
            </a:r>
            <a:endParaRPr lang="en-US" dirty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Referencias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https://www.safaribooksonline.com/library/view/java-ee-7/9781449370589/ch04.html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>
                <a:hlinkClick r:id="rId3"/>
              </a:rPr>
              <a:t>https://docs.oracle.com/cd/E19798-01/821-1841/giepu/index.html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107</Words>
  <Application>Microsoft Office PowerPoint</Application>
  <PresentationFormat>Presentación en pantalla (4:3)</PresentationFormat>
  <Paragraphs>62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7" baseType="lpstr">
      <vt:lpstr>Tema de Office</vt:lpstr>
      <vt:lpstr>JAX-RS</vt:lpstr>
      <vt:lpstr>REST</vt:lpstr>
      <vt:lpstr>Anotaciones JAX-RS</vt:lpstr>
      <vt:lpstr>“Protocolo” de Comunicación JAX-RS</vt:lpstr>
      <vt:lpstr>Arquitectura en el URI</vt:lpstr>
      <vt:lpstr>Referencias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RESTful</dc:title>
  <dc:creator>janito</dc:creator>
  <cp:lastModifiedBy>janito</cp:lastModifiedBy>
  <cp:revision>14</cp:revision>
  <dcterms:created xsi:type="dcterms:W3CDTF">2016-09-13T14:41:40Z</dcterms:created>
  <dcterms:modified xsi:type="dcterms:W3CDTF">2016-09-13T16:49:45Z</dcterms:modified>
</cp:coreProperties>
</file>