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78A4-777B-495D-9447-33AA655D4506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F665-54B1-43C9-8590-9E2D38B378A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Taller 01 – </a:t>
            </a:r>
            <a:r>
              <a:rPr lang="en-US" dirty="0" err="1" smtClean="0"/>
              <a:t>Sesión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del XML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Formato</a:t>
            </a:r>
            <a:r>
              <a:rPr lang="en-US" dirty="0" smtClean="0"/>
              <a:t> Auto-</a:t>
            </a:r>
            <a:r>
              <a:rPr lang="en-US" dirty="0" err="1" smtClean="0"/>
              <a:t>describible</a:t>
            </a:r>
            <a:r>
              <a:rPr lang="en-US" dirty="0" smtClean="0"/>
              <a:t> y Legible, </a:t>
            </a:r>
            <a:r>
              <a:rPr lang="en-US" dirty="0" err="1" smtClean="0"/>
              <a:t>Soporte</a:t>
            </a:r>
            <a:r>
              <a:rPr lang="en-US" dirty="0" smtClean="0"/>
              <a:t> Unicode.</a:t>
            </a:r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la </a:t>
            </a:r>
            <a:r>
              <a:rPr lang="en-US" dirty="0" err="1" smtClean="0"/>
              <a:t>mayoría</a:t>
            </a:r>
            <a:r>
              <a:rPr lang="en-US" dirty="0" smtClean="0"/>
              <a:t> de </a:t>
            </a:r>
            <a:r>
              <a:rPr lang="en-US" dirty="0" err="1" smtClean="0"/>
              <a:t>estructuras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documentos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Estructuras</a:t>
            </a:r>
            <a:r>
              <a:rPr lang="en-US" dirty="0"/>
              <a:t>,</a:t>
            </a:r>
            <a:r>
              <a:rPr lang="en-US" dirty="0" smtClean="0"/>
              <a:t> Campos y </a:t>
            </a:r>
            <a:r>
              <a:rPr lang="en-US" dirty="0" err="1" smtClean="0"/>
              <a:t>Tipos</a:t>
            </a:r>
            <a:r>
              <a:rPr lang="en-US" dirty="0" smtClean="0"/>
              <a:t> auto-</a:t>
            </a:r>
            <a:r>
              <a:rPr lang="en-US" dirty="0" err="1" smtClean="0"/>
              <a:t>documentables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r>
              <a:rPr lang="en-US" dirty="0" smtClean="0"/>
              <a:t> XSD.</a:t>
            </a:r>
          </a:p>
          <a:p>
            <a:r>
              <a:rPr lang="en-US" dirty="0" err="1" smtClean="0"/>
              <a:t>Independiente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r>
              <a:rPr lang="en-US" dirty="0" smtClean="0"/>
              <a:t> y </a:t>
            </a:r>
            <a:r>
              <a:rPr lang="en-US" dirty="0" err="1" smtClean="0"/>
              <a:t>OpenSource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es</a:t>
            </a:r>
            <a:r>
              <a:rPr lang="en-US" dirty="0" smtClean="0"/>
              <a:t> extendible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predefinidas</a:t>
            </a:r>
            <a:endParaRPr lang="en-US" dirty="0" smtClean="0"/>
          </a:p>
          <a:p>
            <a:r>
              <a:rPr lang="en-US" dirty="0" err="1" smtClean="0"/>
              <a:t>Simplifica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Compartición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Transporte</a:t>
            </a:r>
            <a:endParaRPr lang="en-US" dirty="0" smtClean="0"/>
          </a:p>
          <a:p>
            <a:pPr lvl="1"/>
            <a:r>
              <a:rPr lang="en-US" dirty="0" err="1" smtClean="0"/>
              <a:t>Cambios</a:t>
            </a:r>
            <a:r>
              <a:rPr lang="en-US" dirty="0" smtClean="0"/>
              <a:t> en la </a:t>
            </a:r>
            <a:r>
              <a:rPr lang="en-US" dirty="0" err="1" smtClean="0"/>
              <a:t>plataforma</a:t>
            </a:r>
            <a:endParaRPr lang="en-US" dirty="0" smtClean="0"/>
          </a:p>
          <a:p>
            <a:pPr lvl="1"/>
            <a:r>
              <a:rPr lang="en-US" dirty="0" err="1" smtClean="0"/>
              <a:t>Disponibidad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Almacenamiento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en </a:t>
            </a:r>
            <a:r>
              <a:rPr lang="en-US" dirty="0" err="1" smtClean="0"/>
              <a:t>texto</a:t>
            </a:r>
            <a:r>
              <a:rPr lang="en-US" dirty="0" smtClean="0"/>
              <a:t>/</a:t>
            </a:r>
            <a:r>
              <a:rPr lang="en-US" dirty="0" err="1" smtClean="0"/>
              <a:t>plano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Desventajas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afecta</a:t>
            </a:r>
            <a:r>
              <a:rPr lang="en-US" dirty="0" smtClean="0"/>
              <a:t> a la </a:t>
            </a:r>
            <a:r>
              <a:rPr lang="en-US" dirty="0" err="1" smtClean="0"/>
              <a:t>eficiencia</a:t>
            </a:r>
            <a:r>
              <a:rPr lang="en-US" dirty="0" smtClean="0"/>
              <a:t> </a:t>
            </a:r>
            <a:r>
              <a:rPr lang="en-US" dirty="0" err="1" smtClean="0"/>
              <a:t>transporte</a:t>
            </a:r>
            <a:r>
              <a:rPr lang="en-US" dirty="0" smtClean="0"/>
              <a:t> y </a:t>
            </a:r>
            <a:r>
              <a:rPr lang="en-US" dirty="0" err="1" smtClean="0"/>
              <a:t>procesamiento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estricta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Solventar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inconveniene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Notación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&lt;?xml version="1.0" encoding="UTF-8</a:t>
            </a:r>
            <a:r>
              <a:rPr lang="en-US" sz="2000" dirty="0" smtClean="0"/>
              <a:t>"?&gt;</a:t>
            </a:r>
          </a:p>
          <a:p>
            <a:pPr>
              <a:buNone/>
            </a:pPr>
            <a:r>
              <a:rPr lang="en-US" sz="2000" dirty="0" smtClean="0"/>
              <a:t>&lt;persona </a:t>
            </a:r>
            <a:r>
              <a:rPr lang="en-US" sz="2000" dirty="0" err="1" smtClean="0"/>
              <a:t>cedula</a:t>
            </a:r>
            <a:r>
              <a:rPr lang="en-US" sz="2000" dirty="0" smtClean="0"/>
              <a:t>=“091”&gt;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nombre</a:t>
            </a:r>
            <a:r>
              <a:rPr lang="en-US" sz="2000" dirty="0" smtClean="0"/>
              <a:t>&gt;Mario&lt;/</a:t>
            </a:r>
            <a:r>
              <a:rPr lang="en-US" sz="2000" dirty="0" err="1" smtClean="0"/>
              <a:t>nombre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apellido</a:t>
            </a:r>
            <a:r>
              <a:rPr lang="en-US" sz="2000" dirty="0" smtClean="0"/>
              <a:t>&gt;Robayo&lt;/</a:t>
            </a:r>
            <a:r>
              <a:rPr lang="en-US" sz="2000" dirty="0" err="1" smtClean="0"/>
              <a:t>apellido</a:t>
            </a:r>
            <a:r>
              <a:rPr lang="en-US" sz="2000" dirty="0"/>
              <a:t>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&lt;/persona&gt;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raíz</a:t>
            </a:r>
            <a:endParaRPr lang="en-US" dirty="0" smtClean="0"/>
          </a:p>
          <a:p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 </a:t>
            </a:r>
            <a:r>
              <a:rPr lang="en-US" dirty="0" err="1" smtClean="0"/>
              <a:t>etiqueta</a:t>
            </a:r>
            <a:r>
              <a:rPr lang="en-US" dirty="0" smtClean="0"/>
              <a:t> de </a:t>
            </a:r>
            <a:r>
              <a:rPr lang="en-US" dirty="0" err="1" smtClean="0"/>
              <a:t>cierre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 sensible a </a:t>
            </a:r>
            <a:r>
              <a:rPr lang="en-US" dirty="0" err="1" smtClean="0"/>
              <a:t>mayúsculas</a:t>
            </a:r>
            <a:r>
              <a:rPr lang="en-US" dirty="0" smtClean="0"/>
              <a:t> – </a:t>
            </a:r>
            <a:r>
              <a:rPr lang="en-US" dirty="0" err="1" smtClean="0"/>
              <a:t>minúsculas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atributos</a:t>
            </a:r>
            <a:r>
              <a:rPr lang="en-US" dirty="0" smtClean="0"/>
              <a:t> se </a:t>
            </a:r>
            <a:r>
              <a:rPr lang="en-US" dirty="0" err="1" smtClean="0"/>
              <a:t>definen</a:t>
            </a:r>
            <a:r>
              <a:rPr lang="en-US" dirty="0" smtClean="0"/>
              <a:t> en </a:t>
            </a:r>
            <a:r>
              <a:rPr lang="en-US" dirty="0" err="1" smtClean="0"/>
              <a:t>comillas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atributos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duplicarse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Caracteres</a:t>
            </a:r>
            <a:r>
              <a:rPr lang="en-US" dirty="0" smtClean="0"/>
              <a:t> no </a:t>
            </a:r>
            <a:r>
              <a:rPr lang="en-US" dirty="0" err="1" smtClean="0"/>
              <a:t>permitidos</a:t>
            </a:r>
            <a:endParaRPr lang="en-US" dirty="0" smtClean="0"/>
          </a:p>
          <a:p>
            <a:r>
              <a:rPr lang="pt-BR" dirty="0" smtClean="0"/>
              <a:t>&lt; 	&amp;</a:t>
            </a:r>
            <a:r>
              <a:rPr lang="pt-BR" dirty="0" err="1" smtClean="0"/>
              <a:t>lt</a:t>
            </a:r>
            <a:r>
              <a:rPr lang="pt-BR" dirty="0" smtClean="0"/>
              <a:t>;</a:t>
            </a:r>
          </a:p>
          <a:p>
            <a:r>
              <a:rPr lang="pt-BR" dirty="0" smtClean="0"/>
              <a:t>&gt; 	&amp;</a:t>
            </a:r>
            <a:r>
              <a:rPr lang="pt-BR" dirty="0" err="1" smtClean="0"/>
              <a:t>gt</a:t>
            </a:r>
            <a:r>
              <a:rPr lang="pt-BR" dirty="0" smtClean="0"/>
              <a:t>;</a:t>
            </a:r>
          </a:p>
          <a:p>
            <a:r>
              <a:rPr lang="pt-BR" dirty="0" smtClean="0"/>
              <a:t>&amp;	&amp;</a:t>
            </a:r>
            <a:r>
              <a:rPr lang="pt-BR" dirty="0" err="1" smtClean="0"/>
              <a:t>amp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‘	&amp;</a:t>
            </a:r>
            <a:r>
              <a:rPr lang="pt-BR" dirty="0" err="1" smtClean="0"/>
              <a:t>apos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“	&amp;</a:t>
            </a:r>
            <a:r>
              <a:rPr lang="pt-BR" dirty="0" err="1" smtClean="0"/>
              <a:t>quot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Comentarios</a:t>
            </a: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&lt;!-------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Commentario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-----&gt;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Codificación</a:t>
            </a:r>
            <a:r>
              <a:rPr lang="en-US" dirty="0" smtClean="0"/>
              <a:t> UTF-8 (</a:t>
            </a:r>
            <a:r>
              <a:rPr lang="en-US" dirty="0" err="1" smtClean="0"/>
              <a:t>defecto</a:t>
            </a:r>
            <a:r>
              <a:rPr lang="en-US" dirty="0" smtClean="0"/>
              <a:t>)</a:t>
            </a:r>
          </a:p>
          <a:p>
            <a:r>
              <a:rPr lang="es-ES" i="1" dirty="0" smtClean="0"/>
              <a:t>Nombre de un elemento</a:t>
            </a:r>
          </a:p>
          <a:p>
            <a:pPr lvl="1"/>
            <a:r>
              <a:rPr lang="es-ES" dirty="0" smtClean="0"/>
              <a:t>puede contener: A-Z  0-9 guión, subrayado y punto</a:t>
            </a:r>
          </a:p>
          <a:p>
            <a:pPr lvl="1"/>
            <a:r>
              <a:rPr lang="es-ES" dirty="0" smtClean="0"/>
              <a:t>Debe empezar con una letra o subrayado</a:t>
            </a:r>
          </a:p>
          <a:p>
            <a:pPr lvl="1"/>
            <a:r>
              <a:rPr lang="es-ES" dirty="0" smtClean="0"/>
              <a:t>No puede empezar con XML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&lt;?xml version= “1.0” encoding=“ISO-8859-1”?&gt;</a:t>
            </a:r>
          </a:p>
          <a:p>
            <a:pPr>
              <a:buNone/>
            </a:pPr>
            <a:r>
              <a:rPr lang="en-US" dirty="0" smtClean="0"/>
              <a:t>&lt;nota id=1 </a:t>
            </a:r>
            <a:r>
              <a:rPr lang="en-US" dirty="0" err="1" smtClean="0"/>
              <a:t>fecha</a:t>
            </a:r>
            <a:r>
              <a:rPr lang="en-US" dirty="0" smtClean="0"/>
              <a:t>=05/05/05 cc=</a:t>
            </a:r>
            <a:r>
              <a:rPr lang="en-US" dirty="0" err="1" smtClean="0"/>
              <a:t>luis</a:t>
            </a:r>
            <a:r>
              <a:rPr lang="en-US" dirty="0" smtClean="0"/>
              <a:t> cc=</a:t>
            </a:r>
            <a:r>
              <a:rPr lang="en-US" dirty="0" err="1" smtClean="0"/>
              <a:t>jose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</a:t>
            </a:r>
            <a:r>
              <a:rPr lang="en-US" dirty="0" smtClean="0"/>
              <a:t>&gt;Dick&lt;/</a:t>
            </a:r>
            <a:r>
              <a:rPr lang="en-US" dirty="0" err="1" smtClean="0"/>
              <a:t>para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&lt;de&gt;Jane&lt;/de&gt;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mensaje</a:t>
            </a:r>
            <a:r>
              <a:rPr lang="en-US" dirty="0" smtClean="0"/>
              <a:t>&gt; </a:t>
            </a:r>
            <a:r>
              <a:rPr lang="en-US" dirty="0" err="1" smtClean="0"/>
              <a:t>Saludos</a:t>
            </a:r>
            <a:r>
              <a:rPr lang="en-US" dirty="0" smtClean="0"/>
              <a:t> :-&gt;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&lt;version </a:t>
            </a:r>
            <a:r>
              <a:rPr lang="en-US" dirty="0" err="1" smtClean="0"/>
              <a:t>numero</a:t>
            </a:r>
            <a:r>
              <a:rPr lang="en-US" dirty="0" smtClean="0"/>
              <a:t>=2.2&gt;</a:t>
            </a:r>
          </a:p>
          <a:p>
            <a:pPr>
              <a:buNone/>
            </a:pPr>
            <a:r>
              <a:rPr lang="en-US" dirty="0" smtClean="0"/>
              <a:t>&lt;/Nota&gt;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Esquemas</a:t>
            </a:r>
            <a:r>
              <a:rPr lang="en-US" dirty="0" smtClean="0"/>
              <a:t> Xml : XSD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&lt;?xml version="1.0"?&gt;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&lt;xs:schema</a:t>
            </a:r>
          </a:p>
          <a:p>
            <a:pPr>
              <a:buNone/>
            </a:pPr>
            <a:r>
              <a:rPr lang="de-DE" sz="2800" dirty="0"/>
              <a:t>	</a:t>
            </a:r>
            <a:r>
              <a:rPr lang="en-US" sz="2800" b="1" dirty="0" err="1"/>
              <a:t>xmlns:xs</a:t>
            </a:r>
            <a:r>
              <a:rPr lang="en-US" sz="2800" dirty="0"/>
              <a:t>="http://www.w3.org/2001/XMLSchema"</a:t>
            </a:r>
            <a:br>
              <a:rPr lang="en-US" sz="2800" dirty="0"/>
            </a:br>
            <a:r>
              <a:rPr lang="en-US" sz="2800" b="1" dirty="0" err="1"/>
              <a:t>targetNamespace</a:t>
            </a:r>
            <a:r>
              <a:rPr lang="en-US" sz="2800" dirty="0"/>
              <a:t>="http://</a:t>
            </a:r>
            <a:r>
              <a:rPr lang="en-US" sz="2800" dirty="0" smtClean="0"/>
              <a:t>www.uees.edu.ec”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err="1"/>
              <a:t>xmlns</a:t>
            </a:r>
            <a:r>
              <a:rPr lang="en-US" sz="2800" dirty="0"/>
              <a:t>="http://</a:t>
            </a:r>
            <a:r>
              <a:rPr lang="en-US" sz="2800" dirty="0" smtClean="0"/>
              <a:t>www.uees.edu.ec"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err="1"/>
              <a:t>elementFormDefault</a:t>
            </a:r>
            <a:r>
              <a:rPr lang="en-US" sz="2800" dirty="0"/>
              <a:t>="qualified"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dirty="0" smtClean="0"/>
              <a:t>...</a:t>
            </a:r>
            <a:br>
              <a:rPr lang="de-DE" dirty="0" smtClean="0"/>
            </a:br>
            <a:r>
              <a:rPr lang="de-DE" dirty="0"/>
              <a:t>&lt;/xs:schema&gt;</a:t>
            </a:r>
            <a:r>
              <a:rPr lang="de-DE" dirty="0" smtClean="0"/>
              <a:t> </a:t>
            </a:r>
          </a:p>
          <a:p>
            <a:pPr>
              <a:buNone/>
            </a:pPr>
            <a:endParaRPr lang="de-D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xs:string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xs: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xs:</a:t>
            </a:r>
            <a:r>
              <a:rPr lang="en-US" dirty="0" err="1" smtClean="0"/>
              <a:t>decimal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xs: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xs:</a:t>
            </a:r>
            <a:r>
              <a:rPr lang="en-US" dirty="0" smtClean="0"/>
              <a:t>base64Binary…</a:t>
            </a:r>
          </a:p>
          <a:p>
            <a:r>
              <a:rPr lang="en-US" dirty="0" err="1" smtClean="0"/>
              <a:t>Restricciones</a:t>
            </a:r>
            <a:r>
              <a:rPr lang="en-US" dirty="0" smtClean="0"/>
              <a:t> y </a:t>
            </a:r>
            <a:r>
              <a:rPr lang="en-US" dirty="0" err="1" smtClean="0"/>
              <a:t>Facetas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r>
              <a:rPr lang="en-US" dirty="0" smtClean="0"/>
              <a:t> simple)</a:t>
            </a:r>
          </a:p>
          <a:p>
            <a:pPr lvl="1"/>
            <a:r>
              <a:rPr lang="en-US" dirty="0" err="1" smtClean="0"/>
              <a:t>Longitud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atrón</a:t>
            </a:r>
            <a:r>
              <a:rPr lang="en-US" dirty="0" smtClean="0"/>
              <a:t> (</a:t>
            </a:r>
            <a:r>
              <a:rPr lang="en-US" dirty="0" err="1" smtClean="0"/>
              <a:t>regex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Min/Max</a:t>
            </a:r>
          </a:p>
          <a:p>
            <a:pPr lvl="1"/>
            <a:r>
              <a:rPr lang="en-US" dirty="0" err="1" smtClean="0"/>
              <a:t>Enumeracion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y </a:t>
            </a:r>
            <a:r>
              <a:rPr lang="en-US" dirty="0" err="1" smtClean="0"/>
              <a:t>atributos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Herencia</a:t>
            </a:r>
            <a:endParaRPr lang="en-US" dirty="0" smtClean="0"/>
          </a:p>
          <a:p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endParaRPr lang="en-US" dirty="0" smtClean="0"/>
          </a:p>
          <a:p>
            <a:pPr lvl="1"/>
            <a:r>
              <a:rPr lang="en-US" dirty="0" smtClean="0"/>
              <a:t>sequence, choice,  all</a:t>
            </a:r>
          </a:p>
          <a:p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Ocurrencia</a:t>
            </a:r>
            <a:endParaRPr lang="en-US" dirty="0" smtClean="0"/>
          </a:p>
          <a:p>
            <a:pPr lvl="1"/>
            <a:r>
              <a:rPr lang="en-US" dirty="0" err="1" smtClean="0"/>
              <a:t>maxOccurrs</a:t>
            </a:r>
            <a:r>
              <a:rPr lang="en-US" dirty="0" smtClean="0"/>
              <a:t>, </a:t>
            </a:r>
            <a:r>
              <a:rPr lang="en-US" dirty="0" err="1" smtClean="0"/>
              <a:t>minOccurrs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242</Words>
  <Application>Microsoft Office PowerPoint</Application>
  <PresentationFormat>Presentación en pantalla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XML</vt:lpstr>
      <vt:lpstr>Características del XML</vt:lpstr>
      <vt:lpstr>Diapositiva 3</vt:lpstr>
      <vt:lpstr>Notación</vt:lpstr>
      <vt:lpstr>Notación</vt:lpstr>
      <vt:lpstr>Ejercicio</vt:lpstr>
      <vt:lpstr>Esquemas Xml : XSD</vt:lpstr>
      <vt:lpstr>Tipos de Datos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janito</dc:creator>
  <cp:lastModifiedBy>janito</cp:lastModifiedBy>
  <cp:revision>45</cp:revision>
  <dcterms:created xsi:type="dcterms:W3CDTF">2016-09-05T04:24:08Z</dcterms:created>
  <dcterms:modified xsi:type="dcterms:W3CDTF">2016-09-06T20:07:27Z</dcterms:modified>
</cp:coreProperties>
</file>