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0F9C-FE1C-41C4-AC6F-21C76FC7B9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55C9-4083-497B-9DCA-6A7FFEAD0F1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WS-Security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Taller 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WS-Security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2004: </a:t>
            </a:r>
            <a:r>
              <a:rPr lang="en-US" dirty="0" err="1" smtClean="0"/>
              <a:t>Estandar</a:t>
            </a:r>
            <a:r>
              <a:rPr lang="en-US" dirty="0" smtClean="0"/>
              <a:t> WS-Security 1.0 </a:t>
            </a:r>
            <a:r>
              <a:rPr lang="en-US" dirty="0" err="1" smtClean="0"/>
              <a:t>por</a:t>
            </a:r>
            <a:r>
              <a:rPr lang="en-US" dirty="0" smtClean="0"/>
              <a:t> Oasis-Open</a:t>
            </a:r>
            <a:endParaRPr lang="en-US" dirty="0"/>
          </a:p>
          <a:p>
            <a:r>
              <a:rPr lang="en-US" dirty="0" smtClean="0"/>
              <a:t>2006: Oasis-Open “Web Services Security: SOAP Message Security 1.1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Especificación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security token formats</a:t>
            </a:r>
          </a:p>
          <a:p>
            <a:r>
              <a:rPr lang="en-US" dirty="0" smtClean="0"/>
              <a:t>Multiple trust domains</a:t>
            </a:r>
          </a:p>
          <a:p>
            <a:r>
              <a:rPr lang="en-US" dirty="0" smtClean="0"/>
              <a:t>Multiple signature formats</a:t>
            </a:r>
          </a:p>
          <a:p>
            <a:r>
              <a:rPr lang="en-US" dirty="0" smtClean="0"/>
              <a:t>Multiple encryption technologies</a:t>
            </a:r>
          </a:p>
          <a:p>
            <a:r>
              <a:rPr lang="en-US" u="sng" dirty="0" smtClean="0"/>
              <a:t>End-to-end message </a:t>
            </a:r>
            <a:r>
              <a:rPr lang="en-US" b="1" u="sng" dirty="0" smtClean="0"/>
              <a:t>content</a:t>
            </a:r>
            <a:r>
              <a:rPr lang="en-US" u="sng" dirty="0" smtClean="0"/>
              <a:t> security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Mejora</a:t>
            </a:r>
            <a:r>
              <a:rPr lang="en-US" dirty="0" smtClean="0"/>
              <a:t> SOAP</a:t>
            </a:r>
          </a:p>
          <a:p>
            <a:pPr lvl="1"/>
            <a:r>
              <a:rPr lang="en-US" dirty="0" smtClean="0"/>
              <a:t>XML Encryption               </a:t>
            </a:r>
            <a:r>
              <a:rPr lang="en-US" dirty="0" err="1" smtClean="0"/>
              <a:t>xmlenc</a:t>
            </a:r>
            <a:endParaRPr lang="en-US" dirty="0" smtClean="0"/>
          </a:p>
          <a:p>
            <a:pPr lvl="1"/>
            <a:r>
              <a:rPr lang="en-US" dirty="0" smtClean="0"/>
              <a:t>XML Digital Signatures    </a:t>
            </a:r>
            <a:r>
              <a:rPr lang="en-US" dirty="0" err="1" smtClean="0"/>
              <a:t>xmlsig</a:t>
            </a:r>
            <a:endParaRPr lang="en-US" dirty="0" smtClean="0"/>
          </a:p>
          <a:p>
            <a:pPr lvl="1"/>
            <a:r>
              <a:rPr lang="en-US" dirty="0" smtClean="0"/>
              <a:t>SSL/TLS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3352800"/>
            <a:ext cx="3455987" cy="30686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SOAP Envelope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00637" y="5800725"/>
            <a:ext cx="3313113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SOAP Body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100637" y="3713162"/>
            <a:ext cx="3313113" cy="20161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Security Feeder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72075" y="4071937"/>
            <a:ext cx="316865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Security Token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172075" y="5008562"/>
            <a:ext cx="31686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36587" y="4360862"/>
            <a:ext cx="3455988" cy="981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SOAP Envelope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08025" y="4721225"/>
            <a:ext cx="3313112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SOAP Body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092575" y="49371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&lt;?xml version=</a:t>
            </a:r>
            <a:r>
              <a:rPr lang="en-US" sz="1600" b="1" dirty="0"/>
              <a:t>"1.0"</a:t>
            </a:r>
            <a:r>
              <a:rPr lang="en-US" sz="1600" dirty="0"/>
              <a:t> encoding=</a:t>
            </a:r>
            <a:r>
              <a:rPr lang="en-US" sz="1600" b="1" dirty="0"/>
              <a:t>"utf-8"</a:t>
            </a:r>
            <a:r>
              <a:rPr lang="en-US" sz="1600" dirty="0"/>
              <a:t>?&gt;</a:t>
            </a:r>
            <a:r>
              <a:rPr lang="en-US" sz="1600" b="1" dirty="0"/>
              <a:t> </a:t>
            </a:r>
            <a:r>
              <a:rPr lang="en-US" sz="1600" dirty="0"/>
              <a:t>&lt;S11:Envelope xmlns:S11=</a:t>
            </a:r>
            <a:r>
              <a:rPr lang="en-US" sz="1600" b="1" dirty="0"/>
              <a:t>"..."</a:t>
            </a:r>
            <a:r>
              <a:rPr lang="en-US" sz="1600" dirty="0"/>
              <a:t> </a:t>
            </a:r>
            <a:r>
              <a:rPr lang="en-US" sz="1600" dirty="0" err="1"/>
              <a:t>xmlns:wsse</a:t>
            </a:r>
            <a:r>
              <a:rPr lang="en-US" sz="1600" dirty="0"/>
              <a:t>=</a:t>
            </a:r>
            <a:r>
              <a:rPr lang="en-US" sz="1600" b="1" dirty="0"/>
              <a:t>"..."</a:t>
            </a:r>
            <a:r>
              <a:rPr lang="en-US" sz="1600" dirty="0"/>
              <a:t> </a:t>
            </a:r>
            <a:r>
              <a:rPr lang="en-US" sz="1600" dirty="0" err="1"/>
              <a:t>xmlns:wsu</a:t>
            </a:r>
            <a:r>
              <a:rPr lang="en-US" sz="1600" dirty="0"/>
              <a:t>=</a:t>
            </a:r>
            <a:r>
              <a:rPr lang="en-US" sz="1600" b="1" dirty="0"/>
              <a:t>"...“ </a:t>
            </a:r>
            <a:r>
              <a:rPr lang="en-US" sz="1600" b="1" dirty="0" err="1"/>
              <a:t>xmlns:ds</a:t>
            </a:r>
            <a:r>
              <a:rPr lang="en-US" sz="1600" b="1" dirty="0"/>
              <a:t>="</a:t>
            </a:r>
            <a:r>
              <a:rPr lang="en-US" sz="1600" dirty="0"/>
              <a:t>..."&gt;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>
                <a:solidFill>
                  <a:srgbClr val="FF0000"/>
                </a:solidFill>
              </a:rPr>
              <a:t>S11:Header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wsse:Security</a:t>
            </a:r>
            <a:r>
              <a:rPr lang="en-US" sz="1600" dirty="0"/>
              <a:t> </a:t>
            </a:r>
            <a:r>
              <a:rPr lang="en-US" sz="1600" dirty="0" err="1"/>
              <a:t>xmlns:wsse</a:t>
            </a:r>
            <a:r>
              <a:rPr lang="en-US" sz="1600" dirty="0" smtClean="0"/>
              <a:t>=</a:t>
            </a:r>
            <a:r>
              <a:rPr lang="en-US" sz="1600" b="1" dirty="0" smtClean="0"/>
              <a:t>"..."</a:t>
            </a:r>
            <a:r>
              <a:rPr lang="en-US" sz="1600" dirty="0" smtClean="0"/>
              <a:t>&gt;</a:t>
            </a:r>
            <a:r>
              <a:rPr lang="en-US" sz="1600" b="1" dirty="0" smtClean="0"/>
              <a:t> </a:t>
            </a:r>
            <a:r>
              <a:rPr lang="en-US" sz="1600" dirty="0"/>
              <a:t>&lt;</a:t>
            </a:r>
            <a:r>
              <a:rPr lang="en-US" sz="1600" dirty="0" err="1"/>
              <a:t>wsse:BinarySecurityToken</a:t>
            </a:r>
            <a:r>
              <a:rPr lang="en-US" sz="1600" dirty="0"/>
              <a:t> </a:t>
            </a:r>
            <a:r>
              <a:rPr lang="en-US" sz="1600" dirty="0" err="1"/>
              <a:t>ValueType</a:t>
            </a:r>
            <a:r>
              <a:rPr lang="en-US" sz="1600" dirty="0"/>
              <a:t>=</a:t>
            </a:r>
            <a:r>
              <a:rPr lang="en-US" sz="1600" b="1" dirty="0"/>
              <a:t>" http://fabrikam123#CustomToken "</a:t>
            </a:r>
            <a:r>
              <a:rPr lang="en-US" sz="1600" dirty="0"/>
              <a:t> </a:t>
            </a:r>
            <a:r>
              <a:rPr lang="en-US" sz="1600" dirty="0" err="1"/>
              <a:t>EncodingType</a:t>
            </a:r>
            <a:r>
              <a:rPr lang="en-US" sz="1600" dirty="0"/>
              <a:t>=</a:t>
            </a:r>
            <a:r>
              <a:rPr lang="en-US" sz="1600" b="1" dirty="0"/>
              <a:t>"...#Base64Binary"</a:t>
            </a:r>
            <a:r>
              <a:rPr lang="en-US" sz="1600" dirty="0"/>
              <a:t> </a:t>
            </a:r>
            <a:r>
              <a:rPr lang="en-US" sz="1600" dirty="0" err="1"/>
              <a:t>wsu:Id</a:t>
            </a:r>
            <a:r>
              <a:rPr lang="en-US" sz="1600" dirty="0"/>
              <a:t>=</a:t>
            </a:r>
            <a:r>
              <a:rPr lang="en-US" sz="1600" b="1" dirty="0"/>
              <a:t>" </a:t>
            </a:r>
            <a:r>
              <a:rPr lang="en-US" sz="1600" b="1" dirty="0" err="1"/>
              <a:t>MyID</a:t>
            </a:r>
            <a:r>
              <a:rPr lang="en-US" sz="1600" b="1" dirty="0"/>
              <a:t> "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b="1" dirty="0" err="1"/>
              <a:t>FHUIORv</a:t>
            </a:r>
            <a:r>
              <a:rPr lang="en-US" sz="1600" b="1" dirty="0"/>
              <a:t>... </a:t>
            </a:r>
            <a:r>
              <a:rPr lang="en-US" sz="1600" dirty="0"/>
              <a:t>&lt;/</a:t>
            </a:r>
            <a:r>
              <a:rPr lang="en-US" sz="1600" dirty="0" err="1"/>
              <a:t>wsse:BinarySecurityToken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ds:Signature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ds:SignedInfo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ds:CanonicalizationMethod</a:t>
            </a:r>
            <a:r>
              <a:rPr lang="en-US" sz="1600" dirty="0"/>
              <a:t> Algorithm=</a:t>
            </a:r>
            <a:r>
              <a:rPr lang="en-US" sz="1600" b="1" dirty="0"/>
              <a:t>"http://www.w3.org/2001/10/xml-exc-c14n#"</a:t>
            </a:r>
            <a:r>
              <a:rPr lang="en-US" sz="1600" dirty="0"/>
              <a:t>/&gt;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ds:SignatureMethod</a:t>
            </a:r>
            <a:r>
              <a:rPr lang="en-US" sz="1600" dirty="0"/>
              <a:t> Algorithm=</a:t>
            </a:r>
            <a:r>
              <a:rPr lang="en-US" sz="1600" b="1" dirty="0"/>
              <a:t>"http://www.w3.org/2000/09/xmldsig#hmac-sha1"</a:t>
            </a:r>
            <a:r>
              <a:rPr lang="en-US" sz="1600" dirty="0"/>
              <a:t>/&gt;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ds:Reference</a:t>
            </a:r>
            <a:r>
              <a:rPr lang="en-US" sz="1600" dirty="0"/>
              <a:t> URI=</a:t>
            </a:r>
            <a:r>
              <a:rPr lang="en-US" sz="1600" b="1" dirty="0"/>
              <a:t>"#</a:t>
            </a:r>
            <a:r>
              <a:rPr lang="en-US" sz="1600" b="1" dirty="0" err="1"/>
              <a:t>MsgBody</a:t>
            </a:r>
            <a:r>
              <a:rPr lang="en-US" sz="1600" b="1" dirty="0"/>
              <a:t>"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ds:DigestMethod</a:t>
            </a:r>
            <a:r>
              <a:rPr lang="en-US" sz="1600" dirty="0"/>
              <a:t> Algorithm=</a:t>
            </a:r>
            <a:r>
              <a:rPr lang="en-US" sz="1600" b="1" dirty="0"/>
              <a:t>"http://www.w3.org/2000/09/xmldsig#sha1"</a:t>
            </a:r>
            <a:r>
              <a:rPr lang="en-US" sz="1600" dirty="0"/>
              <a:t>/&gt;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ds:DigestValue</a:t>
            </a:r>
            <a:r>
              <a:rPr lang="en-US" sz="1600" dirty="0"/>
              <a:t>&gt;</a:t>
            </a:r>
            <a:r>
              <a:rPr lang="en-US" sz="1600" b="1" dirty="0"/>
              <a:t>LyLsF0Pi4wPU...</a:t>
            </a:r>
            <a:r>
              <a:rPr lang="en-US" sz="1600" dirty="0"/>
              <a:t>&lt;/</a:t>
            </a:r>
            <a:r>
              <a:rPr lang="en-US" sz="1600" dirty="0" err="1"/>
              <a:t>ds:DigestValue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&lt;/</a:t>
            </a:r>
            <a:r>
              <a:rPr lang="en-US" sz="1600" dirty="0" err="1"/>
              <a:t>ds:Reference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&lt;/</a:t>
            </a:r>
            <a:r>
              <a:rPr lang="en-US" sz="1600" dirty="0" err="1"/>
              <a:t>ds:SignedInfo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ds:SignatureValue</a:t>
            </a:r>
            <a:r>
              <a:rPr lang="en-US" sz="1600" dirty="0"/>
              <a:t>&gt;</a:t>
            </a:r>
            <a:r>
              <a:rPr lang="en-US" sz="1600" b="1" dirty="0"/>
              <a:t>DJbchm5gK...</a:t>
            </a:r>
            <a:r>
              <a:rPr lang="en-US" sz="1600" dirty="0"/>
              <a:t>&lt;/</a:t>
            </a:r>
            <a:r>
              <a:rPr lang="en-US" sz="1600" dirty="0" err="1"/>
              <a:t>ds:SignatureValue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ds:KeyInfo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wsse:SecurityTokenReference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wsse:Reference</a:t>
            </a:r>
            <a:r>
              <a:rPr lang="en-US" sz="1600" dirty="0"/>
              <a:t> URI=</a:t>
            </a:r>
            <a:r>
              <a:rPr lang="en-US" sz="1600" b="1" dirty="0"/>
              <a:t>"#</a:t>
            </a:r>
            <a:r>
              <a:rPr lang="en-US" sz="1600" b="1" dirty="0" err="1"/>
              <a:t>MyID</a:t>
            </a:r>
            <a:r>
              <a:rPr lang="en-US" sz="1600" b="1" dirty="0"/>
              <a:t>"</a:t>
            </a:r>
            <a:r>
              <a:rPr lang="en-US" sz="1600" dirty="0"/>
              <a:t>/&gt;</a:t>
            </a:r>
            <a:r>
              <a:rPr lang="en-US" sz="1600" b="1" dirty="0"/>
              <a:t> </a:t>
            </a:r>
            <a:r>
              <a:rPr lang="en-US" sz="1600" dirty="0"/>
              <a:t>&lt;/</a:t>
            </a:r>
            <a:r>
              <a:rPr lang="en-US" sz="1600" dirty="0" err="1"/>
              <a:t>wsse:SecurityTokenReference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&lt;/</a:t>
            </a:r>
            <a:r>
              <a:rPr lang="en-US" sz="1600" dirty="0" err="1"/>
              <a:t>ds:KeyInfo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&lt;/</a:t>
            </a:r>
            <a:r>
              <a:rPr lang="en-US" sz="1600" dirty="0" err="1"/>
              <a:t>ds:Signature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&lt;/</a:t>
            </a:r>
            <a:r>
              <a:rPr lang="en-US" sz="1600" dirty="0" err="1"/>
              <a:t>wsse:Security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&lt;/</a:t>
            </a:r>
            <a:r>
              <a:rPr lang="en-US" sz="1600" dirty="0">
                <a:solidFill>
                  <a:srgbClr val="FF0000"/>
                </a:solidFill>
              </a:rPr>
              <a:t>S11:Header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/>
              <a:t>S11:Body </a:t>
            </a:r>
            <a:r>
              <a:rPr lang="en-US" sz="1600" dirty="0" err="1"/>
              <a:t>wsu:Id</a:t>
            </a:r>
            <a:r>
              <a:rPr lang="en-US" sz="1600" dirty="0"/>
              <a:t>=</a:t>
            </a:r>
            <a:r>
              <a:rPr lang="en-US" sz="1600" b="1" dirty="0"/>
              <a:t>"</a:t>
            </a:r>
            <a:r>
              <a:rPr lang="en-US" sz="1600" b="1" dirty="0" err="1"/>
              <a:t>MsgBody</a:t>
            </a:r>
            <a:r>
              <a:rPr lang="en-US" sz="1600" b="1" dirty="0"/>
              <a:t>"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tru:StockSymbol</a:t>
            </a:r>
            <a:r>
              <a:rPr lang="en-US" sz="1600" dirty="0"/>
              <a:t> </a:t>
            </a:r>
            <a:r>
              <a:rPr lang="en-US" sz="1600" dirty="0" err="1"/>
              <a:t>xmlns:tru</a:t>
            </a:r>
            <a:r>
              <a:rPr lang="en-US" sz="1600" dirty="0"/>
              <a:t>=</a:t>
            </a:r>
            <a:r>
              <a:rPr lang="en-US" sz="1600" b="1" dirty="0"/>
              <a:t>"http://fabrikam123.com/payloads"</a:t>
            </a:r>
            <a:r>
              <a:rPr lang="en-US" sz="1600" dirty="0"/>
              <a:t>&gt;</a:t>
            </a:r>
            <a:r>
              <a:rPr lang="en-US" sz="1600" b="1" dirty="0"/>
              <a:t> QQQ </a:t>
            </a:r>
            <a:r>
              <a:rPr lang="en-US" sz="1600" dirty="0"/>
              <a:t>&lt;/</a:t>
            </a:r>
            <a:r>
              <a:rPr lang="en-US" sz="1600" dirty="0" err="1"/>
              <a:t>tru:StockSymbol</a:t>
            </a:r>
            <a:r>
              <a:rPr lang="en-US" sz="1600" dirty="0"/>
              <a:t>&gt;</a:t>
            </a:r>
            <a:r>
              <a:rPr lang="en-US" sz="1600" b="1" dirty="0"/>
              <a:t> </a:t>
            </a:r>
            <a:r>
              <a:rPr lang="en-US" sz="1600" dirty="0"/>
              <a:t>&lt;/S11:Body&gt;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/>
              <a:t>S11:Envelope&gt;</a:t>
            </a:r>
            <a:r>
              <a:rPr lang="en-US" sz="1600" b="1" dirty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217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WS-Security</vt:lpstr>
      <vt:lpstr>WS-Security</vt:lpstr>
      <vt:lpstr>Especificación</vt:lpstr>
      <vt:lpstr>Arquitectura</vt:lpstr>
      <vt:lpstr>Ejemplo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WS-Security</dc:title>
  <dc:creator>janito</dc:creator>
  <cp:lastModifiedBy>janito</cp:lastModifiedBy>
  <cp:revision>1</cp:revision>
  <dcterms:created xsi:type="dcterms:W3CDTF">2016-09-19T11:14:02Z</dcterms:created>
  <dcterms:modified xsi:type="dcterms:W3CDTF">2016-09-19T11:22:01Z</dcterms:modified>
</cp:coreProperties>
</file>