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5" r:id="rId3"/>
    <p:sldId id="280" r:id="rId4"/>
    <p:sldId id="281" r:id="rId5"/>
    <p:sldId id="257" r:id="rId6"/>
    <p:sldId id="258" r:id="rId7"/>
    <p:sldId id="263" r:id="rId8"/>
    <p:sldId id="264" r:id="rId9"/>
    <p:sldId id="289" r:id="rId10"/>
    <p:sldId id="259" r:id="rId11"/>
    <p:sldId id="260" r:id="rId12"/>
    <p:sldId id="261" r:id="rId13"/>
    <p:sldId id="262" r:id="rId14"/>
    <p:sldId id="266" r:id="rId15"/>
    <p:sldId id="271" r:id="rId16"/>
    <p:sldId id="290" r:id="rId17"/>
    <p:sldId id="268" r:id="rId18"/>
    <p:sldId id="269" r:id="rId19"/>
    <p:sldId id="273" r:id="rId20"/>
    <p:sldId id="274" r:id="rId21"/>
    <p:sldId id="275" r:id="rId22"/>
    <p:sldId id="277" r:id="rId23"/>
    <p:sldId id="278" r:id="rId24"/>
    <p:sldId id="270" r:id="rId25"/>
    <p:sldId id="282" r:id="rId26"/>
    <p:sldId id="283" r:id="rId27"/>
    <p:sldId id="284" r:id="rId28"/>
    <p:sldId id="285" r:id="rId29"/>
    <p:sldId id="286" r:id="rId30"/>
    <p:sldId id="272" r:id="rId31"/>
    <p:sldId id="267" r:id="rId32"/>
    <p:sldId id="279" r:id="rId33"/>
    <p:sldId id="287" r:id="rId34"/>
    <p:sldId id="288"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7398" autoAdjust="0"/>
  </p:normalViewPr>
  <p:slideViewPr>
    <p:cSldViewPr snapToGrid="0">
      <p:cViewPr varScale="1">
        <p:scale>
          <a:sx n="85" d="100"/>
          <a:sy n="85" d="100"/>
        </p:scale>
        <p:origin x="76"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7.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79A5C-EB48-441A-8CE2-BD5DA9219C8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CEFBAEF-3A5D-4723-965F-38171CF7778A}">
      <dgm:prSet/>
      <dgm:spPr/>
      <dgm:t>
        <a:bodyPr/>
        <a:lstStyle/>
        <a:p>
          <a:r>
            <a:rPr lang="en-US" dirty="0"/>
            <a:t>Assuming we are solving the correct problem 🤔</a:t>
          </a:r>
        </a:p>
      </dgm:t>
    </dgm:pt>
    <dgm:pt modelId="{4A07F335-78A4-47DB-A43B-E56516E5E12D}" type="parTrans" cxnId="{2D862CA5-ECCC-4F37-BF75-C2C3A1F462AC}">
      <dgm:prSet/>
      <dgm:spPr/>
      <dgm:t>
        <a:bodyPr/>
        <a:lstStyle/>
        <a:p>
          <a:endParaRPr lang="en-US"/>
        </a:p>
      </dgm:t>
    </dgm:pt>
    <dgm:pt modelId="{39EA5966-5268-4925-89EC-F56B7572EB5F}" type="sibTrans" cxnId="{2D862CA5-ECCC-4F37-BF75-C2C3A1F462AC}">
      <dgm:prSet/>
      <dgm:spPr/>
      <dgm:t>
        <a:bodyPr/>
        <a:lstStyle/>
        <a:p>
          <a:endParaRPr lang="en-US"/>
        </a:p>
      </dgm:t>
    </dgm:pt>
    <dgm:pt modelId="{3D7E40EA-4405-4B13-8A8C-C90ED01CB525}">
      <dgm:prSet/>
      <dgm:spPr/>
      <dgm:t>
        <a:bodyPr/>
        <a:lstStyle/>
        <a:p>
          <a:r>
            <a:rPr lang="en-US"/>
            <a:t>Goal should be to use digital technology to solve the problem creatively</a:t>
          </a:r>
        </a:p>
      </dgm:t>
    </dgm:pt>
    <dgm:pt modelId="{70067C3C-C8EE-4023-B80E-5D190BBE8C1A}" type="parTrans" cxnId="{CDCC491A-B881-4262-91A9-6E29DBBE210B}">
      <dgm:prSet/>
      <dgm:spPr/>
      <dgm:t>
        <a:bodyPr/>
        <a:lstStyle/>
        <a:p>
          <a:endParaRPr lang="en-US"/>
        </a:p>
      </dgm:t>
    </dgm:pt>
    <dgm:pt modelId="{DC20BBDC-8601-4A05-BA18-D7A911E48B2F}" type="sibTrans" cxnId="{CDCC491A-B881-4262-91A9-6E29DBBE210B}">
      <dgm:prSet/>
      <dgm:spPr/>
      <dgm:t>
        <a:bodyPr/>
        <a:lstStyle/>
        <a:p>
          <a:endParaRPr lang="en-US"/>
        </a:p>
      </dgm:t>
    </dgm:pt>
    <dgm:pt modelId="{92D5EF29-DC04-4EC3-B2FF-9DA8C41F78F2}">
      <dgm:prSet/>
      <dgm:spPr/>
      <dgm:t>
        <a:bodyPr/>
        <a:lstStyle/>
        <a:p>
          <a:r>
            <a:rPr lang="en-US"/>
            <a:t>Think more about searching an opportunity space</a:t>
          </a:r>
        </a:p>
      </dgm:t>
    </dgm:pt>
    <dgm:pt modelId="{C8CA4F48-0437-4DBE-804F-A0790A0065B3}" type="parTrans" cxnId="{42C91E92-32CC-4B55-82AF-8F2B4C0F9C2B}">
      <dgm:prSet/>
      <dgm:spPr/>
      <dgm:t>
        <a:bodyPr/>
        <a:lstStyle/>
        <a:p>
          <a:endParaRPr lang="en-US"/>
        </a:p>
      </dgm:t>
    </dgm:pt>
    <dgm:pt modelId="{0300BB93-ED0A-4222-A247-2BEB443AB936}" type="sibTrans" cxnId="{42C91E92-32CC-4B55-82AF-8F2B4C0F9C2B}">
      <dgm:prSet/>
      <dgm:spPr/>
      <dgm:t>
        <a:bodyPr/>
        <a:lstStyle/>
        <a:p>
          <a:endParaRPr lang="en-US"/>
        </a:p>
      </dgm:t>
    </dgm:pt>
    <dgm:pt modelId="{818359FD-3743-4BAA-869E-53DB1D2F36F8}" type="pres">
      <dgm:prSet presAssocID="{ADA79A5C-EB48-441A-8CE2-BD5DA9219C8D}" presName="linear" presStyleCnt="0">
        <dgm:presLayoutVars>
          <dgm:animLvl val="lvl"/>
          <dgm:resizeHandles val="exact"/>
        </dgm:presLayoutVars>
      </dgm:prSet>
      <dgm:spPr/>
    </dgm:pt>
    <dgm:pt modelId="{B0949DB3-F46D-4AEF-82C7-99C86C637AE3}" type="pres">
      <dgm:prSet presAssocID="{BCEFBAEF-3A5D-4723-965F-38171CF7778A}" presName="parentText" presStyleLbl="node1" presStyleIdx="0" presStyleCnt="3">
        <dgm:presLayoutVars>
          <dgm:chMax val="0"/>
          <dgm:bulletEnabled val="1"/>
        </dgm:presLayoutVars>
      </dgm:prSet>
      <dgm:spPr/>
    </dgm:pt>
    <dgm:pt modelId="{978BA485-75A7-480F-9D99-E78BB10114A3}" type="pres">
      <dgm:prSet presAssocID="{39EA5966-5268-4925-89EC-F56B7572EB5F}" presName="spacer" presStyleCnt="0"/>
      <dgm:spPr/>
    </dgm:pt>
    <dgm:pt modelId="{F157F674-48A7-42E2-B1E1-47FDC18DD1ED}" type="pres">
      <dgm:prSet presAssocID="{3D7E40EA-4405-4B13-8A8C-C90ED01CB525}" presName="parentText" presStyleLbl="node1" presStyleIdx="1" presStyleCnt="3">
        <dgm:presLayoutVars>
          <dgm:chMax val="0"/>
          <dgm:bulletEnabled val="1"/>
        </dgm:presLayoutVars>
      </dgm:prSet>
      <dgm:spPr/>
    </dgm:pt>
    <dgm:pt modelId="{FA5B29ED-77A2-49BE-A66A-EAE98EB9657A}" type="pres">
      <dgm:prSet presAssocID="{DC20BBDC-8601-4A05-BA18-D7A911E48B2F}" presName="spacer" presStyleCnt="0"/>
      <dgm:spPr/>
    </dgm:pt>
    <dgm:pt modelId="{B9E8E313-964A-47AD-8C5A-0B06CF999CFA}" type="pres">
      <dgm:prSet presAssocID="{92D5EF29-DC04-4EC3-B2FF-9DA8C41F78F2}" presName="parentText" presStyleLbl="node1" presStyleIdx="2" presStyleCnt="3">
        <dgm:presLayoutVars>
          <dgm:chMax val="0"/>
          <dgm:bulletEnabled val="1"/>
        </dgm:presLayoutVars>
      </dgm:prSet>
      <dgm:spPr/>
    </dgm:pt>
  </dgm:ptLst>
  <dgm:cxnLst>
    <dgm:cxn modelId="{CDCC491A-B881-4262-91A9-6E29DBBE210B}" srcId="{ADA79A5C-EB48-441A-8CE2-BD5DA9219C8D}" destId="{3D7E40EA-4405-4B13-8A8C-C90ED01CB525}" srcOrd="1" destOrd="0" parTransId="{70067C3C-C8EE-4023-B80E-5D190BBE8C1A}" sibTransId="{DC20BBDC-8601-4A05-BA18-D7A911E48B2F}"/>
    <dgm:cxn modelId="{739EF941-BE80-442F-A236-F07B56B4D870}" type="presOf" srcId="{92D5EF29-DC04-4EC3-B2FF-9DA8C41F78F2}" destId="{B9E8E313-964A-47AD-8C5A-0B06CF999CFA}" srcOrd="0" destOrd="0" presId="urn:microsoft.com/office/officeart/2005/8/layout/vList2"/>
    <dgm:cxn modelId="{7150BC49-9A64-4F2F-8675-4226790CB9F3}" type="presOf" srcId="{3D7E40EA-4405-4B13-8A8C-C90ED01CB525}" destId="{F157F674-48A7-42E2-B1E1-47FDC18DD1ED}" srcOrd="0" destOrd="0" presId="urn:microsoft.com/office/officeart/2005/8/layout/vList2"/>
    <dgm:cxn modelId="{B8C9F549-1FB3-4E39-9ECF-EC2180E6DF79}" type="presOf" srcId="{ADA79A5C-EB48-441A-8CE2-BD5DA9219C8D}" destId="{818359FD-3743-4BAA-869E-53DB1D2F36F8}" srcOrd="0" destOrd="0" presId="urn:microsoft.com/office/officeart/2005/8/layout/vList2"/>
    <dgm:cxn modelId="{42C91E92-32CC-4B55-82AF-8F2B4C0F9C2B}" srcId="{ADA79A5C-EB48-441A-8CE2-BD5DA9219C8D}" destId="{92D5EF29-DC04-4EC3-B2FF-9DA8C41F78F2}" srcOrd="2" destOrd="0" parTransId="{C8CA4F48-0437-4DBE-804F-A0790A0065B3}" sibTransId="{0300BB93-ED0A-4222-A247-2BEB443AB936}"/>
    <dgm:cxn modelId="{2D862CA5-ECCC-4F37-BF75-C2C3A1F462AC}" srcId="{ADA79A5C-EB48-441A-8CE2-BD5DA9219C8D}" destId="{BCEFBAEF-3A5D-4723-965F-38171CF7778A}" srcOrd="0" destOrd="0" parTransId="{4A07F335-78A4-47DB-A43B-E56516E5E12D}" sibTransId="{39EA5966-5268-4925-89EC-F56B7572EB5F}"/>
    <dgm:cxn modelId="{C2BDDEE3-E5B8-4E9B-BCEC-71C645E14C5A}" type="presOf" srcId="{BCEFBAEF-3A5D-4723-965F-38171CF7778A}" destId="{B0949DB3-F46D-4AEF-82C7-99C86C637AE3}" srcOrd="0" destOrd="0" presId="urn:microsoft.com/office/officeart/2005/8/layout/vList2"/>
    <dgm:cxn modelId="{052BC986-6C65-4250-9F95-9C295D111210}" type="presParOf" srcId="{818359FD-3743-4BAA-869E-53DB1D2F36F8}" destId="{B0949DB3-F46D-4AEF-82C7-99C86C637AE3}" srcOrd="0" destOrd="0" presId="urn:microsoft.com/office/officeart/2005/8/layout/vList2"/>
    <dgm:cxn modelId="{4FC3B340-5093-4B35-BA79-90A08E0B2D1D}" type="presParOf" srcId="{818359FD-3743-4BAA-869E-53DB1D2F36F8}" destId="{978BA485-75A7-480F-9D99-E78BB10114A3}" srcOrd="1" destOrd="0" presId="urn:microsoft.com/office/officeart/2005/8/layout/vList2"/>
    <dgm:cxn modelId="{144B6CAF-4B90-4C8D-8413-580A38851931}" type="presParOf" srcId="{818359FD-3743-4BAA-869E-53DB1D2F36F8}" destId="{F157F674-48A7-42E2-B1E1-47FDC18DD1ED}" srcOrd="2" destOrd="0" presId="urn:microsoft.com/office/officeart/2005/8/layout/vList2"/>
    <dgm:cxn modelId="{E7F72E98-F0E9-4E48-B0B9-2CCDF7AC256B}" type="presParOf" srcId="{818359FD-3743-4BAA-869E-53DB1D2F36F8}" destId="{FA5B29ED-77A2-49BE-A66A-EAE98EB9657A}" srcOrd="3" destOrd="0" presId="urn:microsoft.com/office/officeart/2005/8/layout/vList2"/>
    <dgm:cxn modelId="{149D14E1-38F7-4D19-940C-152B1EB5A218}" type="presParOf" srcId="{818359FD-3743-4BAA-869E-53DB1D2F36F8}" destId="{B9E8E313-964A-47AD-8C5A-0B06CF999CF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ED61B44-7B3F-48A0-997E-50E88E87B7F8}"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A807218F-4755-4969-9548-22E8A2F3B7E4}">
      <dgm:prSet/>
      <dgm:spPr/>
      <dgm:t>
        <a:bodyPr/>
        <a:lstStyle/>
        <a:p>
          <a:r>
            <a:rPr lang="en-US" b="1" dirty="0"/>
            <a:t>Command-line Input</a:t>
          </a:r>
          <a:r>
            <a:rPr lang="en-US" dirty="0"/>
            <a:t>: The program must accept command-line arguments, specifying the PowerPoint file path and the desired slides to extract.</a:t>
          </a:r>
        </a:p>
      </dgm:t>
    </dgm:pt>
    <dgm:pt modelId="{0C46B62D-C771-4D0B-A92E-F2FC08369B31}" type="parTrans" cxnId="{ECD228AC-1B4F-4EB7-9123-2FCFB416F742}">
      <dgm:prSet/>
      <dgm:spPr/>
      <dgm:t>
        <a:bodyPr/>
        <a:lstStyle/>
        <a:p>
          <a:endParaRPr lang="en-US"/>
        </a:p>
      </dgm:t>
    </dgm:pt>
    <dgm:pt modelId="{28765239-DF7F-4090-BD2B-AB9D886A0E53}" type="sibTrans" cxnId="{ECD228AC-1B4F-4EB7-9123-2FCFB416F742}">
      <dgm:prSet/>
      <dgm:spPr/>
      <dgm:t>
        <a:bodyPr/>
        <a:lstStyle/>
        <a:p>
          <a:endParaRPr lang="en-US"/>
        </a:p>
      </dgm:t>
    </dgm:pt>
    <dgm:pt modelId="{8E06DC38-E9FE-4E39-BB24-13AE32A5D27A}">
      <dgm:prSet/>
      <dgm:spPr/>
      <dgm:t>
        <a:bodyPr/>
        <a:lstStyle/>
        <a:p>
          <a:r>
            <a:rPr lang="en-US" b="1" dirty="0"/>
            <a:t>Slide Extraction</a:t>
          </a:r>
          <a:r>
            <a:rPr lang="en-US" dirty="0"/>
            <a:t>: Must extract specific slides from a PowerPoint presentation based on user input.</a:t>
          </a:r>
        </a:p>
      </dgm:t>
    </dgm:pt>
    <dgm:pt modelId="{216728AF-8824-4FCD-9A7E-66BBD204AA2F}" type="parTrans" cxnId="{67CA7DAB-73C3-480E-9372-BD63C31C11B5}">
      <dgm:prSet/>
      <dgm:spPr/>
      <dgm:t>
        <a:bodyPr/>
        <a:lstStyle/>
        <a:p>
          <a:endParaRPr lang="en-US"/>
        </a:p>
      </dgm:t>
    </dgm:pt>
    <dgm:pt modelId="{0A3EDBEF-500D-4B48-A464-FBA88915A8A7}" type="sibTrans" cxnId="{67CA7DAB-73C3-480E-9372-BD63C31C11B5}">
      <dgm:prSet/>
      <dgm:spPr/>
      <dgm:t>
        <a:bodyPr/>
        <a:lstStyle/>
        <a:p>
          <a:endParaRPr lang="en-US"/>
        </a:p>
      </dgm:t>
    </dgm:pt>
    <dgm:pt modelId="{70A29CA0-7FD0-4AB2-9DE7-9672231BFD45}">
      <dgm:prSet/>
      <dgm:spPr/>
      <dgm:t>
        <a:bodyPr/>
        <a:lstStyle/>
        <a:p>
          <a:r>
            <a:rPr lang="en-US" b="1" dirty="0"/>
            <a:t>Export Format</a:t>
          </a:r>
          <a:r>
            <a:rPr lang="en-US" dirty="0"/>
            <a:t>: Must save the extracted slides in a commonly used format (e.g., PNG, JPEG, GIF, or PDF?).</a:t>
          </a:r>
        </a:p>
      </dgm:t>
    </dgm:pt>
    <dgm:pt modelId="{4989C802-EC71-49E6-AFE8-3E63F4278246}" type="parTrans" cxnId="{3CD2E63C-97D3-4708-8963-3DA80CCCFE23}">
      <dgm:prSet/>
      <dgm:spPr/>
      <dgm:t>
        <a:bodyPr/>
        <a:lstStyle/>
        <a:p>
          <a:endParaRPr lang="en-US"/>
        </a:p>
      </dgm:t>
    </dgm:pt>
    <dgm:pt modelId="{A54F56C9-963D-4598-B94C-54EE91A3762B}" type="sibTrans" cxnId="{3CD2E63C-97D3-4708-8963-3DA80CCCFE23}">
      <dgm:prSet/>
      <dgm:spPr/>
      <dgm:t>
        <a:bodyPr/>
        <a:lstStyle/>
        <a:p>
          <a:endParaRPr lang="en-US"/>
        </a:p>
      </dgm:t>
    </dgm:pt>
    <dgm:pt modelId="{F6B527D1-A2B4-42CB-BA60-09245766DC36}">
      <dgm:prSet/>
      <dgm:spPr/>
      <dgm:t>
        <a:bodyPr/>
        <a:lstStyle/>
        <a:p>
          <a:r>
            <a:rPr lang="en-US" b="1" dirty="0"/>
            <a:t>Error Handling</a:t>
          </a:r>
          <a:r>
            <a:rPr lang="en-US" dirty="0"/>
            <a:t>: Provide meaningful error messages for missing files, incorrect input formats, or unsupported file types.</a:t>
          </a:r>
        </a:p>
      </dgm:t>
    </dgm:pt>
    <dgm:pt modelId="{C899C250-71D3-4068-A872-583FE4C2DDFD}" type="parTrans" cxnId="{7966691C-88FA-4F38-8C23-9A98ABEFE1A1}">
      <dgm:prSet/>
      <dgm:spPr/>
      <dgm:t>
        <a:bodyPr/>
        <a:lstStyle/>
        <a:p>
          <a:endParaRPr lang="en-US"/>
        </a:p>
      </dgm:t>
    </dgm:pt>
    <dgm:pt modelId="{D1CEB7D3-5C05-463F-9CB6-5AC694E3293D}" type="sibTrans" cxnId="{7966691C-88FA-4F38-8C23-9A98ABEFE1A1}">
      <dgm:prSet/>
      <dgm:spPr/>
      <dgm:t>
        <a:bodyPr/>
        <a:lstStyle/>
        <a:p>
          <a:endParaRPr lang="en-US"/>
        </a:p>
      </dgm:t>
    </dgm:pt>
    <dgm:pt modelId="{F7F28AD6-9DE4-4928-91D1-B3B4E2AD2AB4}">
      <dgm:prSet/>
      <dgm:spPr/>
      <dgm:t>
        <a:bodyPr/>
        <a:lstStyle/>
        <a:p>
          <a:r>
            <a:rPr lang="en-US" b="1" dirty="0"/>
            <a:t>Basic Documentation</a:t>
          </a:r>
          <a:r>
            <a:rPr lang="en-US" dirty="0"/>
            <a:t>: Include a README explaining how to compile and use the program.</a:t>
          </a:r>
        </a:p>
      </dgm:t>
    </dgm:pt>
    <dgm:pt modelId="{FC0E395D-2B4D-48A0-8456-4588A7FA99BF}" type="parTrans" cxnId="{8536A972-A9FD-4567-AFA6-AD050A051155}">
      <dgm:prSet/>
      <dgm:spPr/>
      <dgm:t>
        <a:bodyPr/>
        <a:lstStyle/>
        <a:p>
          <a:endParaRPr lang="en-US"/>
        </a:p>
      </dgm:t>
    </dgm:pt>
    <dgm:pt modelId="{3196E7D5-B5E4-48EA-BC43-AAA0F8A3728A}" type="sibTrans" cxnId="{8536A972-A9FD-4567-AFA6-AD050A051155}">
      <dgm:prSet/>
      <dgm:spPr/>
      <dgm:t>
        <a:bodyPr/>
        <a:lstStyle/>
        <a:p>
          <a:endParaRPr lang="en-US"/>
        </a:p>
      </dgm:t>
    </dgm:pt>
    <dgm:pt modelId="{F2DAE58F-F67B-41BB-98A0-562643D8DBA1}" type="pres">
      <dgm:prSet presAssocID="{4ED61B44-7B3F-48A0-997E-50E88E87B7F8}" presName="diagram" presStyleCnt="0">
        <dgm:presLayoutVars>
          <dgm:dir/>
          <dgm:resizeHandles val="exact"/>
        </dgm:presLayoutVars>
      </dgm:prSet>
      <dgm:spPr/>
    </dgm:pt>
    <dgm:pt modelId="{14532A1E-5AB1-4C07-8907-46CA75D6609C}" type="pres">
      <dgm:prSet presAssocID="{A807218F-4755-4969-9548-22E8A2F3B7E4}" presName="node" presStyleLbl="node1" presStyleIdx="0" presStyleCnt="5">
        <dgm:presLayoutVars>
          <dgm:bulletEnabled val="1"/>
        </dgm:presLayoutVars>
      </dgm:prSet>
      <dgm:spPr/>
    </dgm:pt>
    <dgm:pt modelId="{2EFF3C53-F99C-4BFF-8BBD-4D6185245668}" type="pres">
      <dgm:prSet presAssocID="{28765239-DF7F-4090-BD2B-AB9D886A0E53}" presName="sibTrans" presStyleCnt="0"/>
      <dgm:spPr/>
    </dgm:pt>
    <dgm:pt modelId="{BD442F1D-F23C-42EB-81EF-DF1008DA17B2}" type="pres">
      <dgm:prSet presAssocID="{8E06DC38-E9FE-4E39-BB24-13AE32A5D27A}" presName="node" presStyleLbl="node1" presStyleIdx="1" presStyleCnt="5" custLinFactNeighborY="-2352">
        <dgm:presLayoutVars>
          <dgm:bulletEnabled val="1"/>
        </dgm:presLayoutVars>
      </dgm:prSet>
      <dgm:spPr/>
    </dgm:pt>
    <dgm:pt modelId="{B0D09F4A-2CDB-4BF4-B978-518C69243EE8}" type="pres">
      <dgm:prSet presAssocID="{0A3EDBEF-500D-4B48-A464-FBA88915A8A7}" presName="sibTrans" presStyleCnt="0"/>
      <dgm:spPr/>
    </dgm:pt>
    <dgm:pt modelId="{2B56CAA7-F6F9-46A5-B811-BFF80500C1C4}" type="pres">
      <dgm:prSet presAssocID="{70A29CA0-7FD0-4AB2-9DE7-9672231BFD45}" presName="node" presStyleLbl="node1" presStyleIdx="2" presStyleCnt="5">
        <dgm:presLayoutVars>
          <dgm:bulletEnabled val="1"/>
        </dgm:presLayoutVars>
      </dgm:prSet>
      <dgm:spPr/>
    </dgm:pt>
    <dgm:pt modelId="{FAD83707-9E5C-46E5-8DBA-DCE263566F6C}" type="pres">
      <dgm:prSet presAssocID="{A54F56C9-963D-4598-B94C-54EE91A3762B}" presName="sibTrans" presStyleCnt="0"/>
      <dgm:spPr/>
    </dgm:pt>
    <dgm:pt modelId="{BAA288C1-3632-42DE-81AC-E6F3DF058705}" type="pres">
      <dgm:prSet presAssocID="{F6B527D1-A2B4-42CB-BA60-09245766DC36}" presName="node" presStyleLbl="node1" presStyleIdx="3" presStyleCnt="5">
        <dgm:presLayoutVars>
          <dgm:bulletEnabled val="1"/>
        </dgm:presLayoutVars>
      </dgm:prSet>
      <dgm:spPr/>
    </dgm:pt>
    <dgm:pt modelId="{45DC54EA-DB53-48A7-9A4E-89BB59F2E37A}" type="pres">
      <dgm:prSet presAssocID="{D1CEB7D3-5C05-463F-9CB6-5AC694E3293D}" presName="sibTrans" presStyleCnt="0"/>
      <dgm:spPr/>
    </dgm:pt>
    <dgm:pt modelId="{2D516961-935B-4A8F-847C-07D7E21CD9E8}" type="pres">
      <dgm:prSet presAssocID="{F7F28AD6-9DE4-4928-91D1-B3B4E2AD2AB4}" presName="node" presStyleLbl="node1" presStyleIdx="4" presStyleCnt="5">
        <dgm:presLayoutVars>
          <dgm:bulletEnabled val="1"/>
        </dgm:presLayoutVars>
      </dgm:prSet>
      <dgm:spPr/>
    </dgm:pt>
  </dgm:ptLst>
  <dgm:cxnLst>
    <dgm:cxn modelId="{7966691C-88FA-4F38-8C23-9A98ABEFE1A1}" srcId="{4ED61B44-7B3F-48A0-997E-50E88E87B7F8}" destId="{F6B527D1-A2B4-42CB-BA60-09245766DC36}" srcOrd="3" destOrd="0" parTransId="{C899C250-71D3-4068-A872-583FE4C2DDFD}" sibTransId="{D1CEB7D3-5C05-463F-9CB6-5AC694E3293D}"/>
    <dgm:cxn modelId="{6443D030-03D9-42C1-B319-A4510ECE7738}" type="presOf" srcId="{4ED61B44-7B3F-48A0-997E-50E88E87B7F8}" destId="{F2DAE58F-F67B-41BB-98A0-562643D8DBA1}" srcOrd="0" destOrd="0" presId="urn:microsoft.com/office/officeart/2005/8/layout/default"/>
    <dgm:cxn modelId="{CC02E135-22BD-4E98-92D0-BB175DB53558}" type="presOf" srcId="{70A29CA0-7FD0-4AB2-9DE7-9672231BFD45}" destId="{2B56CAA7-F6F9-46A5-B811-BFF80500C1C4}" srcOrd="0" destOrd="0" presId="urn:microsoft.com/office/officeart/2005/8/layout/default"/>
    <dgm:cxn modelId="{3CD2E63C-97D3-4708-8963-3DA80CCCFE23}" srcId="{4ED61B44-7B3F-48A0-997E-50E88E87B7F8}" destId="{70A29CA0-7FD0-4AB2-9DE7-9672231BFD45}" srcOrd="2" destOrd="0" parTransId="{4989C802-EC71-49E6-AFE8-3E63F4278246}" sibTransId="{A54F56C9-963D-4598-B94C-54EE91A3762B}"/>
    <dgm:cxn modelId="{8536A972-A9FD-4567-AFA6-AD050A051155}" srcId="{4ED61B44-7B3F-48A0-997E-50E88E87B7F8}" destId="{F7F28AD6-9DE4-4928-91D1-B3B4E2AD2AB4}" srcOrd="4" destOrd="0" parTransId="{FC0E395D-2B4D-48A0-8456-4588A7FA99BF}" sibTransId="{3196E7D5-B5E4-48EA-BC43-AAA0F8A3728A}"/>
    <dgm:cxn modelId="{A0DB9A5A-9D3A-4A2F-8795-DE4DBB6302F1}" type="presOf" srcId="{F6B527D1-A2B4-42CB-BA60-09245766DC36}" destId="{BAA288C1-3632-42DE-81AC-E6F3DF058705}" srcOrd="0" destOrd="0" presId="urn:microsoft.com/office/officeart/2005/8/layout/default"/>
    <dgm:cxn modelId="{B8877F8A-12CC-4165-9310-51F0D1A723EB}" type="presOf" srcId="{F7F28AD6-9DE4-4928-91D1-B3B4E2AD2AB4}" destId="{2D516961-935B-4A8F-847C-07D7E21CD9E8}" srcOrd="0" destOrd="0" presId="urn:microsoft.com/office/officeart/2005/8/layout/default"/>
    <dgm:cxn modelId="{67CA7DAB-73C3-480E-9372-BD63C31C11B5}" srcId="{4ED61B44-7B3F-48A0-997E-50E88E87B7F8}" destId="{8E06DC38-E9FE-4E39-BB24-13AE32A5D27A}" srcOrd="1" destOrd="0" parTransId="{216728AF-8824-4FCD-9A7E-66BBD204AA2F}" sibTransId="{0A3EDBEF-500D-4B48-A464-FBA88915A8A7}"/>
    <dgm:cxn modelId="{ECD228AC-1B4F-4EB7-9123-2FCFB416F742}" srcId="{4ED61B44-7B3F-48A0-997E-50E88E87B7F8}" destId="{A807218F-4755-4969-9548-22E8A2F3B7E4}" srcOrd="0" destOrd="0" parTransId="{0C46B62D-C771-4D0B-A92E-F2FC08369B31}" sibTransId="{28765239-DF7F-4090-BD2B-AB9D886A0E53}"/>
    <dgm:cxn modelId="{A70D85CC-B63B-4270-A9EF-AF316F6C3EDE}" type="presOf" srcId="{8E06DC38-E9FE-4E39-BB24-13AE32A5D27A}" destId="{BD442F1D-F23C-42EB-81EF-DF1008DA17B2}" srcOrd="0" destOrd="0" presId="urn:microsoft.com/office/officeart/2005/8/layout/default"/>
    <dgm:cxn modelId="{8A256DDB-7CC4-4E77-A226-E8B42E0720D7}" type="presOf" srcId="{A807218F-4755-4969-9548-22E8A2F3B7E4}" destId="{14532A1E-5AB1-4C07-8907-46CA75D6609C}" srcOrd="0" destOrd="0" presId="urn:microsoft.com/office/officeart/2005/8/layout/default"/>
    <dgm:cxn modelId="{84C884B8-DBDA-4BFB-A220-B86AA89EF3E5}" type="presParOf" srcId="{F2DAE58F-F67B-41BB-98A0-562643D8DBA1}" destId="{14532A1E-5AB1-4C07-8907-46CA75D6609C}" srcOrd="0" destOrd="0" presId="urn:microsoft.com/office/officeart/2005/8/layout/default"/>
    <dgm:cxn modelId="{8D75FAD5-7762-4EAB-99CE-6F43EA2B76E5}" type="presParOf" srcId="{F2DAE58F-F67B-41BB-98A0-562643D8DBA1}" destId="{2EFF3C53-F99C-4BFF-8BBD-4D6185245668}" srcOrd="1" destOrd="0" presId="urn:microsoft.com/office/officeart/2005/8/layout/default"/>
    <dgm:cxn modelId="{BC21AC28-37BB-4EA1-A621-49BB7C04006B}" type="presParOf" srcId="{F2DAE58F-F67B-41BB-98A0-562643D8DBA1}" destId="{BD442F1D-F23C-42EB-81EF-DF1008DA17B2}" srcOrd="2" destOrd="0" presId="urn:microsoft.com/office/officeart/2005/8/layout/default"/>
    <dgm:cxn modelId="{EB1D1B21-CB5D-4AB9-8A93-772FD886010C}" type="presParOf" srcId="{F2DAE58F-F67B-41BB-98A0-562643D8DBA1}" destId="{B0D09F4A-2CDB-4BF4-B978-518C69243EE8}" srcOrd="3" destOrd="0" presId="urn:microsoft.com/office/officeart/2005/8/layout/default"/>
    <dgm:cxn modelId="{84ED08BA-932F-4C11-9101-8D392FADC8E0}" type="presParOf" srcId="{F2DAE58F-F67B-41BB-98A0-562643D8DBA1}" destId="{2B56CAA7-F6F9-46A5-B811-BFF80500C1C4}" srcOrd="4" destOrd="0" presId="urn:microsoft.com/office/officeart/2005/8/layout/default"/>
    <dgm:cxn modelId="{1010C902-3FE0-4C06-8962-04A97C2FACD9}" type="presParOf" srcId="{F2DAE58F-F67B-41BB-98A0-562643D8DBA1}" destId="{FAD83707-9E5C-46E5-8DBA-DCE263566F6C}" srcOrd="5" destOrd="0" presId="urn:microsoft.com/office/officeart/2005/8/layout/default"/>
    <dgm:cxn modelId="{104E7A54-C9A7-4D68-B3DB-1250AC96BF72}" type="presParOf" srcId="{F2DAE58F-F67B-41BB-98A0-562643D8DBA1}" destId="{BAA288C1-3632-42DE-81AC-E6F3DF058705}" srcOrd="6" destOrd="0" presId="urn:microsoft.com/office/officeart/2005/8/layout/default"/>
    <dgm:cxn modelId="{D39FFAA6-0569-4DF7-B069-484378A3E1F1}" type="presParOf" srcId="{F2DAE58F-F67B-41BB-98A0-562643D8DBA1}" destId="{45DC54EA-DB53-48A7-9A4E-89BB59F2E37A}" srcOrd="7" destOrd="0" presId="urn:microsoft.com/office/officeart/2005/8/layout/default"/>
    <dgm:cxn modelId="{D2A25373-E517-4947-BF68-D8D28CEE9319}" type="presParOf" srcId="{F2DAE58F-F67B-41BB-98A0-562643D8DBA1}" destId="{2D516961-935B-4A8F-847C-07D7E21CD9E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38204C-FD57-4E76-853E-92BEF5D27840}"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D7F57DC3-1FB0-445A-B30A-71935C31F9A6}">
      <dgm:prSet/>
      <dgm:spPr/>
      <dgm:t>
        <a:bodyPr/>
        <a:lstStyle/>
        <a:p>
          <a:r>
            <a:rPr lang="en-US" b="1" dirty="0"/>
            <a:t>1. Batch Processing: Should </a:t>
          </a:r>
          <a:r>
            <a:rPr lang="en-US" b="0" i="0" baseline="0" dirty="0"/>
            <a:t>support processing multiple</a:t>
          </a:r>
          <a:br>
            <a:rPr lang="en-US" b="0" i="0" baseline="0" dirty="0"/>
          </a:br>
          <a:r>
            <a:rPr lang="en-US" b="0" i="0" baseline="0" dirty="0"/>
            <a:t> presentations in one run.</a:t>
          </a:r>
          <a:endParaRPr lang="en-US" dirty="0"/>
        </a:p>
      </dgm:t>
    </dgm:pt>
    <dgm:pt modelId="{0B93BCF0-D6E7-4FDE-9580-8E9E7CB35920}" type="parTrans" cxnId="{8CFA7F62-56A8-4F53-9B87-699191EF8798}">
      <dgm:prSet/>
      <dgm:spPr/>
      <dgm:t>
        <a:bodyPr/>
        <a:lstStyle/>
        <a:p>
          <a:endParaRPr lang="en-US"/>
        </a:p>
      </dgm:t>
    </dgm:pt>
    <dgm:pt modelId="{BD7E510A-BDDE-48CF-88B8-96A776013E0C}" type="sibTrans" cxnId="{8CFA7F62-56A8-4F53-9B87-699191EF8798}">
      <dgm:prSet phldrT="01" phldr="0"/>
      <dgm:spPr/>
      <dgm:t>
        <a:bodyPr/>
        <a:lstStyle/>
        <a:p>
          <a:r>
            <a:rPr lang="en-US"/>
            <a:t>01</a:t>
          </a:r>
        </a:p>
      </dgm:t>
    </dgm:pt>
    <dgm:pt modelId="{59EA9FAA-7D63-42C9-8F48-4DE7BD557C0B}">
      <dgm:prSet/>
      <dgm:spPr/>
      <dgm:t>
        <a:bodyPr/>
        <a:lstStyle/>
        <a:p>
          <a:r>
            <a:rPr lang="en-US" b="1" i="0" baseline="0" dirty="0"/>
            <a:t>Custom Output Directory</a:t>
          </a:r>
          <a:r>
            <a:rPr lang="en-US" b="0" i="0" baseline="0" dirty="0"/>
            <a:t>: Allow users to specify an output </a:t>
          </a:r>
          <a:br>
            <a:rPr lang="en-US" b="0" i="0" baseline="0" dirty="0"/>
          </a:br>
          <a:r>
            <a:rPr lang="en-US" b="0" i="0" baseline="0" dirty="0"/>
            <a:t>directory for extracted slides.</a:t>
          </a:r>
          <a:endParaRPr lang="en-US" dirty="0"/>
        </a:p>
      </dgm:t>
    </dgm:pt>
    <dgm:pt modelId="{ED69CCC4-608B-4688-A768-B9225656A9CE}" type="parTrans" cxnId="{246D4944-8C65-43FD-9E4B-F9E5329ABA86}">
      <dgm:prSet/>
      <dgm:spPr/>
      <dgm:t>
        <a:bodyPr/>
        <a:lstStyle/>
        <a:p>
          <a:endParaRPr lang="en-US"/>
        </a:p>
      </dgm:t>
    </dgm:pt>
    <dgm:pt modelId="{AC2BDCCB-BF76-40B0-A395-6B76EB81E3F5}" type="sibTrans" cxnId="{246D4944-8C65-43FD-9E4B-F9E5329ABA86}">
      <dgm:prSet phldrT="02" phldr="0"/>
      <dgm:spPr/>
      <dgm:t>
        <a:bodyPr/>
        <a:lstStyle/>
        <a:p>
          <a:r>
            <a:rPr lang="en-US"/>
            <a:t>02</a:t>
          </a:r>
        </a:p>
      </dgm:t>
    </dgm:pt>
    <dgm:pt modelId="{6173C23F-A632-4058-8CFA-4087847938FF}">
      <dgm:prSet/>
      <dgm:spPr/>
      <dgm:t>
        <a:bodyPr/>
        <a:lstStyle/>
        <a:p>
          <a:r>
            <a:rPr lang="en-US" b="1" i="0" baseline="0" dirty="0"/>
            <a:t>Supported Formats</a:t>
          </a:r>
          <a:r>
            <a:rPr lang="en-US" b="0" i="0" baseline="0" dirty="0"/>
            <a:t>: Should handle both </a:t>
          </a:r>
          <a:r>
            <a:rPr lang="en-US" dirty="0"/>
            <a:t>.ppt and .pptx formats.</a:t>
          </a:r>
        </a:p>
      </dgm:t>
    </dgm:pt>
    <dgm:pt modelId="{67E73A21-3BE0-4817-824A-E434C26BAF33}" type="parTrans" cxnId="{94CE179E-CD79-46E7-8850-0AA7A01C8B87}">
      <dgm:prSet/>
      <dgm:spPr/>
      <dgm:t>
        <a:bodyPr/>
        <a:lstStyle/>
        <a:p>
          <a:endParaRPr lang="en-US"/>
        </a:p>
      </dgm:t>
    </dgm:pt>
    <dgm:pt modelId="{9719A7FA-8C3F-4309-995F-72BA063BEB38}" type="sibTrans" cxnId="{94CE179E-CD79-46E7-8850-0AA7A01C8B87}">
      <dgm:prSet phldrT="03" phldr="0"/>
      <dgm:spPr/>
      <dgm:t>
        <a:bodyPr/>
        <a:lstStyle/>
        <a:p>
          <a:r>
            <a:rPr lang="en-US" dirty="0"/>
            <a:t>03</a:t>
          </a:r>
        </a:p>
      </dgm:t>
    </dgm:pt>
    <dgm:pt modelId="{B160CF73-BBE3-4BE2-85FF-DE372901752F}">
      <dgm:prSet/>
      <dgm:spPr/>
      <dgm:t>
        <a:bodyPr/>
        <a:lstStyle/>
        <a:p>
          <a:r>
            <a:rPr lang="en-US" b="1" i="0" baseline="0" dirty="0"/>
            <a:t>Slide Content Filtering</a:t>
          </a:r>
          <a:r>
            <a:rPr lang="en-US" b="0" i="0" baseline="0" dirty="0"/>
            <a:t>: Optionally extract slides containing specific </a:t>
          </a:r>
          <a:br>
            <a:rPr lang="en-US" b="0" i="0" baseline="0" dirty="0"/>
          </a:br>
          <a:r>
            <a:rPr lang="en-US" b="0" i="0" baseline="0" dirty="0"/>
            <a:t>keywords or text</a:t>
          </a:r>
          <a:endParaRPr lang="en-US" dirty="0"/>
        </a:p>
      </dgm:t>
    </dgm:pt>
    <dgm:pt modelId="{060ADE27-0FE4-407A-A9D2-1EBF55E433AC}" type="parTrans" cxnId="{B13A80F3-017C-4CA5-8DB8-6B25204BD976}">
      <dgm:prSet/>
      <dgm:spPr/>
      <dgm:t>
        <a:bodyPr/>
        <a:lstStyle/>
        <a:p>
          <a:endParaRPr lang="en-US"/>
        </a:p>
      </dgm:t>
    </dgm:pt>
    <dgm:pt modelId="{0EC76872-EB2A-4021-B13A-302184ED333E}" type="sibTrans" cxnId="{B13A80F3-017C-4CA5-8DB8-6B25204BD976}">
      <dgm:prSet phldrT="04" phldr="0"/>
      <dgm:spPr/>
      <dgm:t>
        <a:bodyPr/>
        <a:lstStyle/>
        <a:p>
          <a:r>
            <a:rPr lang="en-US"/>
            <a:t>04</a:t>
          </a:r>
        </a:p>
      </dgm:t>
    </dgm:pt>
    <dgm:pt modelId="{36A318D6-D2B6-4255-85E2-61342A345B2E}" type="pres">
      <dgm:prSet presAssocID="{7738204C-FD57-4E76-853E-92BEF5D27840}" presName="Name0" presStyleCnt="0">
        <dgm:presLayoutVars>
          <dgm:animLvl val="lvl"/>
          <dgm:resizeHandles val="exact"/>
        </dgm:presLayoutVars>
      </dgm:prSet>
      <dgm:spPr/>
    </dgm:pt>
    <dgm:pt modelId="{ECA8AB3B-31A1-4405-8A64-55DF809398BA}" type="pres">
      <dgm:prSet presAssocID="{D7F57DC3-1FB0-445A-B30A-71935C31F9A6}" presName="compositeNode" presStyleCnt="0">
        <dgm:presLayoutVars>
          <dgm:bulletEnabled val="1"/>
        </dgm:presLayoutVars>
      </dgm:prSet>
      <dgm:spPr/>
    </dgm:pt>
    <dgm:pt modelId="{67151E26-FD09-4745-A9B2-0188B7008089}" type="pres">
      <dgm:prSet presAssocID="{D7F57DC3-1FB0-445A-B30A-71935C31F9A6}" presName="bgRect" presStyleLbl="alignNode1" presStyleIdx="0" presStyleCnt="4"/>
      <dgm:spPr/>
    </dgm:pt>
    <dgm:pt modelId="{61BFD93B-520A-4347-B693-57249C9904FF}" type="pres">
      <dgm:prSet presAssocID="{BD7E510A-BDDE-48CF-88B8-96A776013E0C}" presName="sibTransNodeRect" presStyleLbl="alignNode1" presStyleIdx="0" presStyleCnt="4">
        <dgm:presLayoutVars>
          <dgm:chMax val="0"/>
          <dgm:bulletEnabled val="1"/>
        </dgm:presLayoutVars>
      </dgm:prSet>
      <dgm:spPr/>
    </dgm:pt>
    <dgm:pt modelId="{12CA1B48-EF82-4B9F-95B2-4233EC7B3760}" type="pres">
      <dgm:prSet presAssocID="{D7F57DC3-1FB0-445A-B30A-71935C31F9A6}" presName="nodeRect" presStyleLbl="alignNode1" presStyleIdx="0" presStyleCnt="4">
        <dgm:presLayoutVars>
          <dgm:bulletEnabled val="1"/>
        </dgm:presLayoutVars>
      </dgm:prSet>
      <dgm:spPr/>
    </dgm:pt>
    <dgm:pt modelId="{7C4E801F-57C8-40DF-A195-AD2D0D3324BB}" type="pres">
      <dgm:prSet presAssocID="{BD7E510A-BDDE-48CF-88B8-96A776013E0C}" presName="sibTrans" presStyleCnt="0"/>
      <dgm:spPr/>
    </dgm:pt>
    <dgm:pt modelId="{82CE0727-9CED-4BFD-AFD7-459628268A64}" type="pres">
      <dgm:prSet presAssocID="{59EA9FAA-7D63-42C9-8F48-4DE7BD557C0B}" presName="compositeNode" presStyleCnt="0">
        <dgm:presLayoutVars>
          <dgm:bulletEnabled val="1"/>
        </dgm:presLayoutVars>
      </dgm:prSet>
      <dgm:spPr/>
    </dgm:pt>
    <dgm:pt modelId="{7CBC8ABB-BBF8-4E0B-82AB-648D2A6A89A8}" type="pres">
      <dgm:prSet presAssocID="{59EA9FAA-7D63-42C9-8F48-4DE7BD557C0B}" presName="bgRect" presStyleLbl="alignNode1" presStyleIdx="1" presStyleCnt="4"/>
      <dgm:spPr/>
    </dgm:pt>
    <dgm:pt modelId="{F61E3514-114F-4ED1-93DD-EC7886E3E762}" type="pres">
      <dgm:prSet presAssocID="{AC2BDCCB-BF76-40B0-A395-6B76EB81E3F5}" presName="sibTransNodeRect" presStyleLbl="alignNode1" presStyleIdx="1" presStyleCnt="4">
        <dgm:presLayoutVars>
          <dgm:chMax val="0"/>
          <dgm:bulletEnabled val="1"/>
        </dgm:presLayoutVars>
      </dgm:prSet>
      <dgm:spPr/>
    </dgm:pt>
    <dgm:pt modelId="{FB8CE46D-A809-4E73-8CF1-B724BEFCF70A}" type="pres">
      <dgm:prSet presAssocID="{59EA9FAA-7D63-42C9-8F48-4DE7BD557C0B}" presName="nodeRect" presStyleLbl="alignNode1" presStyleIdx="1" presStyleCnt="4">
        <dgm:presLayoutVars>
          <dgm:bulletEnabled val="1"/>
        </dgm:presLayoutVars>
      </dgm:prSet>
      <dgm:spPr/>
    </dgm:pt>
    <dgm:pt modelId="{207E0076-9BE7-4DD6-A353-6393FC967C28}" type="pres">
      <dgm:prSet presAssocID="{AC2BDCCB-BF76-40B0-A395-6B76EB81E3F5}" presName="sibTrans" presStyleCnt="0"/>
      <dgm:spPr/>
    </dgm:pt>
    <dgm:pt modelId="{B2690334-34DF-4159-AE2F-6ADBDD623DB3}" type="pres">
      <dgm:prSet presAssocID="{6173C23F-A632-4058-8CFA-4087847938FF}" presName="compositeNode" presStyleCnt="0">
        <dgm:presLayoutVars>
          <dgm:bulletEnabled val="1"/>
        </dgm:presLayoutVars>
      </dgm:prSet>
      <dgm:spPr/>
    </dgm:pt>
    <dgm:pt modelId="{564D35D9-1E82-41BF-8FE9-FC2FCCCE4818}" type="pres">
      <dgm:prSet presAssocID="{6173C23F-A632-4058-8CFA-4087847938FF}" presName="bgRect" presStyleLbl="alignNode1" presStyleIdx="2" presStyleCnt="4"/>
      <dgm:spPr/>
    </dgm:pt>
    <dgm:pt modelId="{665BAF0A-5C97-42C0-93D3-B12FBAC18386}" type="pres">
      <dgm:prSet presAssocID="{9719A7FA-8C3F-4309-995F-72BA063BEB38}" presName="sibTransNodeRect" presStyleLbl="alignNode1" presStyleIdx="2" presStyleCnt="4">
        <dgm:presLayoutVars>
          <dgm:chMax val="0"/>
          <dgm:bulletEnabled val="1"/>
        </dgm:presLayoutVars>
      </dgm:prSet>
      <dgm:spPr/>
    </dgm:pt>
    <dgm:pt modelId="{6C2052D8-D138-4952-8E35-0F4AEFAE3BC1}" type="pres">
      <dgm:prSet presAssocID="{6173C23F-A632-4058-8CFA-4087847938FF}" presName="nodeRect" presStyleLbl="alignNode1" presStyleIdx="2" presStyleCnt="4">
        <dgm:presLayoutVars>
          <dgm:bulletEnabled val="1"/>
        </dgm:presLayoutVars>
      </dgm:prSet>
      <dgm:spPr/>
    </dgm:pt>
    <dgm:pt modelId="{4F91EE6B-B81F-48C3-8DB4-0247F2A84CF5}" type="pres">
      <dgm:prSet presAssocID="{9719A7FA-8C3F-4309-995F-72BA063BEB38}" presName="sibTrans" presStyleCnt="0"/>
      <dgm:spPr/>
    </dgm:pt>
    <dgm:pt modelId="{57794CA8-5E84-4900-837A-89129DAF81CF}" type="pres">
      <dgm:prSet presAssocID="{B160CF73-BBE3-4BE2-85FF-DE372901752F}" presName="compositeNode" presStyleCnt="0">
        <dgm:presLayoutVars>
          <dgm:bulletEnabled val="1"/>
        </dgm:presLayoutVars>
      </dgm:prSet>
      <dgm:spPr/>
    </dgm:pt>
    <dgm:pt modelId="{701BCF45-FCCC-400B-93D6-E058173A7A47}" type="pres">
      <dgm:prSet presAssocID="{B160CF73-BBE3-4BE2-85FF-DE372901752F}" presName="bgRect" presStyleLbl="alignNode1" presStyleIdx="3" presStyleCnt="4"/>
      <dgm:spPr/>
    </dgm:pt>
    <dgm:pt modelId="{9C5CFE85-DB6E-4932-AB1C-EC4A70025468}" type="pres">
      <dgm:prSet presAssocID="{0EC76872-EB2A-4021-B13A-302184ED333E}" presName="sibTransNodeRect" presStyleLbl="alignNode1" presStyleIdx="3" presStyleCnt="4">
        <dgm:presLayoutVars>
          <dgm:chMax val="0"/>
          <dgm:bulletEnabled val="1"/>
        </dgm:presLayoutVars>
      </dgm:prSet>
      <dgm:spPr/>
    </dgm:pt>
    <dgm:pt modelId="{9D364109-6720-4617-8EC7-2F2659797D52}" type="pres">
      <dgm:prSet presAssocID="{B160CF73-BBE3-4BE2-85FF-DE372901752F}" presName="nodeRect" presStyleLbl="alignNode1" presStyleIdx="3" presStyleCnt="4">
        <dgm:presLayoutVars>
          <dgm:bulletEnabled val="1"/>
        </dgm:presLayoutVars>
      </dgm:prSet>
      <dgm:spPr/>
    </dgm:pt>
  </dgm:ptLst>
  <dgm:cxnLst>
    <dgm:cxn modelId="{DFF17D13-074A-4B9E-BB68-17D152E04DA8}" type="presOf" srcId="{D7F57DC3-1FB0-445A-B30A-71935C31F9A6}" destId="{12CA1B48-EF82-4B9F-95B2-4233EC7B3760}" srcOrd="1" destOrd="0" presId="urn:microsoft.com/office/officeart/2016/7/layout/LinearBlockProcessNumbered"/>
    <dgm:cxn modelId="{FA4E732F-F7CD-4C7E-95EA-C77F591AFBEC}" type="presOf" srcId="{BD7E510A-BDDE-48CF-88B8-96A776013E0C}" destId="{61BFD93B-520A-4347-B693-57249C9904FF}" srcOrd="0" destOrd="0" presId="urn:microsoft.com/office/officeart/2016/7/layout/LinearBlockProcessNumbered"/>
    <dgm:cxn modelId="{8CFA7F62-56A8-4F53-9B87-699191EF8798}" srcId="{7738204C-FD57-4E76-853E-92BEF5D27840}" destId="{D7F57DC3-1FB0-445A-B30A-71935C31F9A6}" srcOrd="0" destOrd="0" parTransId="{0B93BCF0-D6E7-4FDE-9580-8E9E7CB35920}" sibTransId="{BD7E510A-BDDE-48CF-88B8-96A776013E0C}"/>
    <dgm:cxn modelId="{3C7C0B64-90A2-4442-9938-DA566AB7DA2B}" type="presOf" srcId="{59EA9FAA-7D63-42C9-8F48-4DE7BD557C0B}" destId="{FB8CE46D-A809-4E73-8CF1-B724BEFCF70A}" srcOrd="1" destOrd="0" presId="urn:microsoft.com/office/officeart/2016/7/layout/LinearBlockProcessNumbered"/>
    <dgm:cxn modelId="{246D4944-8C65-43FD-9E4B-F9E5329ABA86}" srcId="{7738204C-FD57-4E76-853E-92BEF5D27840}" destId="{59EA9FAA-7D63-42C9-8F48-4DE7BD557C0B}" srcOrd="1" destOrd="0" parTransId="{ED69CCC4-608B-4688-A768-B9225656A9CE}" sibTransId="{AC2BDCCB-BF76-40B0-A395-6B76EB81E3F5}"/>
    <dgm:cxn modelId="{23EF2845-0B18-4E15-A24D-FAEE3D5BCBB7}" type="presOf" srcId="{7738204C-FD57-4E76-853E-92BEF5D27840}" destId="{36A318D6-D2B6-4255-85E2-61342A345B2E}" srcOrd="0" destOrd="0" presId="urn:microsoft.com/office/officeart/2016/7/layout/LinearBlockProcessNumbered"/>
    <dgm:cxn modelId="{E192704C-8E11-47CD-9881-DCE3CEC57CD3}" type="presOf" srcId="{AC2BDCCB-BF76-40B0-A395-6B76EB81E3F5}" destId="{F61E3514-114F-4ED1-93DD-EC7886E3E762}" srcOrd="0" destOrd="0" presId="urn:microsoft.com/office/officeart/2016/7/layout/LinearBlockProcessNumbered"/>
    <dgm:cxn modelId="{46791576-CBFD-4C6A-9ACA-9EE0C829BAFB}" type="presOf" srcId="{9719A7FA-8C3F-4309-995F-72BA063BEB38}" destId="{665BAF0A-5C97-42C0-93D3-B12FBAC18386}" srcOrd="0" destOrd="0" presId="urn:microsoft.com/office/officeart/2016/7/layout/LinearBlockProcessNumbered"/>
    <dgm:cxn modelId="{5D1FB857-19F2-45CE-AC29-6B71521214B0}" type="presOf" srcId="{6173C23F-A632-4058-8CFA-4087847938FF}" destId="{564D35D9-1E82-41BF-8FE9-FC2FCCCE4818}" srcOrd="0" destOrd="0" presId="urn:microsoft.com/office/officeart/2016/7/layout/LinearBlockProcessNumbered"/>
    <dgm:cxn modelId="{2DF2D87E-BF89-4F55-A593-FE9B2D6B7DF9}" type="presOf" srcId="{D7F57DC3-1FB0-445A-B30A-71935C31F9A6}" destId="{67151E26-FD09-4745-A9B2-0188B7008089}" srcOrd="0" destOrd="0" presId="urn:microsoft.com/office/officeart/2016/7/layout/LinearBlockProcessNumbered"/>
    <dgm:cxn modelId="{D9CA698B-014F-4481-973A-62A04B7392C6}" type="presOf" srcId="{0EC76872-EB2A-4021-B13A-302184ED333E}" destId="{9C5CFE85-DB6E-4932-AB1C-EC4A70025468}" srcOrd="0" destOrd="0" presId="urn:microsoft.com/office/officeart/2016/7/layout/LinearBlockProcessNumbered"/>
    <dgm:cxn modelId="{E02E3291-4DE3-44DB-A1CC-1DD91B682B24}" type="presOf" srcId="{59EA9FAA-7D63-42C9-8F48-4DE7BD557C0B}" destId="{7CBC8ABB-BBF8-4E0B-82AB-648D2A6A89A8}" srcOrd="0" destOrd="0" presId="urn:microsoft.com/office/officeart/2016/7/layout/LinearBlockProcessNumbered"/>
    <dgm:cxn modelId="{94CE179E-CD79-46E7-8850-0AA7A01C8B87}" srcId="{7738204C-FD57-4E76-853E-92BEF5D27840}" destId="{6173C23F-A632-4058-8CFA-4087847938FF}" srcOrd="2" destOrd="0" parTransId="{67E73A21-3BE0-4817-824A-E434C26BAF33}" sibTransId="{9719A7FA-8C3F-4309-995F-72BA063BEB38}"/>
    <dgm:cxn modelId="{84DA80C7-09AD-473C-8370-6E145376E118}" type="presOf" srcId="{6173C23F-A632-4058-8CFA-4087847938FF}" destId="{6C2052D8-D138-4952-8E35-0F4AEFAE3BC1}" srcOrd="1" destOrd="0" presId="urn:microsoft.com/office/officeart/2016/7/layout/LinearBlockProcessNumbered"/>
    <dgm:cxn modelId="{227B6EF0-4A41-4F88-ABD5-627096576BD0}" type="presOf" srcId="{B160CF73-BBE3-4BE2-85FF-DE372901752F}" destId="{701BCF45-FCCC-400B-93D6-E058173A7A47}" srcOrd="0" destOrd="0" presId="urn:microsoft.com/office/officeart/2016/7/layout/LinearBlockProcessNumbered"/>
    <dgm:cxn modelId="{B13A80F3-017C-4CA5-8DB8-6B25204BD976}" srcId="{7738204C-FD57-4E76-853E-92BEF5D27840}" destId="{B160CF73-BBE3-4BE2-85FF-DE372901752F}" srcOrd="3" destOrd="0" parTransId="{060ADE27-0FE4-407A-A9D2-1EBF55E433AC}" sibTransId="{0EC76872-EB2A-4021-B13A-302184ED333E}"/>
    <dgm:cxn modelId="{EC0864F9-0C77-4230-83F1-098EE50F824D}" type="presOf" srcId="{B160CF73-BBE3-4BE2-85FF-DE372901752F}" destId="{9D364109-6720-4617-8EC7-2F2659797D52}" srcOrd="1" destOrd="0" presId="urn:microsoft.com/office/officeart/2016/7/layout/LinearBlockProcessNumbered"/>
    <dgm:cxn modelId="{5867511B-3044-4B9E-B923-A4044DDE30CF}" type="presParOf" srcId="{36A318D6-D2B6-4255-85E2-61342A345B2E}" destId="{ECA8AB3B-31A1-4405-8A64-55DF809398BA}" srcOrd="0" destOrd="0" presId="urn:microsoft.com/office/officeart/2016/7/layout/LinearBlockProcessNumbered"/>
    <dgm:cxn modelId="{DE12FC4A-ECBE-4080-95E9-586A96AC5052}" type="presParOf" srcId="{ECA8AB3B-31A1-4405-8A64-55DF809398BA}" destId="{67151E26-FD09-4745-A9B2-0188B7008089}" srcOrd="0" destOrd="0" presId="urn:microsoft.com/office/officeart/2016/7/layout/LinearBlockProcessNumbered"/>
    <dgm:cxn modelId="{6469F30F-D7AF-4EE0-891A-111D0686193B}" type="presParOf" srcId="{ECA8AB3B-31A1-4405-8A64-55DF809398BA}" destId="{61BFD93B-520A-4347-B693-57249C9904FF}" srcOrd="1" destOrd="0" presId="urn:microsoft.com/office/officeart/2016/7/layout/LinearBlockProcessNumbered"/>
    <dgm:cxn modelId="{8EE43052-716E-45D7-8295-03FE3960A18A}" type="presParOf" srcId="{ECA8AB3B-31A1-4405-8A64-55DF809398BA}" destId="{12CA1B48-EF82-4B9F-95B2-4233EC7B3760}" srcOrd="2" destOrd="0" presId="urn:microsoft.com/office/officeart/2016/7/layout/LinearBlockProcessNumbered"/>
    <dgm:cxn modelId="{921E67CE-5EC6-4CDB-983D-F0518FFDD789}" type="presParOf" srcId="{36A318D6-D2B6-4255-85E2-61342A345B2E}" destId="{7C4E801F-57C8-40DF-A195-AD2D0D3324BB}" srcOrd="1" destOrd="0" presId="urn:microsoft.com/office/officeart/2016/7/layout/LinearBlockProcessNumbered"/>
    <dgm:cxn modelId="{359A3385-8B1A-4261-915F-5387DAE0CB68}" type="presParOf" srcId="{36A318D6-D2B6-4255-85E2-61342A345B2E}" destId="{82CE0727-9CED-4BFD-AFD7-459628268A64}" srcOrd="2" destOrd="0" presId="urn:microsoft.com/office/officeart/2016/7/layout/LinearBlockProcessNumbered"/>
    <dgm:cxn modelId="{822224E8-01CA-455E-A082-DD3B11D73344}" type="presParOf" srcId="{82CE0727-9CED-4BFD-AFD7-459628268A64}" destId="{7CBC8ABB-BBF8-4E0B-82AB-648D2A6A89A8}" srcOrd="0" destOrd="0" presId="urn:microsoft.com/office/officeart/2016/7/layout/LinearBlockProcessNumbered"/>
    <dgm:cxn modelId="{AC9209A0-97A9-4E2B-A0E1-0515118184BA}" type="presParOf" srcId="{82CE0727-9CED-4BFD-AFD7-459628268A64}" destId="{F61E3514-114F-4ED1-93DD-EC7886E3E762}" srcOrd="1" destOrd="0" presId="urn:microsoft.com/office/officeart/2016/7/layout/LinearBlockProcessNumbered"/>
    <dgm:cxn modelId="{86E433A9-2792-40A9-9FFC-CB47241E1A2F}" type="presParOf" srcId="{82CE0727-9CED-4BFD-AFD7-459628268A64}" destId="{FB8CE46D-A809-4E73-8CF1-B724BEFCF70A}" srcOrd="2" destOrd="0" presId="urn:microsoft.com/office/officeart/2016/7/layout/LinearBlockProcessNumbered"/>
    <dgm:cxn modelId="{76ABBCB5-8A58-4B8D-BDB0-0DBA37EDB6EC}" type="presParOf" srcId="{36A318D6-D2B6-4255-85E2-61342A345B2E}" destId="{207E0076-9BE7-4DD6-A353-6393FC967C28}" srcOrd="3" destOrd="0" presId="urn:microsoft.com/office/officeart/2016/7/layout/LinearBlockProcessNumbered"/>
    <dgm:cxn modelId="{17B79F67-D56E-45BE-9AFF-0F6F57EDD098}" type="presParOf" srcId="{36A318D6-D2B6-4255-85E2-61342A345B2E}" destId="{B2690334-34DF-4159-AE2F-6ADBDD623DB3}" srcOrd="4" destOrd="0" presId="urn:microsoft.com/office/officeart/2016/7/layout/LinearBlockProcessNumbered"/>
    <dgm:cxn modelId="{B5F32BBB-8CD8-48A2-83BC-F583F34D1CE0}" type="presParOf" srcId="{B2690334-34DF-4159-AE2F-6ADBDD623DB3}" destId="{564D35D9-1E82-41BF-8FE9-FC2FCCCE4818}" srcOrd="0" destOrd="0" presId="urn:microsoft.com/office/officeart/2016/7/layout/LinearBlockProcessNumbered"/>
    <dgm:cxn modelId="{E3067E5C-BE1D-4B84-B6E0-86EB3205797E}" type="presParOf" srcId="{B2690334-34DF-4159-AE2F-6ADBDD623DB3}" destId="{665BAF0A-5C97-42C0-93D3-B12FBAC18386}" srcOrd="1" destOrd="0" presId="urn:microsoft.com/office/officeart/2016/7/layout/LinearBlockProcessNumbered"/>
    <dgm:cxn modelId="{DBBBBDC0-D9E2-4E7B-B0AC-ED46B219192A}" type="presParOf" srcId="{B2690334-34DF-4159-AE2F-6ADBDD623DB3}" destId="{6C2052D8-D138-4952-8E35-0F4AEFAE3BC1}" srcOrd="2" destOrd="0" presId="urn:microsoft.com/office/officeart/2016/7/layout/LinearBlockProcessNumbered"/>
    <dgm:cxn modelId="{5D963346-5327-4C7A-B16F-266A2382DB03}" type="presParOf" srcId="{36A318D6-D2B6-4255-85E2-61342A345B2E}" destId="{4F91EE6B-B81F-48C3-8DB4-0247F2A84CF5}" srcOrd="5" destOrd="0" presId="urn:microsoft.com/office/officeart/2016/7/layout/LinearBlockProcessNumbered"/>
    <dgm:cxn modelId="{CC479CB1-DCFA-4F90-BB74-E9AAE9EF49CF}" type="presParOf" srcId="{36A318D6-D2B6-4255-85E2-61342A345B2E}" destId="{57794CA8-5E84-4900-837A-89129DAF81CF}" srcOrd="6" destOrd="0" presId="urn:microsoft.com/office/officeart/2016/7/layout/LinearBlockProcessNumbered"/>
    <dgm:cxn modelId="{CC7E1AA4-8C80-4AB1-9F6F-543A7E9C84CE}" type="presParOf" srcId="{57794CA8-5E84-4900-837A-89129DAF81CF}" destId="{701BCF45-FCCC-400B-93D6-E058173A7A47}" srcOrd="0" destOrd="0" presId="urn:microsoft.com/office/officeart/2016/7/layout/LinearBlockProcessNumbered"/>
    <dgm:cxn modelId="{8CB2259E-AFD5-41C9-A6AF-162AD4400EC1}" type="presParOf" srcId="{57794CA8-5E84-4900-837A-89129DAF81CF}" destId="{9C5CFE85-DB6E-4932-AB1C-EC4A70025468}" srcOrd="1" destOrd="0" presId="urn:microsoft.com/office/officeart/2016/7/layout/LinearBlockProcessNumbered"/>
    <dgm:cxn modelId="{EC2B605F-0B6F-459B-8439-A8ED605385B3}" type="presParOf" srcId="{57794CA8-5E84-4900-837A-89129DAF81CF}" destId="{9D364109-6720-4617-8EC7-2F2659797D5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73B67D7-E77C-4525-A516-2FDFF8D8111A}"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82FDC6C8-C1AC-4BC6-9B3E-71F59434B113}">
      <dgm:prSet/>
      <dgm:spPr/>
      <dgm:t>
        <a:bodyPr/>
        <a:lstStyle/>
        <a:p>
          <a:r>
            <a:rPr lang="en-US" b="1" dirty="0"/>
            <a:t>Metadata Extraction</a:t>
          </a:r>
          <a:r>
            <a:rPr lang="en-US" dirty="0"/>
            <a:t>: Could extract metadata (e.g., slide notes, authorship, or </a:t>
          </a:r>
          <a:br>
            <a:rPr lang="en-US" dirty="0"/>
          </a:br>
          <a:r>
            <a:rPr lang="en-US" dirty="0"/>
            <a:t>timestamps) along with slides.</a:t>
          </a:r>
        </a:p>
      </dgm:t>
    </dgm:pt>
    <dgm:pt modelId="{0BC85FB1-F25B-4CC5-BA11-5410CE30673D}" type="parTrans" cxnId="{CCD7ADE1-630A-4844-8006-95084B342DD2}">
      <dgm:prSet/>
      <dgm:spPr/>
      <dgm:t>
        <a:bodyPr/>
        <a:lstStyle/>
        <a:p>
          <a:endParaRPr lang="en-US"/>
        </a:p>
      </dgm:t>
    </dgm:pt>
    <dgm:pt modelId="{86CF819F-FF81-4729-92EA-C74932250DD5}" type="sibTrans" cxnId="{CCD7ADE1-630A-4844-8006-95084B342DD2}">
      <dgm:prSet/>
      <dgm:spPr/>
      <dgm:t>
        <a:bodyPr/>
        <a:lstStyle/>
        <a:p>
          <a:endParaRPr lang="en-US"/>
        </a:p>
      </dgm:t>
    </dgm:pt>
    <dgm:pt modelId="{409D3F15-03D4-451B-971E-6AEA69683593}">
      <dgm:prSet/>
      <dgm:spPr/>
      <dgm:t>
        <a:bodyPr/>
        <a:lstStyle/>
        <a:p>
          <a:r>
            <a:rPr lang="en-US" b="1" dirty="0"/>
            <a:t>Styling Options</a:t>
          </a:r>
          <a:r>
            <a:rPr lang="en-US" dirty="0"/>
            <a:t>: Could allow users to customize slide appearance </a:t>
          </a:r>
          <a:br>
            <a:rPr lang="en-US" dirty="0"/>
          </a:br>
          <a:r>
            <a:rPr lang="en-US" dirty="0"/>
            <a:t>(e.g., include watermarks or resize slides).</a:t>
          </a:r>
        </a:p>
      </dgm:t>
    </dgm:pt>
    <dgm:pt modelId="{5E5AA1E6-3E31-4B65-81CF-4A1FBCF3E605}" type="parTrans" cxnId="{8AE04729-A464-4976-8F53-A63BB07759FD}">
      <dgm:prSet/>
      <dgm:spPr/>
      <dgm:t>
        <a:bodyPr/>
        <a:lstStyle/>
        <a:p>
          <a:endParaRPr lang="en-US"/>
        </a:p>
      </dgm:t>
    </dgm:pt>
    <dgm:pt modelId="{505C2BFE-E49C-4992-9742-20B839EF2974}" type="sibTrans" cxnId="{8AE04729-A464-4976-8F53-A63BB07759FD}">
      <dgm:prSet/>
      <dgm:spPr/>
      <dgm:t>
        <a:bodyPr/>
        <a:lstStyle/>
        <a:p>
          <a:endParaRPr lang="en-US"/>
        </a:p>
      </dgm:t>
    </dgm:pt>
    <dgm:pt modelId="{DE6B8FB0-5D0A-4115-B8F5-95662B3A4DA0}">
      <dgm:prSet/>
      <dgm:spPr/>
      <dgm:t>
        <a:bodyPr/>
        <a:lstStyle/>
        <a:p>
          <a:r>
            <a:rPr lang="en-US" b="1" dirty="0"/>
            <a:t>File Compression</a:t>
          </a:r>
          <a:r>
            <a:rPr lang="en-US" dirty="0"/>
            <a:t>: Could provide an option to compress output files into a zip</a:t>
          </a:r>
          <a:br>
            <a:rPr lang="en-US" dirty="0"/>
          </a:br>
          <a:r>
            <a:rPr lang="en-US" dirty="0"/>
            <a:t> archive.</a:t>
          </a:r>
        </a:p>
      </dgm:t>
    </dgm:pt>
    <dgm:pt modelId="{638E5DAE-DAFA-4082-BA6C-1E7099FBF718}" type="parTrans" cxnId="{712377F0-BFBF-4C83-8E63-FB4395C2F8A0}">
      <dgm:prSet/>
      <dgm:spPr/>
      <dgm:t>
        <a:bodyPr/>
        <a:lstStyle/>
        <a:p>
          <a:endParaRPr lang="en-US"/>
        </a:p>
      </dgm:t>
    </dgm:pt>
    <dgm:pt modelId="{4F4BA16F-BDDE-4080-8FD9-E87317D358F7}" type="sibTrans" cxnId="{712377F0-BFBF-4C83-8E63-FB4395C2F8A0}">
      <dgm:prSet/>
      <dgm:spPr/>
      <dgm:t>
        <a:bodyPr/>
        <a:lstStyle/>
        <a:p>
          <a:endParaRPr lang="en-US"/>
        </a:p>
      </dgm:t>
    </dgm:pt>
    <dgm:pt modelId="{F90FCE0D-49D0-4EDD-8973-7CF35E810A72}">
      <dgm:prSet/>
      <dgm:spPr/>
      <dgm:t>
        <a:bodyPr/>
        <a:lstStyle/>
        <a:p>
          <a:r>
            <a:rPr lang="en-US" b="1" dirty="0"/>
            <a:t>Multilingual Support</a:t>
          </a:r>
          <a:r>
            <a:rPr lang="en-US" dirty="0"/>
            <a:t>: Could support command-line output in multiple languages </a:t>
          </a:r>
          <a:br>
            <a:rPr lang="en-US" dirty="0"/>
          </a:br>
          <a:r>
            <a:rPr lang="en-US" dirty="0"/>
            <a:t>for better accessibility.</a:t>
          </a:r>
        </a:p>
      </dgm:t>
    </dgm:pt>
    <dgm:pt modelId="{721EB6F6-4179-4ED1-BBA5-88CF6AFD333A}" type="parTrans" cxnId="{2899423E-E0A6-4FF9-8A28-1260355BBED3}">
      <dgm:prSet/>
      <dgm:spPr/>
      <dgm:t>
        <a:bodyPr/>
        <a:lstStyle/>
        <a:p>
          <a:endParaRPr lang="en-US"/>
        </a:p>
      </dgm:t>
    </dgm:pt>
    <dgm:pt modelId="{B4D09EDE-6D28-4B62-A7D0-44282519B184}" type="sibTrans" cxnId="{2899423E-E0A6-4FF9-8A28-1260355BBED3}">
      <dgm:prSet/>
      <dgm:spPr/>
      <dgm:t>
        <a:bodyPr/>
        <a:lstStyle/>
        <a:p>
          <a:endParaRPr lang="en-US"/>
        </a:p>
      </dgm:t>
    </dgm:pt>
    <dgm:pt modelId="{FB20D05E-5E3B-4627-918B-36B1566BCF1D}" type="pres">
      <dgm:prSet presAssocID="{573B67D7-E77C-4525-A516-2FDFF8D8111A}" presName="hierChild1" presStyleCnt="0">
        <dgm:presLayoutVars>
          <dgm:chPref val="1"/>
          <dgm:dir/>
          <dgm:animOne val="branch"/>
          <dgm:animLvl val="lvl"/>
          <dgm:resizeHandles/>
        </dgm:presLayoutVars>
      </dgm:prSet>
      <dgm:spPr/>
    </dgm:pt>
    <dgm:pt modelId="{61705B9D-64D5-4516-BB5F-4F224FFDBA9F}" type="pres">
      <dgm:prSet presAssocID="{82FDC6C8-C1AC-4BC6-9B3E-71F59434B113}" presName="hierRoot1" presStyleCnt="0"/>
      <dgm:spPr/>
    </dgm:pt>
    <dgm:pt modelId="{5CCDC618-6DEF-4C48-9641-1B2E26403748}" type="pres">
      <dgm:prSet presAssocID="{82FDC6C8-C1AC-4BC6-9B3E-71F59434B113}" presName="composite" presStyleCnt="0"/>
      <dgm:spPr/>
    </dgm:pt>
    <dgm:pt modelId="{C9FFF1CB-096C-498C-94C0-26DE713E2EF5}" type="pres">
      <dgm:prSet presAssocID="{82FDC6C8-C1AC-4BC6-9B3E-71F59434B113}" presName="background" presStyleLbl="node0" presStyleIdx="0" presStyleCnt="4"/>
      <dgm:spPr/>
    </dgm:pt>
    <dgm:pt modelId="{6A7E6425-2F12-484F-AD9A-7A5C10E22C79}" type="pres">
      <dgm:prSet presAssocID="{82FDC6C8-C1AC-4BC6-9B3E-71F59434B113}" presName="text" presStyleLbl="fgAcc0" presStyleIdx="0" presStyleCnt="4">
        <dgm:presLayoutVars>
          <dgm:chPref val="3"/>
        </dgm:presLayoutVars>
      </dgm:prSet>
      <dgm:spPr/>
    </dgm:pt>
    <dgm:pt modelId="{DE7C69F9-171C-48C2-9AA6-A90B147125ED}" type="pres">
      <dgm:prSet presAssocID="{82FDC6C8-C1AC-4BC6-9B3E-71F59434B113}" presName="hierChild2" presStyleCnt="0"/>
      <dgm:spPr/>
    </dgm:pt>
    <dgm:pt modelId="{58E2F29C-0DD4-4411-A990-C9BC4C6F2CE7}" type="pres">
      <dgm:prSet presAssocID="{409D3F15-03D4-451B-971E-6AEA69683593}" presName="hierRoot1" presStyleCnt="0"/>
      <dgm:spPr/>
    </dgm:pt>
    <dgm:pt modelId="{E0ED462B-6807-4CB2-9048-546CD7FCD932}" type="pres">
      <dgm:prSet presAssocID="{409D3F15-03D4-451B-971E-6AEA69683593}" presName="composite" presStyleCnt="0"/>
      <dgm:spPr/>
    </dgm:pt>
    <dgm:pt modelId="{5F681435-B50E-470D-B144-EC6C7B7C95CB}" type="pres">
      <dgm:prSet presAssocID="{409D3F15-03D4-451B-971E-6AEA69683593}" presName="background" presStyleLbl="node0" presStyleIdx="1" presStyleCnt="4"/>
      <dgm:spPr/>
    </dgm:pt>
    <dgm:pt modelId="{ECA1869C-03D9-40A3-879A-704B2DDE5BAB}" type="pres">
      <dgm:prSet presAssocID="{409D3F15-03D4-451B-971E-6AEA69683593}" presName="text" presStyleLbl="fgAcc0" presStyleIdx="1" presStyleCnt="4">
        <dgm:presLayoutVars>
          <dgm:chPref val="3"/>
        </dgm:presLayoutVars>
      </dgm:prSet>
      <dgm:spPr/>
    </dgm:pt>
    <dgm:pt modelId="{A32DCD5F-6E77-463E-8304-F12547854FEE}" type="pres">
      <dgm:prSet presAssocID="{409D3F15-03D4-451B-971E-6AEA69683593}" presName="hierChild2" presStyleCnt="0"/>
      <dgm:spPr/>
    </dgm:pt>
    <dgm:pt modelId="{7BF255F7-1D80-4B02-B7D4-062E80DD6EB8}" type="pres">
      <dgm:prSet presAssocID="{DE6B8FB0-5D0A-4115-B8F5-95662B3A4DA0}" presName="hierRoot1" presStyleCnt="0"/>
      <dgm:spPr/>
    </dgm:pt>
    <dgm:pt modelId="{98830F81-020F-49CE-8765-1FCA3E050B0D}" type="pres">
      <dgm:prSet presAssocID="{DE6B8FB0-5D0A-4115-B8F5-95662B3A4DA0}" presName="composite" presStyleCnt="0"/>
      <dgm:spPr/>
    </dgm:pt>
    <dgm:pt modelId="{D87CF4F8-46D5-423F-B731-6BF10136C6C9}" type="pres">
      <dgm:prSet presAssocID="{DE6B8FB0-5D0A-4115-B8F5-95662B3A4DA0}" presName="background" presStyleLbl="node0" presStyleIdx="2" presStyleCnt="4"/>
      <dgm:spPr/>
    </dgm:pt>
    <dgm:pt modelId="{1D2C8252-C249-40C1-8817-3C7E2E938B41}" type="pres">
      <dgm:prSet presAssocID="{DE6B8FB0-5D0A-4115-B8F5-95662B3A4DA0}" presName="text" presStyleLbl="fgAcc0" presStyleIdx="2" presStyleCnt="4">
        <dgm:presLayoutVars>
          <dgm:chPref val="3"/>
        </dgm:presLayoutVars>
      </dgm:prSet>
      <dgm:spPr/>
    </dgm:pt>
    <dgm:pt modelId="{2C74A0A9-68B4-4252-B236-B31DBF2991B9}" type="pres">
      <dgm:prSet presAssocID="{DE6B8FB0-5D0A-4115-B8F5-95662B3A4DA0}" presName="hierChild2" presStyleCnt="0"/>
      <dgm:spPr/>
    </dgm:pt>
    <dgm:pt modelId="{8A270935-F35B-4467-B404-1299E5EE67AB}" type="pres">
      <dgm:prSet presAssocID="{F90FCE0D-49D0-4EDD-8973-7CF35E810A72}" presName="hierRoot1" presStyleCnt="0"/>
      <dgm:spPr/>
    </dgm:pt>
    <dgm:pt modelId="{D6AF0BE2-EFD9-4C10-A348-B5FF85D28897}" type="pres">
      <dgm:prSet presAssocID="{F90FCE0D-49D0-4EDD-8973-7CF35E810A72}" presName="composite" presStyleCnt="0"/>
      <dgm:spPr/>
    </dgm:pt>
    <dgm:pt modelId="{A34AB4B7-5434-411C-9C79-FCA65C341447}" type="pres">
      <dgm:prSet presAssocID="{F90FCE0D-49D0-4EDD-8973-7CF35E810A72}" presName="background" presStyleLbl="node0" presStyleIdx="3" presStyleCnt="4"/>
      <dgm:spPr/>
    </dgm:pt>
    <dgm:pt modelId="{9D81E403-974B-44A4-8CCE-A6BB71512D23}" type="pres">
      <dgm:prSet presAssocID="{F90FCE0D-49D0-4EDD-8973-7CF35E810A72}" presName="text" presStyleLbl="fgAcc0" presStyleIdx="3" presStyleCnt="4">
        <dgm:presLayoutVars>
          <dgm:chPref val="3"/>
        </dgm:presLayoutVars>
      </dgm:prSet>
      <dgm:spPr/>
    </dgm:pt>
    <dgm:pt modelId="{056ED0B6-5709-461E-AD63-5066A0FE838C}" type="pres">
      <dgm:prSet presAssocID="{F90FCE0D-49D0-4EDD-8973-7CF35E810A72}" presName="hierChild2" presStyleCnt="0"/>
      <dgm:spPr/>
    </dgm:pt>
  </dgm:ptLst>
  <dgm:cxnLst>
    <dgm:cxn modelId="{8AE04729-A464-4976-8F53-A63BB07759FD}" srcId="{573B67D7-E77C-4525-A516-2FDFF8D8111A}" destId="{409D3F15-03D4-451B-971E-6AEA69683593}" srcOrd="1" destOrd="0" parTransId="{5E5AA1E6-3E31-4B65-81CF-4A1FBCF3E605}" sibTransId="{505C2BFE-E49C-4992-9742-20B839EF2974}"/>
    <dgm:cxn modelId="{F78ED634-525E-44D7-B37D-6D4B81EB7005}" type="presOf" srcId="{F90FCE0D-49D0-4EDD-8973-7CF35E810A72}" destId="{9D81E403-974B-44A4-8CCE-A6BB71512D23}" srcOrd="0" destOrd="0" presId="urn:microsoft.com/office/officeart/2005/8/layout/hierarchy1"/>
    <dgm:cxn modelId="{2899423E-E0A6-4FF9-8A28-1260355BBED3}" srcId="{573B67D7-E77C-4525-A516-2FDFF8D8111A}" destId="{F90FCE0D-49D0-4EDD-8973-7CF35E810A72}" srcOrd="3" destOrd="0" parTransId="{721EB6F6-4179-4ED1-BBA5-88CF6AFD333A}" sibTransId="{B4D09EDE-6D28-4B62-A7D0-44282519B184}"/>
    <dgm:cxn modelId="{B62A7347-8630-4603-AF31-1EF59AC5C7DF}" type="presOf" srcId="{573B67D7-E77C-4525-A516-2FDFF8D8111A}" destId="{FB20D05E-5E3B-4627-918B-36B1566BCF1D}" srcOrd="0" destOrd="0" presId="urn:microsoft.com/office/officeart/2005/8/layout/hierarchy1"/>
    <dgm:cxn modelId="{8B720E71-507B-41D8-A1C3-DBC01CAB564C}" type="presOf" srcId="{409D3F15-03D4-451B-971E-6AEA69683593}" destId="{ECA1869C-03D9-40A3-879A-704B2DDE5BAB}" srcOrd="0" destOrd="0" presId="urn:microsoft.com/office/officeart/2005/8/layout/hierarchy1"/>
    <dgm:cxn modelId="{4399097F-2643-40A6-9498-94BBC12EBE8B}" type="presOf" srcId="{DE6B8FB0-5D0A-4115-B8F5-95662B3A4DA0}" destId="{1D2C8252-C249-40C1-8817-3C7E2E938B41}" srcOrd="0" destOrd="0" presId="urn:microsoft.com/office/officeart/2005/8/layout/hierarchy1"/>
    <dgm:cxn modelId="{9EC0C48C-A05C-4370-923F-1390BE8CD6FC}" type="presOf" srcId="{82FDC6C8-C1AC-4BC6-9B3E-71F59434B113}" destId="{6A7E6425-2F12-484F-AD9A-7A5C10E22C79}" srcOrd="0" destOrd="0" presId="urn:microsoft.com/office/officeart/2005/8/layout/hierarchy1"/>
    <dgm:cxn modelId="{CCD7ADE1-630A-4844-8006-95084B342DD2}" srcId="{573B67D7-E77C-4525-A516-2FDFF8D8111A}" destId="{82FDC6C8-C1AC-4BC6-9B3E-71F59434B113}" srcOrd="0" destOrd="0" parTransId="{0BC85FB1-F25B-4CC5-BA11-5410CE30673D}" sibTransId="{86CF819F-FF81-4729-92EA-C74932250DD5}"/>
    <dgm:cxn modelId="{712377F0-BFBF-4C83-8E63-FB4395C2F8A0}" srcId="{573B67D7-E77C-4525-A516-2FDFF8D8111A}" destId="{DE6B8FB0-5D0A-4115-B8F5-95662B3A4DA0}" srcOrd="2" destOrd="0" parTransId="{638E5DAE-DAFA-4082-BA6C-1E7099FBF718}" sibTransId="{4F4BA16F-BDDE-4080-8FD9-E87317D358F7}"/>
    <dgm:cxn modelId="{5F5E0AC1-707A-4E82-8952-8681978415DF}" type="presParOf" srcId="{FB20D05E-5E3B-4627-918B-36B1566BCF1D}" destId="{61705B9D-64D5-4516-BB5F-4F224FFDBA9F}" srcOrd="0" destOrd="0" presId="urn:microsoft.com/office/officeart/2005/8/layout/hierarchy1"/>
    <dgm:cxn modelId="{CDF39F09-3FFC-4D81-8C2A-8143082EB3DF}" type="presParOf" srcId="{61705B9D-64D5-4516-BB5F-4F224FFDBA9F}" destId="{5CCDC618-6DEF-4C48-9641-1B2E26403748}" srcOrd="0" destOrd="0" presId="urn:microsoft.com/office/officeart/2005/8/layout/hierarchy1"/>
    <dgm:cxn modelId="{50EFA264-9827-404C-BB84-902F25DAED6F}" type="presParOf" srcId="{5CCDC618-6DEF-4C48-9641-1B2E26403748}" destId="{C9FFF1CB-096C-498C-94C0-26DE713E2EF5}" srcOrd="0" destOrd="0" presId="urn:microsoft.com/office/officeart/2005/8/layout/hierarchy1"/>
    <dgm:cxn modelId="{103BFDC5-0054-45D1-9834-6F62C5DBE9A1}" type="presParOf" srcId="{5CCDC618-6DEF-4C48-9641-1B2E26403748}" destId="{6A7E6425-2F12-484F-AD9A-7A5C10E22C79}" srcOrd="1" destOrd="0" presId="urn:microsoft.com/office/officeart/2005/8/layout/hierarchy1"/>
    <dgm:cxn modelId="{B7212D81-1172-40A7-851A-0032148817B9}" type="presParOf" srcId="{61705B9D-64D5-4516-BB5F-4F224FFDBA9F}" destId="{DE7C69F9-171C-48C2-9AA6-A90B147125ED}" srcOrd="1" destOrd="0" presId="urn:microsoft.com/office/officeart/2005/8/layout/hierarchy1"/>
    <dgm:cxn modelId="{95A7BF7A-BB6E-4CC0-A9CF-36FC45D11247}" type="presParOf" srcId="{FB20D05E-5E3B-4627-918B-36B1566BCF1D}" destId="{58E2F29C-0DD4-4411-A990-C9BC4C6F2CE7}" srcOrd="1" destOrd="0" presId="urn:microsoft.com/office/officeart/2005/8/layout/hierarchy1"/>
    <dgm:cxn modelId="{E81AA913-0616-4672-A6FB-069E1A4F4AAF}" type="presParOf" srcId="{58E2F29C-0DD4-4411-A990-C9BC4C6F2CE7}" destId="{E0ED462B-6807-4CB2-9048-546CD7FCD932}" srcOrd="0" destOrd="0" presId="urn:microsoft.com/office/officeart/2005/8/layout/hierarchy1"/>
    <dgm:cxn modelId="{B857F330-0AEE-4A46-89CD-50DB307E22A5}" type="presParOf" srcId="{E0ED462B-6807-4CB2-9048-546CD7FCD932}" destId="{5F681435-B50E-470D-B144-EC6C7B7C95CB}" srcOrd="0" destOrd="0" presId="urn:microsoft.com/office/officeart/2005/8/layout/hierarchy1"/>
    <dgm:cxn modelId="{FE5D297B-0F16-4147-978C-0B18BDF0AEE2}" type="presParOf" srcId="{E0ED462B-6807-4CB2-9048-546CD7FCD932}" destId="{ECA1869C-03D9-40A3-879A-704B2DDE5BAB}" srcOrd="1" destOrd="0" presId="urn:microsoft.com/office/officeart/2005/8/layout/hierarchy1"/>
    <dgm:cxn modelId="{9FE50397-CA2C-43AB-8AB1-0E3942922646}" type="presParOf" srcId="{58E2F29C-0DD4-4411-A990-C9BC4C6F2CE7}" destId="{A32DCD5F-6E77-463E-8304-F12547854FEE}" srcOrd="1" destOrd="0" presId="urn:microsoft.com/office/officeart/2005/8/layout/hierarchy1"/>
    <dgm:cxn modelId="{5BD1A337-4CCF-4E35-8E1F-9478A86FDEB8}" type="presParOf" srcId="{FB20D05E-5E3B-4627-918B-36B1566BCF1D}" destId="{7BF255F7-1D80-4B02-B7D4-062E80DD6EB8}" srcOrd="2" destOrd="0" presId="urn:microsoft.com/office/officeart/2005/8/layout/hierarchy1"/>
    <dgm:cxn modelId="{E63BF355-5043-4001-AFA3-C3DEC1B3CA80}" type="presParOf" srcId="{7BF255F7-1D80-4B02-B7D4-062E80DD6EB8}" destId="{98830F81-020F-49CE-8765-1FCA3E050B0D}" srcOrd="0" destOrd="0" presId="urn:microsoft.com/office/officeart/2005/8/layout/hierarchy1"/>
    <dgm:cxn modelId="{901B78DB-78A1-4D3C-9BF0-FDE3047E3CB2}" type="presParOf" srcId="{98830F81-020F-49CE-8765-1FCA3E050B0D}" destId="{D87CF4F8-46D5-423F-B731-6BF10136C6C9}" srcOrd="0" destOrd="0" presId="urn:microsoft.com/office/officeart/2005/8/layout/hierarchy1"/>
    <dgm:cxn modelId="{4FD6B674-3C87-4A4D-9583-19141A06437D}" type="presParOf" srcId="{98830F81-020F-49CE-8765-1FCA3E050B0D}" destId="{1D2C8252-C249-40C1-8817-3C7E2E938B41}" srcOrd="1" destOrd="0" presId="urn:microsoft.com/office/officeart/2005/8/layout/hierarchy1"/>
    <dgm:cxn modelId="{B0D74B34-F4AF-4683-8CBA-6641B3FC8020}" type="presParOf" srcId="{7BF255F7-1D80-4B02-B7D4-062E80DD6EB8}" destId="{2C74A0A9-68B4-4252-B236-B31DBF2991B9}" srcOrd="1" destOrd="0" presId="urn:microsoft.com/office/officeart/2005/8/layout/hierarchy1"/>
    <dgm:cxn modelId="{E81CEE1B-5793-4665-9C0E-16FF29626A71}" type="presParOf" srcId="{FB20D05E-5E3B-4627-918B-36B1566BCF1D}" destId="{8A270935-F35B-4467-B404-1299E5EE67AB}" srcOrd="3" destOrd="0" presId="urn:microsoft.com/office/officeart/2005/8/layout/hierarchy1"/>
    <dgm:cxn modelId="{8ADAF960-3B01-4A11-9F58-4CB8F07C8101}" type="presParOf" srcId="{8A270935-F35B-4467-B404-1299E5EE67AB}" destId="{D6AF0BE2-EFD9-4C10-A348-B5FF85D28897}" srcOrd="0" destOrd="0" presId="urn:microsoft.com/office/officeart/2005/8/layout/hierarchy1"/>
    <dgm:cxn modelId="{BD38B17E-2EDC-4888-8972-6D710AA57A13}" type="presParOf" srcId="{D6AF0BE2-EFD9-4C10-A348-B5FF85D28897}" destId="{A34AB4B7-5434-411C-9C79-FCA65C341447}" srcOrd="0" destOrd="0" presId="urn:microsoft.com/office/officeart/2005/8/layout/hierarchy1"/>
    <dgm:cxn modelId="{18999C73-F398-4EDC-AF6F-A77FC4B58F41}" type="presParOf" srcId="{D6AF0BE2-EFD9-4C10-A348-B5FF85D28897}" destId="{9D81E403-974B-44A4-8CCE-A6BB71512D23}" srcOrd="1" destOrd="0" presId="urn:microsoft.com/office/officeart/2005/8/layout/hierarchy1"/>
    <dgm:cxn modelId="{739BD3C3-362C-49ED-9406-118C52E94932}" type="presParOf" srcId="{8A270935-F35B-4467-B404-1299E5EE67AB}" destId="{056ED0B6-5709-461E-AD63-5066A0FE838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3B45416-9BA3-450C-9432-4A6239A8DA8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2F7533D-2653-4088-A638-2059D7764704}">
      <dgm:prSet/>
      <dgm:spPr/>
      <dgm:t>
        <a:bodyPr/>
        <a:lstStyle/>
        <a:p>
          <a:r>
            <a:rPr lang="en-US" b="1"/>
            <a:t>GUI Interface</a:t>
          </a:r>
          <a:r>
            <a:rPr lang="en-US"/>
            <a:t>: This project is command-line-focused, so a graphical user interface won't be developed.</a:t>
          </a:r>
        </a:p>
      </dgm:t>
    </dgm:pt>
    <dgm:pt modelId="{8D5B5257-386C-46B2-BA1F-EF6F53EDEBD5}" type="parTrans" cxnId="{9697F9A6-EE2F-4A76-8249-382D82744D2A}">
      <dgm:prSet/>
      <dgm:spPr/>
      <dgm:t>
        <a:bodyPr/>
        <a:lstStyle/>
        <a:p>
          <a:endParaRPr lang="en-US"/>
        </a:p>
      </dgm:t>
    </dgm:pt>
    <dgm:pt modelId="{F6B837E4-A142-4D50-B93F-18208604A5CC}" type="sibTrans" cxnId="{9697F9A6-EE2F-4A76-8249-382D82744D2A}">
      <dgm:prSet/>
      <dgm:spPr/>
      <dgm:t>
        <a:bodyPr/>
        <a:lstStyle/>
        <a:p>
          <a:endParaRPr lang="en-US"/>
        </a:p>
      </dgm:t>
    </dgm:pt>
    <dgm:pt modelId="{D03881AF-A8A6-4964-9796-93360477E589}">
      <dgm:prSet/>
      <dgm:spPr/>
      <dgm:t>
        <a:bodyPr/>
        <a:lstStyle/>
        <a:p>
          <a:r>
            <a:rPr lang="en-US" b="1"/>
            <a:t>Slide Editing Features</a:t>
          </a:r>
          <a:r>
            <a:rPr lang="en-US"/>
            <a:t>: Advanced features like editing slide content won't be included.</a:t>
          </a:r>
        </a:p>
      </dgm:t>
    </dgm:pt>
    <dgm:pt modelId="{756F528D-8E5E-4949-AD17-340EE94350B7}" type="parTrans" cxnId="{AFC1CD20-A556-4429-8F2C-07369F11E771}">
      <dgm:prSet/>
      <dgm:spPr/>
      <dgm:t>
        <a:bodyPr/>
        <a:lstStyle/>
        <a:p>
          <a:endParaRPr lang="en-US"/>
        </a:p>
      </dgm:t>
    </dgm:pt>
    <dgm:pt modelId="{50A1ACD6-6B0B-4801-BEE9-DD97574FE7C4}" type="sibTrans" cxnId="{AFC1CD20-A556-4429-8F2C-07369F11E771}">
      <dgm:prSet/>
      <dgm:spPr/>
      <dgm:t>
        <a:bodyPr/>
        <a:lstStyle/>
        <a:p>
          <a:endParaRPr lang="en-US"/>
        </a:p>
      </dgm:t>
    </dgm:pt>
    <dgm:pt modelId="{56F2BCD5-2EBF-4C5A-AFF2-2A8F5E0AD762}">
      <dgm:prSet/>
      <dgm:spPr/>
      <dgm:t>
        <a:bodyPr/>
        <a:lstStyle/>
        <a:p>
          <a:r>
            <a:rPr lang="en-US" b="1"/>
            <a:t>Cloud Integration</a:t>
          </a:r>
          <a:r>
            <a:rPr lang="en-US"/>
            <a:t>: The program won’t support uploading extracted slides to cloud services.</a:t>
          </a:r>
        </a:p>
      </dgm:t>
    </dgm:pt>
    <dgm:pt modelId="{7F6EC11F-3DE0-422E-B582-5185188DED6A}" type="parTrans" cxnId="{4242789E-E7B9-4354-B60B-343D85F0662F}">
      <dgm:prSet/>
      <dgm:spPr/>
      <dgm:t>
        <a:bodyPr/>
        <a:lstStyle/>
        <a:p>
          <a:endParaRPr lang="en-US"/>
        </a:p>
      </dgm:t>
    </dgm:pt>
    <dgm:pt modelId="{CF09D75C-17F9-4985-96D2-B85FF86516DE}" type="sibTrans" cxnId="{4242789E-E7B9-4354-B60B-343D85F0662F}">
      <dgm:prSet/>
      <dgm:spPr/>
      <dgm:t>
        <a:bodyPr/>
        <a:lstStyle/>
        <a:p>
          <a:endParaRPr lang="en-US"/>
        </a:p>
      </dgm:t>
    </dgm:pt>
    <dgm:pt modelId="{A45E4F0B-525B-45A3-9428-DE78B2DC9ADA}" type="pres">
      <dgm:prSet presAssocID="{53B45416-9BA3-450C-9432-4A6239A8DA80}" presName="hierChild1" presStyleCnt="0">
        <dgm:presLayoutVars>
          <dgm:chPref val="1"/>
          <dgm:dir/>
          <dgm:animOne val="branch"/>
          <dgm:animLvl val="lvl"/>
          <dgm:resizeHandles/>
        </dgm:presLayoutVars>
      </dgm:prSet>
      <dgm:spPr/>
    </dgm:pt>
    <dgm:pt modelId="{288797A7-E5E5-4885-A743-4088DE0C97FD}" type="pres">
      <dgm:prSet presAssocID="{C2F7533D-2653-4088-A638-2059D7764704}" presName="hierRoot1" presStyleCnt="0"/>
      <dgm:spPr/>
    </dgm:pt>
    <dgm:pt modelId="{C1F1F1C0-F745-4B3A-8EB5-CC569A06E3A0}" type="pres">
      <dgm:prSet presAssocID="{C2F7533D-2653-4088-A638-2059D7764704}" presName="composite" presStyleCnt="0"/>
      <dgm:spPr/>
    </dgm:pt>
    <dgm:pt modelId="{ED55A4B8-F2E5-4F9E-968A-A48FE7EF9171}" type="pres">
      <dgm:prSet presAssocID="{C2F7533D-2653-4088-A638-2059D7764704}" presName="background" presStyleLbl="node0" presStyleIdx="0" presStyleCnt="3"/>
      <dgm:spPr/>
    </dgm:pt>
    <dgm:pt modelId="{08D84585-53FC-4DB3-9598-27DCDAB96F0F}" type="pres">
      <dgm:prSet presAssocID="{C2F7533D-2653-4088-A638-2059D7764704}" presName="text" presStyleLbl="fgAcc0" presStyleIdx="0" presStyleCnt="3">
        <dgm:presLayoutVars>
          <dgm:chPref val="3"/>
        </dgm:presLayoutVars>
      </dgm:prSet>
      <dgm:spPr/>
    </dgm:pt>
    <dgm:pt modelId="{DEA4BB30-7D9C-47CD-963F-6ED17AEBC749}" type="pres">
      <dgm:prSet presAssocID="{C2F7533D-2653-4088-A638-2059D7764704}" presName="hierChild2" presStyleCnt="0"/>
      <dgm:spPr/>
    </dgm:pt>
    <dgm:pt modelId="{E05703CF-AE92-4B6B-924C-7D4BFD7EED1F}" type="pres">
      <dgm:prSet presAssocID="{D03881AF-A8A6-4964-9796-93360477E589}" presName="hierRoot1" presStyleCnt="0"/>
      <dgm:spPr/>
    </dgm:pt>
    <dgm:pt modelId="{6F5B9FAB-8F34-40C3-AE29-AFC295CFDC0B}" type="pres">
      <dgm:prSet presAssocID="{D03881AF-A8A6-4964-9796-93360477E589}" presName="composite" presStyleCnt="0"/>
      <dgm:spPr/>
    </dgm:pt>
    <dgm:pt modelId="{9C395720-F6B5-4E12-927C-A6E76FBD4D7E}" type="pres">
      <dgm:prSet presAssocID="{D03881AF-A8A6-4964-9796-93360477E589}" presName="background" presStyleLbl="node0" presStyleIdx="1" presStyleCnt="3"/>
      <dgm:spPr/>
    </dgm:pt>
    <dgm:pt modelId="{CDCF7927-29B0-4B4B-A338-497BC154BAFD}" type="pres">
      <dgm:prSet presAssocID="{D03881AF-A8A6-4964-9796-93360477E589}" presName="text" presStyleLbl="fgAcc0" presStyleIdx="1" presStyleCnt="3">
        <dgm:presLayoutVars>
          <dgm:chPref val="3"/>
        </dgm:presLayoutVars>
      </dgm:prSet>
      <dgm:spPr/>
    </dgm:pt>
    <dgm:pt modelId="{5BE66C58-364A-48C8-A40A-91A775947A49}" type="pres">
      <dgm:prSet presAssocID="{D03881AF-A8A6-4964-9796-93360477E589}" presName="hierChild2" presStyleCnt="0"/>
      <dgm:spPr/>
    </dgm:pt>
    <dgm:pt modelId="{A7F40AFD-BD11-473D-B490-D2208B8AF4FE}" type="pres">
      <dgm:prSet presAssocID="{56F2BCD5-2EBF-4C5A-AFF2-2A8F5E0AD762}" presName="hierRoot1" presStyleCnt="0"/>
      <dgm:spPr/>
    </dgm:pt>
    <dgm:pt modelId="{9742E117-E1B5-466B-8533-6BD8103C49B5}" type="pres">
      <dgm:prSet presAssocID="{56F2BCD5-2EBF-4C5A-AFF2-2A8F5E0AD762}" presName="composite" presStyleCnt="0"/>
      <dgm:spPr/>
    </dgm:pt>
    <dgm:pt modelId="{CBC8A6D5-8A60-4057-B863-396CF1F9C804}" type="pres">
      <dgm:prSet presAssocID="{56F2BCD5-2EBF-4C5A-AFF2-2A8F5E0AD762}" presName="background" presStyleLbl="node0" presStyleIdx="2" presStyleCnt="3"/>
      <dgm:spPr/>
    </dgm:pt>
    <dgm:pt modelId="{CBFBC9C3-BFD3-4730-A7AD-AB9ECDEA9805}" type="pres">
      <dgm:prSet presAssocID="{56F2BCD5-2EBF-4C5A-AFF2-2A8F5E0AD762}" presName="text" presStyleLbl="fgAcc0" presStyleIdx="2" presStyleCnt="3">
        <dgm:presLayoutVars>
          <dgm:chPref val="3"/>
        </dgm:presLayoutVars>
      </dgm:prSet>
      <dgm:spPr/>
    </dgm:pt>
    <dgm:pt modelId="{C62BF068-2F02-4585-9838-A86760F7D453}" type="pres">
      <dgm:prSet presAssocID="{56F2BCD5-2EBF-4C5A-AFF2-2A8F5E0AD762}" presName="hierChild2" presStyleCnt="0"/>
      <dgm:spPr/>
    </dgm:pt>
  </dgm:ptLst>
  <dgm:cxnLst>
    <dgm:cxn modelId="{7DA61C1F-4C69-40B3-A434-2BA91970A88E}" type="presOf" srcId="{D03881AF-A8A6-4964-9796-93360477E589}" destId="{CDCF7927-29B0-4B4B-A338-497BC154BAFD}" srcOrd="0" destOrd="0" presId="urn:microsoft.com/office/officeart/2005/8/layout/hierarchy1"/>
    <dgm:cxn modelId="{AFC1CD20-A556-4429-8F2C-07369F11E771}" srcId="{53B45416-9BA3-450C-9432-4A6239A8DA80}" destId="{D03881AF-A8A6-4964-9796-93360477E589}" srcOrd="1" destOrd="0" parTransId="{756F528D-8E5E-4949-AD17-340EE94350B7}" sibTransId="{50A1ACD6-6B0B-4801-BEE9-DD97574FE7C4}"/>
    <dgm:cxn modelId="{80AF079A-9715-473C-B14B-B4643FEE51AE}" type="presOf" srcId="{53B45416-9BA3-450C-9432-4A6239A8DA80}" destId="{A45E4F0B-525B-45A3-9428-DE78B2DC9ADA}" srcOrd="0" destOrd="0" presId="urn:microsoft.com/office/officeart/2005/8/layout/hierarchy1"/>
    <dgm:cxn modelId="{4242789E-E7B9-4354-B60B-343D85F0662F}" srcId="{53B45416-9BA3-450C-9432-4A6239A8DA80}" destId="{56F2BCD5-2EBF-4C5A-AFF2-2A8F5E0AD762}" srcOrd="2" destOrd="0" parTransId="{7F6EC11F-3DE0-422E-B582-5185188DED6A}" sibTransId="{CF09D75C-17F9-4985-96D2-B85FF86516DE}"/>
    <dgm:cxn modelId="{9697F9A6-EE2F-4A76-8249-382D82744D2A}" srcId="{53B45416-9BA3-450C-9432-4A6239A8DA80}" destId="{C2F7533D-2653-4088-A638-2059D7764704}" srcOrd="0" destOrd="0" parTransId="{8D5B5257-386C-46B2-BA1F-EF6F53EDEBD5}" sibTransId="{F6B837E4-A142-4D50-B93F-18208604A5CC}"/>
    <dgm:cxn modelId="{36B763A9-2BEC-43EF-8D72-EA59DCD91154}" type="presOf" srcId="{56F2BCD5-2EBF-4C5A-AFF2-2A8F5E0AD762}" destId="{CBFBC9C3-BFD3-4730-A7AD-AB9ECDEA9805}" srcOrd="0" destOrd="0" presId="urn:microsoft.com/office/officeart/2005/8/layout/hierarchy1"/>
    <dgm:cxn modelId="{AF6DB9DE-A3B4-454D-8070-628E8977A963}" type="presOf" srcId="{C2F7533D-2653-4088-A638-2059D7764704}" destId="{08D84585-53FC-4DB3-9598-27DCDAB96F0F}" srcOrd="0" destOrd="0" presId="urn:microsoft.com/office/officeart/2005/8/layout/hierarchy1"/>
    <dgm:cxn modelId="{FE5B9E02-45C9-4073-9B7A-565F04712012}" type="presParOf" srcId="{A45E4F0B-525B-45A3-9428-DE78B2DC9ADA}" destId="{288797A7-E5E5-4885-A743-4088DE0C97FD}" srcOrd="0" destOrd="0" presId="urn:microsoft.com/office/officeart/2005/8/layout/hierarchy1"/>
    <dgm:cxn modelId="{C1B1C51E-3C56-4D3A-8858-97204F72E676}" type="presParOf" srcId="{288797A7-E5E5-4885-A743-4088DE0C97FD}" destId="{C1F1F1C0-F745-4B3A-8EB5-CC569A06E3A0}" srcOrd="0" destOrd="0" presId="urn:microsoft.com/office/officeart/2005/8/layout/hierarchy1"/>
    <dgm:cxn modelId="{CA612F9B-8786-4C39-969B-227278B29005}" type="presParOf" srcId="{C1F1F1C0-F745-4B3A-8EB5-CC569A06E3A0}" destId="{ED55A4B8-F2E5-4F9E-968A-A48FE7EF9171}" srcOrd="0" destOrd="0" presId="urn:microsoft.com/office/officeart/2005/8/layout/hierarchy1"/>
    <dgm:cxn modelId="{141E2821-FFA3-4C39-A019-D5EBC19EB8EE}" type="presParOf" srcId="{C1F1F1C0-F745-4B3A-8EB5-CC569A06E3A0}" destId="{08D84585-53FC-4DB3-9598-27DCDAB96F0F}" srcOrd="1" destOrd="0" presId="urn:microsoft.com/office/officeart/2005/8/layout/hierarchy1"/>
    <dgm:cxn modelId="{53560BEB-B85C-4917-9E00-9A6EDC850495}" type="presParOf" srcId="{288797A7-E5E5-4885-A743-4088DE0C97FD}" destId="{DEA4BB30-7D9C-47CD-963F-6ED17AEBC749}" srcOrd="1" destOrd="0" presId="urn:microsoft.com/office/officeart/2005/8/layout/hierarchy1"/>
    <dgm:cxn modelId="{80BA1E9D-742D-423D-82B9-C286C80AE0A3}" type="presParOf" srcId="{A45E4F0B-525B-45A3-9428-DE78B2DC9ADA}" destId="{E05703CF-AE92-4B6B-924C-7D4BFD7EED1F}" srcOrd="1" destOrd="0" presId="urn:microsoft.com/office/officeart/2005/8/layout/hierarchy1"/>
    <dgm:cxn modelId="{AE8E4179-AA7A-4362-9EEF-DE04C7C40F63}" type="presParOf" srcId="{E05703CF-AE92-4B6B-924C-7D4BFD7EED1F}" destId="{6F5B9FAB-8F34-40C3-AE29-AFC295CFDC0B}" srcOrd="0" destOrd="0" presId="urn:microsoft.com/office/officeart/2005/8/layout/hierarchy1"/>
    <dgm:cxn modelId="{D185CC0F-AE9F-4002-8EE6-35673C4D8AF8}" type="presParOf" srcId="{6F5B9FAB-8F34-40C3-AE29-AFC295CFDC0B}" destId="{9C395720-F6B5-4E12-927C-A6E76FBD4D7E}" srcOrd="0" destOrd="0" presId="urn:microsoft.com/office/officeart/2005/8/layout/hierarchy1"/>
    <dgm:cxn modelId="{798E122C-78F5-4C1B-B70F-DBDD81E30315}" type="presParOf" srcId="{6F5B9FAB-8F34-40C3-AE29-AFC295CFDC0B}" destId="{CDCF7927-29B0-4B4B-A338-497BC154BAFD}" srcOrd="1" destOrd="0" presId="urn:microsoft.com/office/officeart/2005/8/layout/hierarchy1"/>
    <dgm:cxn modelId="{46B7CBDB-EAFB-436D-93D7-5BD7A1C0D474}" type="presParOf" srcId="{E05703CF-AE92-4B6B-924C-7D4BFD7EED1F}" destId="{5BE66C58-364A-48C8-A40A-91A775947A49}" srcOrd="1" destOrd="0" presId="urn:microsoft.com/office/officeart/2005/8/layout/hierarchy1"/>
    <dgm:cxn modelId="{EB776B42-22CB-49BF-9A3D-CC4ED45DEEE7}" type="presParOf" srcId="{A45E4F0B-525B-45A3-9428-DE78B2DC9ADA}" destId="{A7F40AFD-BD11-473D-B490-D2208B8AF4FE}" srcOrd="2" destOrd="0" presId="urn:microsoft.com/office/officeart/2005/8/layout/hierarchy1"/>
    <dgm:cxn modelId="{1E6CBFBA-810C-4C41-B185-F760C8372989}" type="presParOf" srcId="{A7F40AFD-BD11-473D-B490-D2208B8AF4FE}" destId="{9742E117-E1B5-466B-8533-6BD8103C49B5}" srcOrd="0" destOrd="0" presId="urn:microsoft.com/office/officeart/2005/8/layout/hierarchy1"/>
    <dgm:cxn modelId="{D770EA72-E1D3-448D-9280-C43D60FF5C23}" type="presParOf" srcId="{9742E117-E1B5-466B-8533-6BD8103C49B5}" destId="{CBC8A6D5-8A60-4057-B863-396CF1F9C804}" srcOrd="0" destOrd="0" presId="urn:microsoft.com/office/officeart/2005/8/layout/hierarchy1"/>
    <dgm:cxn modelId="{3A212E03-57F3-4C54-B7D8-CD1F30041D03}" type="presParOf" srcId="{9742E117-E1B5-466B-8533-6BD8103C49B5}" destId="{CBFBC9C3-BFD3-4730-A7AD-AB9ECDEA9805}" srcOrd="1" destOrd="0" presId="urn:microsoft.com/office/officeart/2005/8/layout/hierarchy1"/>
    <dgm:cxn modelId="{93962F62-A12A-47BF-B72D-19702AD111D6}" type="presParOf" srcId="{A7F40AFD-BD11-473D-B490-D2208B8AF4FE}" destId="{C62BF068-2F02-4585-9838-A86760F7D45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28BF65-8FAB-4E38-951F-5E1D08316E6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78AD5ED-E7EC-4615-9503-36CABF6CD496}">
      <dgm:prSet/>
      <dgm:spPr/>
      <dgm:t>
        <a:bodyPr/>
        <a:lstStyle/>
        <a:p>
          <a:r>
            <a:rPr lang="en-US"/>
            <a:t>Basic Needs (Must-Be Qualities)</a:t>
          </a:r>
        </a:p>
      </dgm:t>
    </dgm:pt>
    <dgm:pt modelId="{B025996F-58E4-495F-9EBC-4B10CF7ADFF3}" type="parTrans" cxnId="{B2362892-FDA0-4A62-BA47-42EF4EB72E42}">
      <dgm:prSet/>
      <dgm:spPr/>
      <dgm:t>
        <a:bodyPr/>
        <a:lstStyle/>
        <a:p>
          <a:endParaRPr lang="en-US"/>
        </a:p>
      </dgm:t>
    </dgm:pt>
    <dgm:pt modelId="{550D6663-6605-4FAE-9CF3-BE05EA885744}" type="sibTrans" cxnId="{B2362892-FDA0-4A62-BA47-42EF4EB72E42}">
      <dgm:prSet/>
      <dgm:spPr/>
      <dgm:t>
        <a:bodyPr/>
        <a:lstStyle/>
        <a:p>
          <a:endParaRPr lang="en-US"/>
        </a:p>
      </dgm:t>
    </dgm:pt>
    <dgm:pt modelId="{EE3C184A-2866-478D-9362-04E4DA7F7DDD}">
      <dgm:prSet/>
      <dgm:spPr/>
      <dgm:t>
        <a:bodyPr/>
        <a:lstStyle/>
        <a:p>
          <a:r>
            <a:rPr lang="en-US"/>
            <a:t>Performance Needs (One-Dimensional Qualities)</a:t>
          </a:r>
        </a:p>
      </dgm:t>
    </dgm:pt>
    <dgm:pt modelId="{987A5CD2-36E8-4AFD-805D-9F701D81BC2F}" type="parTrans" cxnId="{EA367AF4-58BE-4B3F-8A5E-6D752FF49DC9}">
      <dgm:prSet/>
      <dgm:spPr/>
      <dgm:t>
        <a:bodyPr/>
        <a:lstStyle/>
        <a:p>
          <a:endParaRPr lang="en-US"/>
        </a:p>
      </dgm:t>
    </dgm:pt>
    <dgm:pt modelId="{A0E10221-6690-489A-BB43-94196529745F}" type="sibTrans" cxnId="{EA367AF4-58BE-4B3F-8A5E-6D752FF49DC9}">
      <dgm:prSet/>
      <dgm:spPr/>
      <dgm:t>
        <a:bodyPr/>
        <a:lstStyle/>
        <a:p>
          <a:endParaRPr lang="en-US"/>
        </a:p>
      </dgm:t>
    </dgm:pt>
    <dgm:pt modelId="{3C158B2A-D35B-43B1-AD06-9BEB28BFA618}">
      <dgm:prSet/>
      <dgm:spPr/>
      <dgm:t>
        <a:bodyPr/>
        <a:lstStyle/>
        <a:p>
          <a:r>
            <a:rPr lang="en-US"/>
            <a:t>Excitement Needs (Attractive Qualities)</a:t>
          </a:r>
        </a:p>
      </dgm:t>
    </dgm:pt>
    <dgm:pt modelId="{EAAC450F-B793-4F59-91DC-81D978B7F0D7}" type="parTrans" cxnId="{BBB8D595-C879-4423-AFCD-8D7AC3BB0297}">
      <dgm:prSet/>
      <dgm:spPr/>
      <dgm:t>
        <a:bodyPr/>
        <a:lstStyle/>
        <a:p>
          <a:endParaRPr lang="en-US"/>
        </a:p>
      </dgm:t>
    </dgm:pt>
    <dgm:pt modelId="{53151384-569F-4E63-9F42-E6B936AB9102}" type="sibTrans" cxnId="{BBB8D595-C879-4423-AFCD-8D7AC3BB0297}">
      <dgm:prSet/>
      <dgm:spPr/>
      <dgm:t>
        <a:bodyPr/>
        <a:lstStyle/>
        <a:p>
          <a:endParaRPr lang="en-US"/>
        </a:p>
      </dgm:t>
    </dgm:pt>
    <dgm:pt modelId="{9FD37F21-6D03-4013-AAAB-FBC2591E4E75}">
      <dgm:prSet/>
      <dgm:spPr/>
      <dgm:t>
        <a:bodyPr/>
        <a:lstStyle/>
        <a:p>
          <a:r>
            <a:rPr lang="en-US"/>
            <a:t>Indifferent Needs</a:t>
          </a:r>
        </a:p>
      </dgm:t>
    </dgm:pt>
    <dgm:pt modelId="{EC510C2F-01AD-46F3-B745-C3D356913C98}" type="parTrans" cxnId="{6B10D069-FC7B-4322-B993-8E986EC87889}">
      <dgm:prSet/>
      <dgm:spPr/>
      <dgm:t>
        <a:bodyPr/>
        <a:lstStyle/>
        <a:p>
          <a:endParaRPr lang="en-US"/>
        </a:p>
      </dgm:t>
    </dgm:pt>
    <dgm:pt modelId="{1C5EC7C4-CEB2-41FF-A4F9-C506D65ABBB4}" type="sibTrans" cxnId="{6B10D069-FC7B-4322-B993-8E986EC87889}">
      <dgm:prSet/>
      <dgm:spPr/>
      <dgm:t>
        <a:bodyPr/>
        <a:lstStyle/>
        <a:p>
          <a:endParaRPr lang="en-US"/>
        </a:p>
      </dgm:t>
    </dgm:pt>
    <dgm:pt modelId="{48ECA11A-45A9-4C29-BF26-DF3028BDABEC}">
      <dgm:prSet/>
      <dgm:spPr/>
      <dgm:t>
        <a:bodyPr/>
        <a:lstStyle/>
        <a:p>
          <a:r>
            <a:rPr lang="en-US"/>
            <a:t>Reverse Needs</a:t>
          </a:r>
        </a:p>
      </dgm:t>
    </dgm:pt>
    <dgm:pt modelId="{92737073-4F9B-4E78-AA4D-5272119846F6}" type="parTrans" cxnId="{6742579C-0738-41DB-A7C1-E8C5A3C92C33}">
      <dgm:prSet/>
      <dgm:spPr/>
      <dgm:t>
        <a:bodyPr/>
        <a:lstStyle/>
        <a:p>
          <a:endParaRPr lang="en-US"/>
        </a:p>
      </dgm:t>
    </dgm:pt>
    <dgm:pt modelId="{4C1A8835-F791-448A-AE6C-78DBE78665AD}" type="sibTrans" cxnId="{6742579C-0738-41DB-A7C1-E8C5A3C92C33}">
      <dgm:prSet/>
      <dgm:spPr/>
      <dgm:t>
        <a:bodyPr/>
        <a:lstStyle/>
        <a:p>
          <a:endParaRPr lang="en-US"/>
        </a:p>
      </dgm:t>
    </dgm:pt>
    <dgm:pt modelId="{EA0A917C-CFC1-4FA9-9C31-7FECAC382D10}" type="pres">
      <dgm:prSet presAssocID="{0528BF65-8FAB-4E38-951F-5E1D08316E6F}" presName="diagram" presStyleCnt="0">
        <dgm:presLayoutVars>
          <dgm:dir/>
          <dgm:resizeHandles val="exact"/>
        </dgm:presLayoutVars>
      </dgm:prSet>
      <dgm:spPr/>
    </dgm:pt>
    <dgm:pt modelId="{38464505-74F5-4C43-93B2-79220189AAD1}" type="pres">
      <dgm:prSet presAssocID="{878AD5ED-E7EC-4615-9503-36CABF6CD496}" presName="node" presStyleLbl="node1" presStyleIdx="0" presStyleCnt="5">
        <dgm:presLayoutVars>
          <dgm:bulletEnabled val="1"/>
        </dgm:presLayoutVars>
      </dgm:prSet>
      <dgm:spPr/>
    </dgm:pt>
    <dgm:pt modelId="{27F57DBC-20EB-41A5-9404-C6E86B0DCA54}" type="pres">
      <dgm:prSet presAssocID="{550D6663-6605-4FAE-9CF3-BE05EA885744}" presName="sibTrans" presStyleCnt="0"/>
      <dgm:spPr/>
    </dgm:pt>
    <dgm:pt modelId="{54FE3F24-A1D9-4D01-8114-B82A65DF9C9D}" type="pres">
      <dgm:prSet presAssocID="{EE3C184A-2866-478D-9362-04E4DA7F7DDD}" presName="node" presStyleLbl="node1" presStyleIdx="1" presStyleCnt="5">
        <dgm:presLayoutVars>
          <dgm:bulletEnabled val="1"/>
        </dgm:presLayoutVars>
      </dgm:prSet>
      <dgm:spPr/>
    </dgm:pt>
    <dgm:pt modelId="{7ABC6790-FB0B-47F6-A65A-C676337EF32B}" type="pres">
      <dgm:prSet presAssocID="{A0E10221-6690-489A-BB43-94196529745F}" presName="sibTrans" presStyleCnt="0"/>
      <dgm:spPr/>
    </dgm:pt>
    <dgm:pt modelId="{571E7982-F236-43B0-8AC0-28E64EA63B2E}" type="pres">
      <dgm:prSet presAssocID="{3C158B2A-D35B-43B1-AD06-9BEB28BFA618}" presName="node" presStyleLbl="node1" presStyleIdx="2" presStyleCnt="5">
        <dgm:presLayoutVars>
          <dgm:bulletEnabled val="1"/>
        </dgm:presLayoutVars>
      </dgm:prSet>
      <dgm:spPr/>
    </dgm:pt>
    <dgm:pt modelId="{39A2BC9E-4101-4947-9CA9-8F1B170E0DF8}" type="pres">
      <dgm:prSet presAssocID="{53151384-569F-4E63-9F42-E6B936AB9102}" presName="sibTrans" presStyleCnt="0"/>
      <dgm:spPr/>
    </dgm:pt>
    <dgm:pt modelId="{3E731921-0D2A-4EE0-9A46-9DC9AA60C833}" type="pres">
      <dgm:prSet presAssocID="{9FD37F21-6D03-4013-AAAB-FBC2591E4E75}" presName="node" presStyleLbl="node1" presStyleIdx="3" presStyleCnt="5">
        <dgm:presLayoutVars>
          <dgm:bulletEnabled val="1"/>
        </dgm:presLayoutVars>
      </dgm:prSet>
      <dgm:spPr/>
    </dgm:pt>
    <dgm:pt modelId="{F49FA4EA-82C2-463E-89AF-966DA0057296}" type="pres">
      <dgm:prSet presAssocID="{1C5EC7C4-CEB2-41FF-A4F9-C506D65ABBB4}" presName="sibTrans" presStyleCnt="0"/>
      <dgm:spPr/>
    </dgm:pt>
    <dgm:pt modelId="{9AB1B2F6-ADDB-4A3D-8A70-BF31AE6A8549}" type="pres">
      <dgm:prSet presAssocID="{48ECA11A-45A9-4C29-BF26-DF3028BDABEC}" presName="node" presStyleLbl="node1" presStyleIdx="4" presStyleCnt="5">
        <dgm:presLayoutVars>
          <dgm:bulletEnabled val="1"/>
        </dgm:presLayoutVars>
      </dgm:prSet>
      <dgm:spPr/>
    </dgm:pt>
  </dgm:ptLst>
  <dgm:cxnLst>
    <dgm:cxn modelId="{B6DDC101-C3D8-411D-846F-13E7B71CB3F7}" type="presOf" srcId="{0528BF65-8FAB-4E38-951F-5E1D08316E6F}" destId="{EA0A917C-CFC1-4FA9-9C31-7FECAC382D10}" srcOrd="0" destOrd="0" presId="urn:microsoft.com/office/officeart/2005/8/layout/default"/>
    <dgm:cxn modelId="{07FBF43F-BF1B-4624-9328-0EE1E3146E0A}" type="presOf" srcId="{EE3C184A-2866-478D-9362-04E4DA7F7DDD}" destId="{54FE3F24-A1D9-4D01-8114-B82A65DF9C9D}" srcOrd="0" destOrd="0" presId="urn:microsoft.com/office/officeart/2005/8/layout/default"/>
    <dgm:cxn modelId="{6B10D069-FC7B-4322-B993-8E986EC87889}" srcId="{0528BF65-8FAB-4E38-951F-5E1D08316E6F}" destId="{9FD37F21-6D03-4013-AAAB-FBC2591E4E75}" srcOrd="3" destOrd="0" parTransId="{EC510C2F-01AD-46F3-B745-C3D356913C98}" sibTransId="{1C5EC7C4-CEB2-41FF-A4F9-C506D65ABBB4}"/>
    <dgm:cxn modelId="{065C0B70-717B-4137-B39E-329961EABF87}" type="presOf" srcId="{3C158B2A-D35B-43B1-AD06-9BEB28BFA618}" destId="{571E7982-F236-43B0-8AC0-28E64EA63B2E}" srcOrd="0" destOrd="0" presId="urn:microsoft.com/office/officeart/2005/8/layout/default"/>
    <dgm:cxn modelId="{43A43C72-36C5-4DB8-A42F-21BA94C9A84B}" type="presOf" srcId="{48ECA11A-45A9-4C29-BF26-DF3028BDABEC}" destId="{9AB1B2F6-ADDB-4A3D-8A70-BF31AE6A8549}" srcOrd="0" destOrd="0" presId="urn:microsoft.com/office/officeart/2005/8/layout/default"/>
    <dgm:cxn modelId="{3D552058-E4D3-45B5-86A1-0FF8E17543C8}" type="presOf" srcId="{9FD37F21-6D03-4013-AAAB-FBC2591E4E75}" destId="{3E731921-0D2A-4EE0-9A46-9DC9AA60C833}" srcOrd="0" destOrd="0" presId="urn:microsoft.com/office/officeart/2005/8/layout/default"/>
    <dgm:cxn modelId="{B2362892-FDA0-4A62-BA47-42EF4EB72E42}" srcId="{0528BF65-8FAB-4E38-951F-5E1D08316E6F}" destId="{878AD5ED-E7EC-4615-9503-36CABF6CD496}" srcOrd="0" destOrd="0" parTransId="{B025996F-58E4-495F-9EBC-4B10CF7ADFF3}" sibTransId="{550D6663-6605-4FAE-9CF3-BE05EA885744}"/>
    <dgm:cxn modelId="{BBB8D595-C879-4423-AFCD-8D7AC3BB0297}" srcId="{0528BF65-8FAB-4E38-951F-5E1D08316E6F}" destId="{3C158B2A-D35B-43B1-AD06-9BEB28BFA618}" srcOrd="2" destOrd="0" parTransId="{EAAC450F-B793-4F59-91DC-81D978B7F0D7}" sibTransId="{53151384-569F-4E63-9F42-E6B936AB9102}"/>
    <dgm:cxn modelId="{6742579C-0738-41DB-A7C1-E8C5A3C92C33}" srcId="{0528BF65-8FAB-4E38-951F-5E1D08316E6F}" destId="{48ECA11A-45A9-4C29-BF26-DF3028BDABEC}" srcOrd="4" destOrd="0" parTransId="{92737073-4F9B-4E78-AA4D-5272119846F6}" sibTransId="{4C1A8835-F791-448A-AE6C-78DBE78665AD}"/>
    <dgm:cxn modelId="{66F3A9D6-A23B-4B6F-9060-25AAB69C898F}" type="presOf" srcId="{878AD5ED-E7EC-4615-9503-36CABF6CD496}" destId="{38464505-74F5-4C43-93B2-79220189AAD1}" srcOrd="0" destOrd="0" presId="urn:microsoft.com/office/officeart/2005/8/layout/default"/>
    <dgm:cxn modelId="{EA367AF4-58BE-4B3F-8A5E-6D752FF49DC9}" srcId="{0528BF65-8FAB-4E38-951F-5E1D08316E6F}" destId="{EE3C184A-2866-478D-9362-04E4DA7F7DDD}" srcOrd="1" destOrd="0" parTransId="{987A5CD2-36E8-4AFD-805D-9F701D81BC2F}" sibTransId="{A0E10221-6690-489A-BB43-94196529745F}"/>
    <dgm:cxn modelId="{3CF64160-8700-4B6D-96CA-B09377095137}" type="presParOf" srcId="{EA0A917C-CFC1-4FA9-9C31-7FECAC382D10}" destId="{38464505-74F5-4C43-93B2-79220189AAD1}" srcOrd="0" destOrd="0" presId="urn:microsoft.com/office/officeart/2005/8/layout/default"/>
    <dgm:cxn modelId="{21C37260-B3E6-4A58-9562-7F380A1D438F}" type="presParOf" srcId="{EA0A917C-CFC1-4FA9-9C31-7FECAC382D10}" destId="{27F57DBC-20EB-41A5-9404-C6E86B0DCA54}" srcOrd="1" destOrd="0" presId="urn:microsoft.com/office/officeart/2005/8/layout/default"/>
    <dgm:cxn modelId="{B5FCD465-28A7-4151-B9B5-E951A7B85064}" type="presParOf" srcId="{EA0A917C-CFC1-4FA9-9C31-7FECAC382D10}" destId="{54FE3F24-A1D9-4D01-8114-B82A65DF9C9D}" srcOrd="2" destOrd="0" presId="urn:microsoft.com/office/officeart/2005/8/layout/default"/>
    <dgm:cxn modelId="{8CB36D47-9DE2-4DFF-ABF5-466408609C5A}" type="presParOf" srcId="{EA0A917C-CFC1-4FA9-9C31-7FECAC382D10}" destId="{7ABC6790-FB0B-47F6-A65A-C676337EF32B}" srcOrd="3" destOrd="0" presId="urn:microsoft.com/office/officeart/2005/8/layout/default"/>
    <dgm:cxn modelId="{D0FBBBC7-14D6-407D-8724-186C6B4B4490}" type="presParOf" srcId="{EA0A917C-CFC1-4FA9-9C31-7FECAC382D10}" destId="{571E7982-F236-43B0-8AC0-28E64EA63B2E}" srcOrd="4" destOrd="0" presId="urn:microsoft.com/office/officeart/2005/8/layout/default"/>
    <dgm:cxn modelId="{B4B7BFE6-EBA3-4F8B-81DC-493023C6E73B}" type="presParOf" srcId="{EA0A917C-CFC1-4FA9-9C31-7FECAC382D10}" destId="{39A2BC9E-4101-4947-9CA9-8F1B170E0DF8}" srcOrd="5" destOrd="0" presId="urn:microsoft.com/office/officeart/2005/8/layout/default"/>
    <dgm:cxn modelId="{6FECF3EE-E348-48D9-9C92-AD3D44076459}" type="presParOf" srcId="{EA0A917C-CFC1-4FA9-9C31-7FECAC382D10}" destId="{3E731921-0D2A-4EE0-9A46-9DC9AA60C833}" srcOrd="6" destOrd="0" presId="urn:microsoft.com/office/officeart/2005/8/layout/default"/>
    <dgm:cxn modelId="{074D557E-8219-49DD-AEA3-A298AF4C96F3}" type="presParOf" srcId="{EA0A917C-CFC1-4FA9-9C31-7FECAC382D10}" destId="{F49FA4EA-82C2-463E-89AF-966DA0057296}" srcOrd="7" destOrd="0" presId="urn:microsoft.com/office/officeart/2005/8/layout/default"/>
    <dgm:cxn modelId="{8ADD43B4-8D47-40D8-BBC2-499D39A07EAE}" type="presParOf" srcId="{EA0A917C-CFC1-4FA9-9C31-7FECAC382D10}" destId="{9AB1B2F6-ADDB-4A3D-8A70-BF31AE6A854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01E0D9E-E4A0-4169-A066-8EF7D10C606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139AF38-F4D2-4448-86EE-E6E9A5329C91}">
      <dgm:prSet/>
      <dgm:spPr/>
      <dgm:t>
        <a:bodyPr/>
        <a:lstStyle/>
        <a:p>
          <a:r>
            <a:rPr lang="en-US"/>
            <a:t>Command-line Input: Users expect the program to accept inputs like file paths and slide numbers.</a:t>
          </a:r>
        </a:p>
      </dgm:t>
    </dgm:pt>
    <dgm:pt modelId="{CEEF687B-724C-41C0-9766-DE3D5E268949}" type="parTrans" cxnId="{F28DBC53-672F-4256-B82B-36C5EFF6F898}">
      <dgm:prSet/>
      <dgm:spPr/>
      <dgm:t>
        <a:bodyPr/>
        <a:lstStyle/>
        <a:p>
          <a:endParaRPr lang="en-US"/>
        </a:p>
      </dgm:t>
    </dgm:pt>
    <dgm:pt modelId="{661337FB-A0AF-4AB3-B2A8-A732FC194CE7}" type="sibTrans" cxnId="{F28DBC53-672F-4256-B82B-36C5EFF6F898}">
      <dgm:prSet/>
      <dgm:spPr/>
      <dgm:t>
        <a:bodyPr/>
        <a:lstStyle/>
        <a:p>
          <a:endParaRPr lang="en-US"/>
        </a:p>
      </dgm:t>
    </dgm:pt>
    <dgm:pt modelId="{46FA7688-D994-4B9B-9CB5-B85ABD085540}">
      <dgm:prSet/>
      <dgm:spPr/>
      <dgm:t>
        <a:bodyPr/>
        <a:lstStyle/>
        <a:p>
          <a:r>
            <a:rPr lang="en-US"/>
            <a:t>Basic Slide Extraction: Extracting specific slides is a non-negotiable feature.</a:t>
          </a:r>
        </a:p>
      </dgm:t>
    </dgm:pt>
    <dgm:pt modelId="{5C28D9F5-4A66-4328-BF58-E1DB24673FA0}" type="parTrans" cxnId="{C76D24C8-5566-4BF3-B673-4C7B72878096}">
      <dgm:prSet/>
      <dgm:spPr/>
      <dgm:t>
        <a:bodyPr/>
        <a:lstStyle/>
        <a:p>
          <a:endParaRPr lang="en-US"/>
        </a:p>
      </dgm:t>
    </dgm:pt>
    <dgm:pt modelId="{5E63C83F-8926-4F46-8E0B-4FFF2F07361A}" type="sibTrans" cxnId="{C76D24C8-5566-4BF3-B673-4C7B72878096}">
      <dgm:prSet/>
      <dgm:spPr/>
      <dgm:t>
        <a:bodyPr/>
        <a:lstStyle/>
        <a:p>
          <a:endParaRPr lang="en-US"/>
        </a:p>
      </dgm:t>
    </dgm:pt>
    <dgm:pt modelId="{39232C67-5F87-4639-B5EE-988D0E227F90}">
      <dgm:prSet/>
      <dgm:spPr/>
      <dgm:t>
        <a:bodyPr/>
        <a:lstStyle/>
        <a:p>
          <a:r>
            <a:rPr lang="en-US"/>
            <a:t>Error Handling: Clear and meaningful error messages for invalid inputs or missing files.</a:t>
          </a:r>
        </a:p>
      </dgm:t>
    </dgm:pt>
    <dgm:pt modelId="{06467B3D-DC88-4042-9B84-37D38475BB55}" type="parTrans" cxnId="{B3DFD291-7D30-4316-8091-E9B948193D76}">
      <dgm:prSet/>
      <dgm:spPr/>
      <dgm:t>
        <a:bodyPr/>
        <a:lstStyle/>
        <a:p>
          <a:endParaRPr lang="en-US"/>
        </a:p>
      </dgm:t>
    </dgm:pt>
    <dgm:pt modelId="{4E7259A0-8154-4F29-87E2-67DBDBC195D3}" type="sibTrans" cxnId="{B3DFD291-7D30-4316-8091-E9B948193D76}">
      <dgm:prSet/>
      <dgm:spPr/>
      <dgm:t>
        <a:bodyPr/>
        <a:lstStyle/>
        <a:p>
          <a:endParaRPr lang="en-US"/>
        </a:p>
      </dgm:t>
    </dgm:pt>
    <dgm:pt modelId="{A6BFB410-996F-461A-B596-DE98BEEB180E}">
      <dgm:prSet/>
      <dgm:spPr/>
      <dgm:t>
        <a:bodyPr/>
        <a:lstStyle/>
        <a:p>
          <a:r>
            <a:rPr lang="en-US"/>
            <a:t>Support for .ppt and .pptx Formats: Users assume compatibility with standard file formats.</a:t>
          </a:r>
        </a:p>
      </dgm:t>
    </dgm:pt>
    <dgm:pt modelId="{50DF1663-6BAB-4BBB-A0E8-96AACEACBCC3}" type="parTrans" cxnId="{C30C3B57-07BF-4EFE-BEF1-5FCF837B748F}">
      <dgm:prSet/>
      <dgm:spPr/>
      <dgm:t>
        <a:bodyPr/>
        <a:lstStyle/>
        <a:p>
          <a:endParaRPr lang="en-US"/>
        </a:p>
      </dgm:t>
    </dgm:pt>
    <dgm:pt modelId="{BF7B8240-FF48-4B1A-95D5-B665D320222E}" type="sibTrans" cxnId="{C30C3B57-07BF-4EFE-BEF1-5FCF837B748F}">
      <dgm:prSet/>
      <dgm:spPr/>
      <dgm:t>
        <a:bodyPr/>
        <a:lstStyle/>
        <a:p>
          <a:endParaRPr lang="en-US"/>
        </a:p>
      </dgm:t>
    </dgm:pt>
    <dgm:pt modelId="{9093298B-1D1D-4C1B-AAC0-07C325004611}" type="pres">
      <dgm:prSet presAssocID="{701E0D9E-E4A0-4169-A066-8EF7D10C606E}" presName="linear" presStyleCnt="0">
        <dgm:presLayoutVars>
          <dgm:animLvl val="lvl"/>
          <dgm:resizeHandles val="exact"/>
        </dgm:presLayoutVars>
      </dgm:prSet>
      <dgm:spPr/>
    </dgm:pt>
    <dgm:pt modelId="{BB1316CA-066F-42D7-9529-AE0878F70758}" type="pres">
      <dgm:prSet presAssocID="{6139AF38-F4D2-4448-86EE-E6E9A5329C91}" presName="parentText" presStyleLbl="node1" presStyleIdx="0" presStyleCnt="4">
        <dgm:presLayoutVars>
          <dgm:chMax val="0"/>
          <dgm:bulletEnabled val="1"/>
        </dgm:presLayoutVars>
      </dgm:prSet>
      <dgm:spPr/>
    </dgm:pt>
    <dgm:pt modelId="{7ADB37F4-D3A8-487B-9940-4806A16E854E}" type="pres">
      <dgm:prSet presAssocID="{661337FB-A0AF-4AB3-B2A8-A732FC194CE7}" presName="spacer" presStyleCnt="0"/>
      <dgm:spPr/>
    </dgm:pt>
    <dgm:pt modelId="{2C9034A3-6D92-49DA-861F-3DA13FCF84BF}" type="pres">
      <dgm:prSet presAssocID="{46FA7688-D994-4B9B-9CB5-B85ABD085540}" presName="parentText" presStyleLbl="node1" presStyleIdx="1" presStyleCnt="4">
        <dgm:presLayoutVars>
          <dgm:chMax val="0"/>
          <dgm:bulletEnabled val="1"/>
        </dgm:presLayoutVars>
      </dgm:prSet>
      <dgm:spPr/>
    </dgm:pt>
    <dgm:pt modelId="{ACB2F773-E20E-4512-BE0D-5FAFA31A66B9}" type="pres">
      <dgm:prSet presAssocID="{5E63C83F-8926-4F46-8E0B-4FFF2F07361A}" presName="spacer" presStyleCnt="0"/>
      <dgm:spPr/>
    </dgm:pt>
    <dgm:pt modelId="{5445D9DF-73EC-4337-B4DA-06C58D0B8ACF}" type="pres">
      <dgm:prSet presAssocID="{39232C67-5F87-4639-B5EE-988D0E227F90}" presName="parentText" presStyleLbl="node1" presStyleIdx="2" presStyleCnt="4">
        <dgm:presLayoutVars>
          <dgm:chMax val="0"/>
          <dgm:bulletEnabled val="1"/>
        </dgm:presLayoutVars>
      </dgm:prSet>
      <dgm:spPr/>
    </dgm:pt>
    <dgm:pt modelId="{12A7D1C1-DECE-4344-A573-F3051A2A08E6}" type="pres">
      <dgm:prSet presAssocID="{4E7259A0-8154-4F29-87E2-67DBDBC195D3}" presName="spacer" presStyleCnt="0"/>
      <dgm:spPr/>
    </dgm:pt>
    <dgm:pt modelId="{49BB873A-647B-4894-A5EE-BB75E3527169}" type="pres">
      <dgm:prSet presAssocID="{A6BFB410-996F-461A-B596-DE98BEEB180E}" presName="parentText" presStyleLbl="node1" presStyleIdx="3" presStyleCnt="4">
        <dgm:presLayoutVars>
          <dgm:chMax val="0"/>
          <dgm:bulletEnabled val="1"/>
        </dgm:presLayoutVars>
      </dgm:prSet>
      <dgm:spPr/>
    </dgm:pt>
  </dgm:ptLst>
  <dgm:cxnLst>
    <dgm:cxn modelId="{E7ECD315-9482-4477-B2AE-FB2689367601}" type="presOf" srcId="{A6BFB410-996F-461A-B596-DE98BEEB180E}" destId="{49BB873A-647B-4894-A5EE-BB75E3527169}" srcOrd="0" destOrd="0" presId="urn:microsoft.com/office/officeart/2005/8/layout/vList2"/>
    <dgm:cxn modelId="{8AF8CD17-CD03-462D-ABCE-3DF954866DCD}" type="presOf" srcId="{6139AF38-F4D2-4448-86EE-E6E9A5329C91}" destId="{BB1316CA-066F-42D7-9529-AE0878F70758}" srcOrd="0" destOrd="0" presId="urn:microsoft.com/office/officeart/2005/8/layout/vList2"/>
    <dgm:cxn modelId="{3A545565-2AED-4DEB-86D9-AB5812A02B53}" type="presOf" srcId="{46FA7688-D994-4B9B-9CB5-B85ABD085540}" destId="{2C9034A3-6D92-49DA-861F-3DA13FCF84BF}" srcOrd="0" destOrd="0" presId="urn:microsoft.com/office/officeart/2005/8/layout/vList2"/>
    <dgm:cxn modelId="{CB645C6D-293D-42A3-9B46-CF3F056461E4}" type="presOf" srcId="{701E0D9E-E4A0-4169-A066-8EF7D10C606E}" destId="{9093298B-1D1D-4C1B-AAC0-07C325004611}" srcOrd="0" destOrd="0" presId="urn:microsoft.com/office/officeart/2005/8/layout/vList2"/>
    <dgm:cxn modelId="{5042806F-53F7-4453-B7C7-A2C66F22FCD4}" type="presOf" srcId="{39232C67-5F87-4639-B5EE-988D0E227F90}" destId="{5445D9DF-73EC-4337-B4DA-06C58D0B8ACF}" srcOrd="0" destOrd="0" presId="urn:microsoft.com/office/officeart/2005/8/layout/vList2"/>
    <dgm:cxn modelId="{F28DBC53-672F-4256-B82B-36C5EFF6F898}" srcId="{701E0D9E-E4A0-4169-A066-8EF7D10C606E}" destId="{6139AF38-F4D2-4448-86EE-E6E9A5329C91}" srcOrd="0" destOrd="0" parTransId="{CEEF687B-724C-41C0-9766-DE3D5E268949}" sibTransId="{661337FB-A0AF-4AB3-B2A8-A732FC194CE7}"/>
    <dgm:cxn modelId="{C30C3B57-07BF-4EFE-BEF1-5FCF837B748F}" srcId="{701E0D9E-E4A0-4169-A066-8EF7D10C606E}" destId="{A6BFB410-996F-461A-B596-DE98BEEB180E}" srcOrd="3" destOrd="0" parTransId="{50DF1663-6BAB-4BBB-A0E8-96AACEACBCC3}" sibTransId="{BF7B8240-FF48-4B1A-95D5-B665D320222E}"/>
    <dgm:cxn modelId="{B3DFD291-7D30-4316-8091-E9B948193D76}" srcId="{701E0D9E-E4A0-4169-A066-8EF7D10C606E}" destId="{39232C67-5F87-4639-B5EE-988D0E227F90}" srcOrd="2" destOrd="0" parTransId="{06467B3D-DC88-4042-9B84-37D38475BB55}" sibTransId="{4E7259A0-8154-4F29-87E2-67DBDBC195D3}"/>
    <dgm:cxn modelId="{C76D24C8-5566-4BF3-B673-4C7B72878096}" srcId="{701E0D9E-E4A0-4169-A066-8EF7D10C606E}" destId="{46FA7688-D994-4B9B-9CB5-B85ABD085540}" srcOrd="1" destOrd="0" parTransId="{5C28D9F5-4A66-4328-BF58-E1DB24673FA0}" sibTransId="{5E63C83F-8926-4F46-8E0B-4FFF2F07361A}"/>
    <dgm:cxn modelId="{000C2B28-C916-4ACE-9205-4C5530FBA775}" type="presParOf" srcId="{9093298B-1D1D-4C1B-AAC0-07C325004611}" destId="{BB1316CA-066F-42D7-9529-AE0878F70758}" srcOrd="0" destOrd="0" presId="urn:microsoft.com/office/officeart/2005/8/layout/vList2"/>
    <dgm:cxn modelId="{71185AF7-34DF-4A7B-94E9-7A986B41A94C}" type="presParOf" srcId="{9093298B-1D1D-4C1B-AAC0-07C325004611}" destId="{7ADB37F4-D3A8-487B-9940-4806A16E854E}" srcOrd="1" destOrd="0" presId="urn:microsoft.com/office/officeart/2005/8/layout/vList2"/>
    <dgm:cxn modelId="{64805D24-C087-4E04-A8C1-173614478A1D}" type="presParOf" srcId="{9093298B-1D1D-4C1B-AAC0-07C325004611}" destId="{2C9034A3-6D92-49DA-861F-3DA13FCF84BF}" srcOrd="2" destOrd="0" presId="urn:microsoft.com/office/officeart/2005/8/layout/vList2"/>
    <dgm:cxn modelId="{A79E6A6C-9EBC-4A24-8DCA-A952456AA0AA}" type="presParOf" srcId="{9093298B-1D1D-4C1B-AAC0-07C325004611}" destId="{ACB2F773-E20E-4512-BE0D-5FAFA31A66B9}" srcOrd="3" destOrd="0" presId="urn:microsoft.com/office/officeart/2005/8/layout/vList2"/>
    <dgm:cxn modelId="{0CDD9A6D-F0F3-4A91-8799-1A36EA2542E2}" type="presParOf" srcId="{9093298B-1D1D-4C1B-AAC0-07C325004611}" destId="{5445D9DF-73EC-4337-B4DA-06C58D0B8ACF}" srcOrd="4" destOrd="0" presId="urn:microsoft.com/office/officeart/2005/8/layout/vList2"/>
    <dgm:cxn modelId="{AB842FC3-C6E2-4648-8F83-CDFD83DAE587}" type="presParOf" srcId="{9093298B-1D1D-4C1B-AAC0-07C325004611}" destId="{12A7D1C1-DECE-4344-A573-F3051A2A08E6}" srcOrd="5" destOrd="0" presId="urn:microsoft.com/office/officeart/2005/8/layout/vList2"/>
    <dgm:cxn modelId="{CEF6DAB7-4B67-4950-9B77-729C5356AD1E}" type="presParOf" srcId="{9093298B-1D1D-4C1B-AAC0-07C325004611}" destId="{49BB873A-647B-4894-A5EE-BB75E352716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19A2538-6B64-494A-81E8-5BB96D4D68D3}">
      <dgm:prSet/>
      <dgm:spPr/>
      <dgm:t>
        <a:bodyPr/>
        <a:lstStyle/>
        <a:p>
          <a:r>
            <a:rPr lang="en-US"/>
            <a:t>Batch Processing: The more efficiently it processes multiple files, the happier users are.</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dgm:spPr/>
      <dgm:t>
        <a:bodyPr/>
        <a:lstStyle/>
        <a:p>
          <a:r>
            <a:rPr lang="en-US"/>
            <a:t>Export Formats: Providing options for output (e.g., PNG, JPEG, GIF, PDF?) improves satisfaction.</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A548A6E1-CFB6-4C83-9370-7AAB47EE6669}">
      <dgm:prSet/>
      <dgm:spPr/>
      <dgm:t>
        <a:bodyPr/>
        <a:lstStyle/>
        <a:p>
          <a:r>
            <a:rPr lang="en-US"/>
            <a:t>Custom Output Directory: Allowing users to define their output location adds convenience.</a:t>
          </a:r>
        </a:p>
      </dgm:t>
    </dgm:pt>
    <dgm:pt modelId="{CE8C2208-6E71-4DA3-AA22-EE6E80302D52}" type="parTrans" cxnId="{1EA5C7DF-1563-4821-8CB9-A8BCFAEA735B}">
      <dgm:prSet/>
      <dgm:spPr/>
      <dgm:t>
        <a:bodyPr/>
        <a:lstStyle/>
        <a:p>
          <a:endParaRPr lang="en-US"/>
        </a:p>
      </dgm:t>
    </dgm:pt>
    <dgm:pt modelId="{E40FDD18-628D-4CE7-A4DD-96DFB860EA22}" type="sibTrans" cxnId="{1EA5C7DF-1563-4821-8CB9-A8BCFAEA735B}">
      <dgm:prSet/>
      <dgm:spPr/>
      <dgm:t>
        <a:bodyPr/>
        <a:lstStyle/>
        <a:p>
          <a:endParaRPr lang="en-US"/>
        </a:p>
      </dgm:t>
    </dgm:pt>
    <dgm:pt modelId="{B06F8592-8E21-4442-BDCC-B23FF239C793}">
      <dgm:prSet/>
      <dgm:spPr/>
      <dgm:t>
        <a:bodyPr/>
        <a:lstStyle/>
        <a:p>
          <a:r>
            <a:rPr lang="en-US"/>
            <a:t>Slide Content Filtering: Extracting slides based on keywords or specific content.</a:t>
          </a:r>
        </a:p>
      </dgm:t>
    </dgm:pt>
    <dgm:pt modelId="{CAF612E1-BBB5-470E-820E-861F805F68A8}" type="parTrans" cxnId="{D602C534-46E2-4CFA-98F9-65B05BB48D8F}">
      <dgm:prSet/>
      <dgm:spPr/>
      <dgm:t>
        <a:bodyPr/>
        <a:lstStyle/>
        <a:p>
          <a:endParaRPr lang="en-US"/>
        </a:p>
      </dgm:t>
    </dgm:pt>
    <dgm:pt modelId="{0128A1DE-E4B5-4A2C-A45F-4749ED11D1A1}" type="sibTrans" cxnId="{D602C534-46E2-4CFA-98F9-65B05BB48D8F}">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4">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4">
        <dgm:presLayoutVars>
          <dgm:chMax val="0"/>
          <dgm:bulletEnabled val="1"/>
        </dgm:presLayoutVars>
      </dgm:prSet>
      <dgm:spPr/>
    </dgm:pt>
    <dgm:pt modelId="{F831BB47-EE0D-44F0-8EB8-57A14A5B983B}" type="pres">
      <dgm:prSet presAssocID="{C6470E16-4CDD-46C9-97C3-E2C7653F8F26}" presName="spacer" presStyleCnt="0"/>
      <dgm:spPr/>
    </dgm:pt>
    <dgm:pt modelId="{BB6563B0-105A-48C6-B5B8-0028D4CA1EDC}" type="pres">
      <dgm:prSet presAssocID="{A548A6E1-CFB6-4C83-9370-7AAB47EE6669}" presName="parentText" presStyleLbl="node1" presStyleIdx="2" presStyleCnt="4">
        <dgm:presLayoutVars>
          <dgm:chMax val="0"/>
          <dgm:bulletEnabled val="1"/>
        </dgm:presLayoutVars>
      </dgm:prSet>
      <dgm:spPr/>
    </dgm:pt>
    <dgm:pt modelId="{E0E0DCA3-E093-4D4D-8807-1BA21C479D59}" type="pres">
      <dgm:prSet presAssocID="{E40FDD18-628D-4CE7-A4DD-96DFB860EA22}" presName="spacer" presStyleCnt="0"/>
      <dgm:spPr/>
    </dgm:pt>
    <dgm:pt modelId="{81BB4697-3520-4D20-A141-742FA3FE9B4D}" type="pres">
      <dgm:prSet presAssocID="{B06F8592-8E21-4442-BDCC-B23FF239C793}" presName="parentText" presStyleLbl="node1" presStyleIdx="3" presStyleCnt="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D602C534-46E2-4CFA-98F9-65B05BB48D8F}" srcId="{4ACD2128-9F91-4E0B-9F67-60659A340063}" destId="{B06F8592-8E21-4442-BDCC-B23FF239C793}" srcOrd="3" destOrd="0" parTransId="{CAF612E1-BBB5-470E-820E-861F805F68A8}" sibTransId="{0128A1DE-E4B5-4A2C-A45F-4749ED11D1A1}"/>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D724904B-81EF-4278-B079-3EB5B8BC2556}" type="presOf" srcId="{A548A6E1-CFB6-4C83-9370-7AAB47EE6669}" destId="{BB6563B0-105A-48C6-B5B8-0028D4CA1EDC}"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1EA5C7DF-1563-4821-8CB9-A8BCFAEA735B}" srcId="{4ACD2128-9F91-4E0B-9F67-60659A340063}" destId="{A548A6E1-CFB6-4C83-9370-7AAB47EE6669}" srcOrd="2" destOrd="0" parTransId="{CE8C2208-6E71-4DA3-AA22-EE6E80302D52}" sibTransId="{E40FDD18-628D-4CE7-A4DD-96DFB860EA22}"/>
    <dgm:cxn modelId="{6678F2E8-8286-4D0C-BAC3-0E2C9FDCE358}" type="presOf" srcId="{B06F8592-8E21-4442-BDCC-B23FF239C793}" destId="{81BB4697-3520-4D20-A141-742FA3FE9B4D}" srcOrd="0" destOrd="0" presId="urn:microsoft.com/office/officeart/2005/8/layout/vList2"/>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 modelId="{92073619-59EA-4564-9C53-269C988EDA5B}" type="presParOf" srcId="{B911E7D0-0DD6-46A8-AF4D-1D50614A7CA7}" destId="{F831BB47-EE0D-44F0-8EB8-57A14A5B983B}" srcOrd="3" destOrd="0" presId="urn:microsoft.com/office/officeart/2005/8/layout/vList2"/>
    <dgm:cxn modelId="{29E9E5E4-9F9D-4CB6-8B78-6D606D2FD60D}" type="presParOf" srcId="{B911E7D0-0DD6-46A8-AF4D-1D50614A7CA7}" destId="{BB6563B0-105A-48C6-B5B8-0028D4CA1EDC}" srcOrd="4" destOrd="0" presId="urn:microsoft.com/office/officeart/2005/8/layout/vList2"/>
    <dgm:cxn modelId="{6E55AACE-2CF0-4C94-BF51-D620A7C65635}" type="presParOf" srcId="{B911E7D0-0DD6-46A8-AF4D-1D50614A7CA7}" destId="{E0E0DCA3-E093-4D4D-8807-1BA21C479D59}" srcOrd="5" destOrd="0" presId="urn:microsoft.com/office/officeart/2005/8/layout/vList2"/>
    <dgm:cxn modelId="{972D5E7E-35F2-4612-B40A-F5D040E01FF1}" type="presParOf" srcId="{B911E7D0-0DD6-46A8-AF4D-1D50614A7CA7}" destId="{81BB4697-3520-4D20-A141-742FA3FE9B4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Metadata Extraction: Pulling details like slide notes or timestamps can pleasantly surprise users.</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dgm:spPr/>
      <dgm:t>
        <a:bodyPr/>
        <a:lstStyle/>
        <a:p>
          <a:r>
            <a:rPr lang="en-US" dirty="0"/>
            <a:t>File Compression: Automatically compressing extracted files into a zip archive adds polish.</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A548A6E1-CFB6-4C83-9370-7AAB47EE6669}">
      <dgm:prSet/>
      <dgm:spPr/>
      <dgm:t>
        <a:bodyPr/>
        <a:lstStyle/>
        <a:p>
          <a:r>
            <a:rPr lang="en-US" b="0" dirty="0"/>
            <a:t>Multilingual Support: Offering command-line messages in different languages boosts accessibility. </a:t>
          </a:r>
        </a:p>
      </dgm:t>
    </dgm:pt>
    <dgm:pt modelId="{CE8C2208-6E71-4DA3-AA22-EE6E80302D52}" type="parTrans" cxnId="{1EA5C7DF-1563-4821-8CB9-A8BCFAEA735B}">
      <dgm:prSet/>
      <dgm:spPr/>
      <dgm:t>
        <a:bodyPr/>
        <a:lstStyle/>
        <a:p>
          <a:endParaRPr lang="en-US"/>
        </a:p>
      </dgm:t>
    </dgm:pt>
    <dgm:pt modelId="{E40FDD18-628D-4CE7-A4DD-96DFB860EA22}" type="sibTrans" cxnId="{1EA5C7DF-1563-4821-8CB9-A8BCFAEA735B}">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3">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3">
        <dgm:presLayoutVars>
          <dgm:chMax val="0"/>
          <dgm:bulletEnabled val="1"/>
        </dgm:presLayoutVars>
      </dgm:prSet>
      <dgm:spPr/>
    </dgm:pt>
    <dgm:pt modelId="{F831BB47-EE0D-44F0-8EB8-57A14A5B983B}" type="pres">
      <dgm:prSet presAssocID="{C6470E16-4CDD-46C9-97C3-E2C7653F8F26}" presName="spacer" presStyleCnt="0"/>
      <dgm:spPr/>
    </dgm:pt>
    <dgm:pt modelId="{BB6563B0-105A-48C6-B5B8-0028D4CA1EDC}" type="pres">
      <dgm:prSet presAssocID="{A548A6E1-CFB6-4C83-9370-7AAB47EE6669}" presName="parentText" presStyleLbl="node1" presStyleIdx="2" presStyleCnt="3">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D724904B-81EF-4278-B079-3EB5B8BC2556}" type="presOf" srcId="{A548A6E1-CFB6-4C83-9370-7AAB47EE6669}" destId="{BB6563B0-105A-48C6-B5B8-0028D4CA1EDC}"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1EA5C7DF-1563-4821-8CB9-A8BCFAEA735B}" srcId="{4ACD2128-9F91-4E0B-9F67-60659A340063}" destId="{A548A6E1-CFB6-4C83-9370-7AAB47EE6669}" srcOrd="2" destOrd="0" parTransId="{CE8C2208-6E71-4DA3-AA22-EE6E80302D52}" sibTransId="{E40FDD18-628D-4CE7-A4DD-96DFB860EA22}"/>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 modelId="{92073619-59EA-4564-9C53-269C988EDA5B}" type="presParOf" srcId="{B911E7D0-0DD6-46A8-AF4D-1D50614A7CA7}" destId="{F831BB47-EE0D-44F0-8EB8-57A14A5B983B}" srcOrd="3" destOrd="0" presId="urn:microsoft.com/office/officeart/2005/8/layout/vList2"/>
    <dgm:cxn modelId="{29E9E5E4-9F9D-4CB6-8B78-6D606D2FD60D}" type="presParOf" srcId="{B911E7D0-0DD6-46A8-AF4D-1D50614A7CA7}" destId="{BB6563B0-105A-48C6-B5B8-0028D4CA1EDC}"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Styling Options: Customizing slide appearance might not matter to most command-line tool users..</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custT="1"/>
      <dgm:spPr/>
      <dgm:t>
        <a:bodyPr/>
        <a:lstStyle/>
        <a:p>
          <a:r>
            <a:rPr lang="en-US" sz="2500" kern="1200" dirty="0">
              <a:solidFill>
                <a:prstClr val="white"/>
              </a:solidFill>
              <a:latin typeface="Aptos" panose="02110004020202020204"/>
              <a:ea typeface="+mn-ea"/>
              <a:cs typeface="+mn-cs"/>
            </a:rPr>
            <a:t>Advanced File Compression: A command-line tool's audience might not prioritize these features. </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2">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2" custLinFactNeighborY="2106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Collect a group of slides into a presentation (ppt/pptx) file</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custT="1"/>
      <dgm:spPr/>
      <dgm:t>
        <a:bodyPr/>
        <a:lstStyle/>
        <a:p>
          <a:r>
            <a:rPr lang="en-US" sz="2500" kern="1200" dirty="0">
              <a:solidFill>
                <a:prstClr val="white"/>
              </a:solidFill>
              <a:latin typeface="Aptos" panose="02110004020202020204"/>
              <a:ea typeface="+mn-ea"/>
              <a:cs typeface="+mn-cs"/>
            </a:rPr>
            <a:t>Provide a GUI or have a GUI that controls the command line utility</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2">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2" custLinFactNeighborY="2106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CFFB9-113C-4F94-B30A-42FD32BA7DC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97D3D8F-8E42-4FF9-A305-6B30AED36B68}">
      <dgm:prSet/>
      <dgm:spPr/>
      <dgm:t>
        <a:bodyPr/>
        <a:lstStyle/>
        <a:p>
          <a:r>
            <a:rPr lang="en-US"/>
            <a:t>Help us to clearly understand what we want the software to do</a:t>
          </a:r>
        </a:p>
      </dgm:t>
    </dgm:pt>
    <dgm:pt modelId="{245A08AB-72A9-40DC-8C27-B156E598212E}" type="parTrans" cxnId="{7AF112C7-C8A8-40D1-BBB3-D1908687D9CA}">
      <dgm:prSet/>
      <dgm:spPr/>
      <dgm:t>
        <a:bodyPr/>
        <a:lstStyle/>
        <a:p>
          <a:endParaRPr lang="en-US"/>
        </a:p>
      </dgm:t>
    </dgm:pt>
    <dgm:pt modelId="{15097437-CBD2-4633-A404-0AB8816A0A3E}" type="sibTrans" cxnId="{7AF112C7-C8A8-40D1-BBB3-D1908687D9CA}">
      <dgm:prSet/>
      <dgm:spPr/>
      <dgm:t>
        <a:bodyPr/>
        <a:lstStyle/>
        <a:p>
          <a:endParaRPr lang="en-US"/>
        </a:p>
      </dgm:t>
    </dgm:pt>
    <dgm:pt modelId="{DA0E2E13-0A47-4994-8382-CD75C0986E6A}">
      <dgm:prSet/>
      <dgm:spPr/>
      <dgm:t>
        <a:bodyPr/>
        <a:lstStyle/>
        <a:p>
          <a:r>
            <a:rPr lang="en-US"/>
            <a:t>Provide a roadmap 🗺️ to implementation, guide short development cycles (aka sprints in agile)</a:t>
          </a:r>
        </a:p>
      </dgm:t>
    </dgm:pt>
    <dgm:pt modelId="{5B0D2874-2849-4D5E-AA94-8B3FE08F34E4}" type="parTrans" cxnId="{AD816756-CBDD-4DAF-BFC7-CE68FDA7C67D}">
      <dgm:prSet/>
      <dgm:spPr/>
      <dgm:t>
        <a:bodyPr/>
        <a:lstStyle/>
        <a:p>
          <a:endParaRPr lang="en-US"/>
        </a:p>
      </dgm:t>
    </dgm:pt>
    <dgm:pt modelId="{81072EED-0E8B-4EFA-A0DA-87D9CA0B331D}" type="sibTrans" cxnId="{AD816756-CBDD-4DAF-BFC7-CE68FDA7C67D}">
      <dgm:prSet/>
      <dgm:spPr/>
      <dgm:t>
        <a:bodyPr/>
        <a:lstStyle/>
        <a:p>
          <a:endParaRPr lang="en-US"/>
        </a:p>
      </dgm:t>
    </dgm:pt>
    <dgm:pt modelId="{E1678169-FFE8-4E39-928B-9BF9E980C112}">
      <dgm:prSet/>
      <dgm:spPr/>
      <dgm:t>
        <a:bodyPr/>
        <a:lstStyle/>
        <a:p>
          <a:r>
            <a:rPr lang="en-US"/>
            <a:t>Everyone is on the same page – no misunderstandings</a:t>
          </a:r>
        </a:p>
      </dgm:t>
    </dgm:pt>
    <dgm:pt modelId="{2F2B5F58-A0CB-4B84-8754-DF05538613C1}" type="parTrans" cxnId="{72083F80-A3E4-428F-997C-219B93B9E375}">
      <dgm:prSet/>
      <dgm:spPr/>
      <dgm:t>
        <a:bodyPr/>
        <a:lstStyle/>
        <a:p>
          <a:endParaRPr lang="en-US"/>
        </a:p>
      </dgm:t>
    </dgm:pt>
    <dgm:pt modelId="{5E4843B4-D9F3-4BAA-8222-DE2120611119}" type="sibTrans" cxnId="{72083F80-A3E4-428F-997C-219B93B9E375}">
      <dgm:prSet/>
      <dgm:spPr/>
      <dgm:t>
        <a:bodyPr/>
        <a:lstStyle/>
        <a:p>
          <a:endParaRPr lang="en-US"/>
        </a:p>
      </dgm:t>
    </dgm:pt>
    <dgm:pt modelId="{1C191669-A682-47F7-8EC9-AED956E649DD}">
      <dgm:prSet/>
      <dgm:spPr/>
      <dgm:t>
        <a:bodyPr/>
        <a:lstStyle/>
        <a:p>
          <a:r>
            <a:rPr lang="en-US"/>
            <a:t>Provide a basis for testing and validation (building the right software)</a:t>
          </a:r>
        </a:p>
      </dgm:t>
    </dgm:pt>
    <dgm:pt modelId="{5BB89E4D-2B5B-4E5B-88FF-44DE10B525D5}" type="parTrans" cxnId="{B271302A-B6E3-43CF-9ABE-05D779AEB96F}">
      <dgm:prSet/>
      <dgm:spPr/>
      <dgm:t>
        <a:bodyPr/>
        <a:lstStyle/>
        <a:p>
          <a:endParaRPr lang="en-US"/>
        </a:p>
      </dgm:t>
    </dgm:pt>
    <dgm:pt modelId="{8BD723A3-5243-4130-BFDC-720F907A0829}" type="sibTrans" cxnId="{B271302A-B6E3-43CF-9ABE-05D779AEB96F}">
      <dgm:prSet/>
      <dgm:spPr/>
      <dgm:t>
        <a:bodyPr/>
        <a:lstStyle/>
        <a:p>
          <a:endParaRPr lang="en-US"/>
        </a:p>
      </dgm:t>
    </dgm:pt>
    <dgm:pt modelId="{86A39B66-9F59-4038-8809-F2D4DCBF38C6}" type="pres">
      <dgm:prSet presAssocID="{C72CFFB9-113C-4F94-B30A-42FD32BA7DC5}" presName="linear" presStyleCnt="0">
        <dgm:presLayoutVars>
          <dgm:animLvl val="lvl"/>
          <dgm:resizeHandles val="exact"/>
        </dgm:presLayoutVars>
      </dgm:prSet>
      <dgm:spPr/>
    </dgm:pt>
    <dgm:pt modelId="{5A2C28B5-A1AA-4BF3-B5A2-1F5D2CFE23C3}" type="pres">
      <dgm:prSet presAssocID="{397D3D8F-8E42-4FF9-A305-6B30AED36B68}" presName="parentText" presStyleLbl="node1" presStyleIdx="0" presStyleCnt="4">
        <dgm:presLayoutVars>
          <dgm:chMax val="0"/>
          <dgm:bulletEnabled val="1"/>
        </dgm:presLayoutVars>
      </dgm:prSet>
      <dgm:spPr/>
    </dgm:pt>
    <dgm:pt modelId="{BF43D7ED-0F3B-4F7D-9347-541DB3AD9811}" type="pres">
      <dgm:prSet presAssocID="{15097437-CBD2-4633-A404-0AB8816A0A3E}" presName="spacer" presStyleCnt="0"/>
      <dgm:spPr/>
    </dgm:pt>
    <dgm:pt modelId="{BF731862-7025-46D1-82B8-1AC496955E49}" type="pres">
      <dgm:prSet presAssocID="{DA0E2E13-0A47-4994-8382-CD75C0986E6A}" presName="parentText" presStyleLbl="node1" presStyleIdx="1" presStyleCnt="4">
        <dgm:presLayoutVars>
          <dgm:chMax val="0"/>
          <dgm:bulletEnabled val="1"/>
        </dgm:presLayoutVars>
      </dgm:prSet>
      <dgm:spPr/>
    </dgm:pt>
    <dgm:pt modelId="{2C96C3A4-6CC1-4B36-A5B5-EB1420F4B5BD}" type="pres">
      <dgm:prSet presAssocID="{81072EED-0E8B-4EFA-A0DA-87D9CA0B331D}" presName="spacer" presStyleCnt="0"/>
      <dgm:spPr/>
    </dgm:pt>
    <dgm:pt modelId="{1E60ED21-2DB9-4928-B14D-10865605A3A5}" type="pres">
      <dgm:prSet presAssocID="{E1678169-FFE8-4E39-928B-9BF9E980C112}" presName="parentText" presStyleLbl="node1" presStyleIdx="2" presStyleCnt="4">
        <dgm:presLayoutVars>
          <dgm:chMax val="0"/>
          <dgm:bulletEnabled val="1"/>
        </dgm:presLayoutVars>
      </dgm:prSet>
      <dgm:spPr/>
    </dgm:pt>
    <dgm:pt modelId="{86DD5B9B-9E96-4B51-A16F-0D12661E3BA5}" type="pres">
      <dgm:prSet presAssocID="{5E4843B4-D9F3-4BAA-8222-DE2120611119}" presName="spacer" presStyleCnt="0"/>
      <dgm:spPr/>
    </dgm:pt>
    <dgm:pt modelId="{B3C04649-F221-48BA-90DB-77C1B6F7FB1F}" type="pres">
      <dgm:prSet presAssocID="{1C191669-A682-47F7-8EC9-AED956E649DD}" presName="parentText" presStyleLbl="node1" presStyleIdx="3" presStyleCnt="4">
        <dgm:presLayoutVars>
          <dgm:chMax val="0"/>
          <dgm:bulletEnabled val="1"/>
        </dgm:presLayoutVars>
      </dgm:prSet>
      <dgm:spPr/>
    </dgm:pt>
  </dgm:ptLst>
  <dgm:cxnLst>
    <dgm:cxn modelId="{B271302A-B6E3-43CF-9ABE-05D779AEB96F}" srcId="{C72CFFB9-113C-4F94-B30A-42FD32BA7DC5}" destId="{1C191669-A682-47F7-8EC9-AED956E649DD}" srcOrd="3" destOrd="0" parTransId="{5BB89E4D-2B5B-4E5B-88FF-44DE10B525D5}" sibTransId="{8BD723A3-5243-4130-BFDC-720F907A0829}"/>
    <dgm:cxn modelId="{2665D053-EDBF-4E46-B563-85BBB6E649C5}" type="presOf" srcId="{DA0E2E13-0A47-4994-8382-CD75C0986E6A}" destId="{BF731862-7025-46D1-82B8-1AC496955E49}" srcOrd="0" destOrd="0" presId="urn:microsoft.com/office/officeart/2005/8/layout/vList2"/>
    <dgm:cxn modelId="{AD816756-CBDD-4DAF-BFC7-CE68FDA7C67D}" srcId="{C72CFFB9-113C-4F94-B30A-42FD32BA7DC5}" destId="{DA0E2E13-0A47-4994-8382-CD75C0986E6A}" srcOrd="1" destOrd="0" parTransId="{5B0D2874-2849-4D5E-AA94-8B3FE08F34E4}" sibTransId="{81072EED-0E8B-4EFA-A0DA-87D9CA0B331D}"/>
    <dgm:cxn modelId="{72083F80-A3E4-428F-997C-219B93B9E375}" srcId="{C72CFFB9-113C-4F94-B30A-42FD32BA7DC5}" destId="{E1678169-FFE8-4E39-928B-9BF9E980C112}" srcOrd="2" destOrd="0" parTransId="{2F2B5F58-A0CB-4B84-8754-DF05538613C1}" sibTransId="{5E4843B4-D9F3-4BAA-8222-DE2120611119}"/>
    <dgm:cxn modelId="{A34CEE97-B20D-4831-8E89-07D2D43AD3A6}" type="presOf" srcId="{C72CFFB9-113C-4F94-B30A-42FD32BA7DC5}" destId="{86A39B66-9F59-4038-8809-F2D4DCBF38C6}" srcOrd="0" destOrd="0" presId="urn:microsoft.com/office/officeart/2005/8/layout/vList2"/>
    <dgm:cxn modelId="{968FFA99-31D5-4DA9-B338-8A4A8C6CBC7B}" type="presOf" srcId="{397D3D8F-8E42-4FF9-A305-6B30AED36B68}" destId="{5A2C28B5-A1AA-4BF3-B5A2-1F5D2CFE23C3}" srcOrd="0" destOrd="0" presId="urn:microsoft.com/office/officeart/2005/8/layout/vList2"/>
    <dgm:cxn modelId="{4AFE929A-0275-4798-A024-F61E835AD9B2}" type="presOf" srcId="{1C191669-A682-47F7-8EC9-AED956E649DD}" destId="{B3C04649-F221-48BA-90DB-77C1B6F7FB1F}" srcOrd="0" destOrd="0" presId="urn:microsoft.com/office/officeart/2005/8/layout/vList2"/>
    <dgm:cxn modelId="{7AF112C7-C8A8-40D1-BBB3-D1908687D9CA}" srcId="{C72CFFB9-113C-4F94-B30A-42FD32BA7DC5}" destId="{397D3D8F-8E42-4FF9-A305-6B30AED36B68}" srcOrd="0" destOrd="0" parTransId="{245A08AB-72A9-40DC-8C27-B156E598212E}" sibTransId="{15097437-CBD2-4633-A404-0AB8816A0A3E}"/>
    <dgm:cxn modelId="{0F813DF9-D900-49FE-A7C4-CFF87C50CF87}" type="presOf" srcId="{E1678169-FFE8-4E39-928B-9BF9E980C112}" destId="{1E60ED21-2DB9-4928-B14D-10865605A3A5}" srcOrd="0" destOrd="0" presId="urn:microsoft.com/office/officeart/2005/8/layout/vList2"/>
    <dgm:cxn modelId="{12E2AD06-9DF6-4DD0-BB53-03FCD68046E4}" type="presParOf" srcId="{86A39B66-9F59-4038-8809-F2D4DCBF38C6}" destId="{5A2C28B5-A1AA-4BF3-B5A2-1F5D2CFE23C3}" srcOrd="0" destOrd="0" presId="urn:microsoft.com/office/officeart/2005/8/layout/vList2"/>
    <dgm:cxn modelId="{89F32B32-05D8-4437-8D6B-828B49C01298}" type="presParOf" srcId="{86A39B66-9F59-4038-8809-F2D4DCBF38C6}" destId="{BF43D7ED-0F3B-4F7D-9347-541DB3AD9811}" srcOrd="1" destOrd="0" presId="urn:microsoft.com/office/officeart/2005/8/layout/vList2"/>
    <dgm:cxn modelId="{2EA7F5CA-6725-4AFC-9D2D-6465905D53ED}" type="presParOf" srcId="{86A39B66-9F59-4038-8809-F2D4DCBF38C6}" destId="{BF731862-7025-46D1-82B8-1AC496955E49}" srcOrd="2" destOrd="0" presId="urn:microsoft.com/office/officeart/2005/8/layout/vList2"/>
    <dgm:cxn modelId="{4F7FD5F2-743F-4880-B05D-C74247E7E6EA}" type="presParOf" srcId="{86A39B66-9F59-4038-8809-F2D4DCBF38C6}" destId="{2C96C3A4-6CC1-4B36-A5B5-EB1420F4B5BD}" srcOrd="3" destOrd="0" presId="urn:microsoft.com/office/officeart/2005/8/layout/vList2"/>
    <dgm:cxn modelId="{1E0B7D29-13AE-455A-803D-1645C63AAECE}" type="presParOf" srcId="{86A39B66-9F59-4038-8809-F2D4DCBF38C6}" destId="{1E60ED21-2DB9-4928-B14D-10865605A3A5}" srcOrd="4" destOrd="0" presId="urn:microsoft.com/office/officeart/2005/8/layout/vList2"/>
    <dgm:cxn modelId="{2C733771-8A19-4E51-8227-B8DB2882BED1}" type="presParOf" srcId="{86A39B66-9F59-4038-8809-F2D4DCBF38C6}" destId="{86DD5B9B-9E96-4B51-A16F-0D12661E3BA5}" srcOrd="5" destOrd="0" presId="urn:microsoft.com/office/officeart/2005/8/layout/vList2"/>
    <dgm:cxn modelId="{66FFE81C-F9F2-4066-9129-B8F7AE20534A}" type="presParOf" srcId="{86A39B66-9F59-4038-8809-F2D4DCBF38C6}" destId="{B3C04649-F221-48BA-90DB-77C1B6F7FB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4D24E2B-6C84-4DF1-918E-B81660F4CFF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71C20B-FDD7-4CF9-855B-D14398906CBA}">
      <dgm:prSet/>
      <dgm:spPr/>
      <dgm:t>
        <a:bodyPr/>
        <a:lstStyle/>
        <a:p>
          <a:r>
            <a:rPr lang="en-US"/>
            <a:t>Uses questionnaires </a:t>
          </a:r>
        </a:p>
      </dgm:t>
    </dgm:pt>
    <dgm:pt modelId="{26F3E9FA-0F95-4DE5-B9CB-ED9F0D9C9ED0}" type="parTrans" cxnId="{A482BF84-4581-4331-905C-B4751611F89F}">
      <dgm:prSet/>
      <dgm:spPr/>
      <dgm:t>
        <a:bodyPr/>
        <a:lstStyle/>
        <a:p>
          <a:endParaRPr lang="en-US"/>
        </a:p>
      </dgm:t>
    </dgm:pt>
    <dgm:pt modelId="{1CFED700-8001-4395-9698-D543C8AB5CCB}" type="sibTrans" cxnId="{A482BF84-4581-4331-905C-B4751611F89F}">
      <dgm:prSet/>
      <dgm:spPr/>
      <dgm:t>
        <a:bodyPr/>
        <a:lstStyle/>
        <a:p>
          <a:endParaRPr lang="en-US"/>
        </a:p>
      </dgm:t>
    </dgm:pt>
    <dgm:pt modelId="{145560E8-908C-417D-83DB-C84D22B86B53}">
      <dgm:prSet/>
      <dgm:spPr/>
      <dgm:t>
        <a:bodyPr/>
        <a:lstStyle/>
        <a:p>
          <a:r>
            <a:rPr lang="en-US"/>
            <a:t>Prioritizes development</a:t>
          </a:r>
        </a:p>
      </dgm:t>
    </dgm:pt>
    <dgm:pt modelId="{7D06E6EB-F4F6-4CBD-8491-691A55975C73}" type="parTrans" cxnId="{C5D4DD20-C43C-4A86-81D8-5DB82958A0AC}">
      <dgm:prSet/>
      <dgm:spPr/>
      <dgm:t>
        <a:bodyPr/>
        <a:lstStyle/>
        <a:p>
          <a:endParaRPr lang="en-US"/>
        </a:p>
      </dgm:t>
    </dgm:pt>
    <dgm:pt modelId="{AF938AE1-856A-40C0-949F-DF2BD08A7C85}" type="sibTrans" cxnId="{C5D4DD20-C43C-4A86-81D8-5DB82958A0AC}">
      <dgm:prSet/>
      <dgm:spPr/>
      <dgm:t>
        <a:bodyPr/>
        <a:lstStyle/>
        <a:p>
          <a:endParaRPr lang="en-US"/>
        </a:p>
      </dgm:t>
    </dgm:pt>
    <dgm:pt modelId="{3273DCB4-2238-4ACB-B7D6-E9A2B90D8EF4}">
      <dgm:prSet/>
      <dgm:spPr/>
      <dgm:t>
        <a:bodyPr/>
        <a:lstStyle/>
        <a:p>
          <a:r>
            <a:rPr lang="en-US"/>
            <a:t>Maximizes feedback</a:t>
          </a:r>
        </a:p>
      </dgm:t>
    </dgm:pt>
    <dgm:pt modelId="{AD8A11E8-AA7E-44B8-8B98-724DB68281CD}" type="parTrans" cxnId="{F2D446E8-9C80-45BC-9416-638EE423A011}">
      <dgm:prSet/>
      <dgm:spPr/>
      <dgm:t>
        <a:bodyPr/>
        <a:lstStyle/>
        <a:p>
          <a:endParaRPr lang="en-US"/>
        </a:p>
      </dgm:t>
    </dgm:pt>
    <dgm:pt modelId="{6EC48D9A-C3A2-4DD3-8A39-66D8E5B916EF}" type="sibTrans" cxnId="{F2D446E8-9C80-45BC-9416-638EE423A011}">
      <dgm:prSet/>
      <dgm:spPr/>
      <dgm:t>
        <a:bodyPr/>
        <a:lstStyle/>
        <a:p>
          <a:endParaRPr lang="en-US"/>
        </a:p>
      </dgm:t>
    </dgm:pt>
    <dgm:pt modelId="{C41F69C8-759D-4379-B34F-7066B8B75290}" type="pres">
      <dgm:prSet presAssocID="{44D24E2B-6C84-4DF1-918E-B81660F4CFF9}" presName="root" presStyleCnt="0">
        <dgm:presLayoutVars>
          <dgm:dir/>
          <dgm:resizeHandles val="exact"/>
        </dgm:presLayoutVars>
      </dgm:prSet>
      <dgm:spPr/>
    </dgm:pt>
    <dgm:pt modelId="{5F531A33-3559-4725-ADAB-50DBAB8755FA}" type="pres">
      <dgm:prSet presAssocID="{1471C20B-FDD7-4CF9-855B-D14398906CBA}" presName="compNode" presStyleCnt="0"/>
      <dgm:spPr/>
    </dgm:pt>
    <dgm:pt modelId="{49CD95BB-78C4-4727-833B-81AC16C588BE}" type="pres">
      <dgm:prSet presAssocID="{1471C20B-FDD7-4CF9-855B-D14398906C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BCE41372-DC7C-427D-AC91-AF6D975FD95A}" type="pres">
      <dgm:prSet presAssocID="{1471C20B-FDD7-4CF9-855B-D14398906CBA}" presName="spaceRect" presStyleCnt="0"/>
      <dgm:spPr/>
    </dgm:pt>
    <dgm:pt modelId="{A94659B7-F0E1-435E-8929-034C90D1229D}" type="pres">
      <dgm:prSet presAssocID="{1471C20B-FDD7-4CF9-855B-D14398906CBA}" presName="textRect" presStyleLbl="revTx" presStyleIdx="0" presStyleCnt="3">
        <dgm:presLayoutVars>
          <dgm:chMax val="1"/>
          <dgm:chPref val="1"/>
        </dgm:presLayoutVars>
      </dgm:prSet>
      <dgm:spPr/>
    </dgm:pt>
    <dgm:pt modelId="{EE5E54D7-69E2-425A-BB04-CFE8AA09B17C}" type="pres">
      <dgm:prSet presAssocID="{1CFED700-8001-4395-9698-D543C8AB5CCB}" presName="sibTrans" presStyleCnt="0"/>
      <dgm:spPr/>
    </dgm:pt>
    <dgm:pt modelId="{96388261-E3D5-473E-9E13-5830CA012C5D}" type="pres">
      <dgm:prSet presAssocID="{145560E8-908C-417D-83DB-C84D22B86B53}" presName="compNode" presStyleCnt="0"/>
      <dgm:spPr/>
    </dgm:pt>
    <dgm:pt modelId="{73E0A252-9B17-44CC-806A-CE196EFD1185}" type="pres">
      <dgm:prSet presAssocID="{145560E8-908C-417D-83DB-C84D22B86B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FF5737-FA4B-47CE-A007-8FDAAF06D363}" type="pres">
      <dgm:prSet presAssocID="{145560E8-908C-417D-83DB-C84D22B86B53}" presName="spaceRect" presStyleCnt="0"/>
      <dgm:spPr/>
    </dgm:pt>
    <dgm:pt modelId="{CA687972-AB84-43C3-BF26-AA092DAA875F}" type="pres">
      <dgm:prSet presAssocID="{145560E8-908C-417D-83DB-C84D22B86B53}" presName="textRect" presStyleLbl="revTx" presStyleIdx="1" presStyleCnt="3">
        <dgm:presLayoutVars>
          <dgm:chMax val="1"/>
          <dgm:chPref val="1"/>
        </dgm:presLayoutVars>
      </dgm:prSet>
      <dgm:spPr/>
    </dgm:pt>
    <dgm:pt modelId="{6ED0FD03-A8B2-4FCF-9BF7-EC87383035DC}" type="pres">
      <dgm:prSet presAssocID="{AF938AE1-856A-40C0-949F-DF2BD08A7C85}" presName="sibTrans" presStyleCnt="0"/>
      <dgm:spPr/>
    </dgm:pt>
    <dgm:pt modelId="{693DDD38-821D-4112-9219-A948C3B2527F}" type="pres">
      <dgm:prSet presAssocID="{3273DCB4-2238-4ACB-B7D6-E9A2B90D8EF4}" presName="compNode" presStyleCnt="0"/>
      <dgm:spPr/>
    </dgm:pt>
    <dgm:pt modelId="{C053C1C5-9B27-40D9-BF34-2BBB1B45226C}" type="pres">
      <dgm:prSet presAssocID="{3273DCB4-2238-4ACB-B7D6-E9A2B90D8E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B430E4E6-3FDC-435C-BB42-E86BF2DA52B7}" type="pres">
      <dgm:prSet presAssocID="{3273DCB4-2238-4ACB-B7D6-E9A2B90D8EF4}" presName="spaceRect" presStyleCnt="0"/>
      <dgm:spPr/>
    </dgm:pt>
    <dgm:pt modelId="{E45B2BF0-3414-444E-B83B-4344A3A6CF75}" type="pres">
      <dgm:prSet presAssocID="{3273DCB4-2238-4ACB-B7D6-E9A2B90D8EF4}" presName="textRect" presStyleLbl="revTx" presStyleIdx="2" presStyleCnt="3">
        <dgm:presLayoutVars>
          <dgm:chMax val="1"/>
          <dgm:chPref val="1"/>
        </dgm:presLayoutVars>
      </dgm:prSet>
      <dgm:spPr/>
    </dgm:pt>
  </dgm:ptLst>
  <dgm:cxnLst>
    <dgm:cxn modelId="{BCA0DA17-2741-40CA-B186-92E03B80DBEA}" type="presOf" srcId="{1471C20B-FDD7-4CF9-855B-D14398906CBA}" destId="{A94659B7-F0E1-435E-8929-034C90D1229D}" srcOrd="0" destOrd="0" presId="urn:microsoft.com/office/officeart/2018/2/layout/IconLabelList"/>
    <dgm:cxn modelId="{27A14D1D-6E2A-4CEA-813D-A06BE35A2B61}" type="presOf" srcId="{145560E8-908C-417D-83DB-C84D22B86B53}" destId="{CA687972-AB84-43C3-BF26-AA092DAA875F}" srcOrd="0" destOrd="0" presId="urn:microsoft.com/office/officeart/2018/2/layout/IconLabelList"/>
    <dgm:cxn modelId="{C5D4DD20-C43C-4A86-81D8-5DB82958A0AC}" srcId="{44D24E2B-6C84-4DF1-918E-B81660F4CFF9}" destId="{145560E8-908C-417D-83DB-C84D22B86B53}" srcOrd="1" destOrd="0" parTransId="{7D06E6EB-F4F6-4CBD-8491-691A55975C73}" sibTransId="{AF938AE1-856A-40C0-949F-DF2BD08A7C85}"/>
    <dgm:cxn modelId="{FD031D5E-EC93-4321-A848-960E64ECAA25}" type="presOf" srcId="{3273DCB4-2238-4ACB-B7D6-E9A2B90D8EF4}" destId="{E45B2BF0-3414-444E-B83B-4344A3A6CF75}" srcOrd="0" destOrd="0" presId="urn:microsoft.com/office/officeart/2018/2/layout/IconLabelList"/>
    <dgm:cxn modelId="{A482BF84-4581-4331-905C-B4751611F89F}" srcId="{44D24E2B-6C84-4DF1-918E-B81660F4CFF9}" destId="{1471C20B-FDD7-4CF9-855B-D14398906CBA}" srcOrd="0" destOrd="0" parTransId="{26F3E9FA-0F95-4DE5-B9CB-ED9F0D9C9ED0}" sibTransId="{1CFED700-8001-4395-9698-D543C8AB5CCB}"/>
    <dgm:cxn modelId="{DE62C3E7-17BA-48BA-9A04-4B5121386AF5}" type="presOf" srcId="{44D24E2B-6C84-4DF1-918E-B81660F4CFF9}" destId="{C41F69C8-759D-4379-B34F-7066B8B75290}" srcOrd="0" destOrd="0" presId="urn:microsoft.com/office/officeart/2018/2/layout/IconLabelList"/>
    <dgm:cxn modelId="{F2D446E8-9C80-45BC-9416-638EE423A011}" srcId="{44D24E2B-6C84-4DF1-918E-B81660F4CFF9}" destId="{3273DCB4-2238-4ACB-B7D6-E9A2B90D8EF4}" srcOrd="2" destOrd="0" parTransId="{AD8A11E8-AA7E-44B8-8B98-724DB68281CD}" sibTransId="{6EC48D9A-C3A2-4DD3-8A39-66D8E5B916EF}"/>
    <dgm:cxn modelId="{363B4850-9D14-4C4E-AA14-EDA7B9E8AE0A}" type="presParOf" srcId="{C41F69C8-759D-4379-B34F-7066B8B75290}" destId="{5F531A33-3559-4725-ADAB-50DBAB8755FA}" srcOrd="0" destOrd="0" presId="urn:microsoft.com/office/officeart/2018/2/layout/IconLabelList"/>
    <dgm:cxn modelId="{63D178E6-2A1A-4E4F-8543-C07274B2288E}" type="presParOf" srcId="{5F531A33-3559-4725-ADAB-50DBAB8755FA}" destId="{49CD95BB-78C4-4727-833B-81AC16C588BE}" srcOrd="0" destOrd="0" presId="urn:microsoft.com/office/officeart/2018/2/layout/IconLabelList"/>
    <dgm:cxn modelId="{D8F3FA00-333D-4964-9BF9-A5F6A78261D3}" type="presParOf" srcId="{5F531A33-3559-4725-ADAB-50DBAB8755FA}" destId="{BCE41372-DC7C-427D-AC91-AF6D975FD95A}" srcOrd="1" destOrd="0" presId="urn:microsoft.com/office/officeart/2018/2/layout/IconLabelList"/>
    <dgm:cxn modelId="{FC3F2ABB-6C65-41A7-8F2D-2CFD2A00D655}" type="presParOf" srcId="{5F531A33-3559-4725-ADAB-50DBAB8755FA}" destId="{A94659B7-F0E1-435E-8929-034C90D1229D}" srcOrd="2" destOrd="0" presId="urn:microsoft.com/office/officeart/2018/2/layout/IconLabelList"/>
    <dgm:cxn modelId="{311672A6-2B3A-4D98-BEE6-CD3204827149}" type="presParOf" srcId="{C41F69C8-759D-4379-B34F-7066B8B75290}" destId="{EE5E54D7-69E2-425A-BB04-CFE8AA09B17C}" srcOrd="1" destOrd="0" presId="urn:microsoft.com/office/officeart/2018/2/layout/IconLabelList"/>
    <dgm:cxn modelId="{6CBEF66C-3562-4DBF-81BA-522C29028EA0}" type="presParOf" srcId="{C41F69C8-759D-4379-B34F-7066B8B75290}" destId="{96388261-E3D5-473E-9E13-5830CA012C5D}" srcOrd="2" destOrd="0" presId="urn:microsoft.com/office/officeart/2018/2/layout/IconLabelList"/>
    <dgm:cxn modelId="{9A578E77-772A-43C8-95CC-F53252545DB6}" type="presParOf" srcId="{96388261-E3D5-473E-9E13-5830CA012C5D}" destId="{73E0A252-9B17-44CC-806A-CE196EFD1185}" srcOrd="0" destOrd="0" presId="urn:microsoft.com/office/officeart/2018/2/layout/IconLabelList"/>
    <dgm:cxn modelId="{F8BCA889-5228-4162-A7B2-D1EBDDD98BA2}" type="presParOf" srcId="{96388261-E3D5-473E-9E13-5830CA012C5D}" destId="{5EFF5737-FA4B-47CE-A007-8FDAAF06D363}" srcOrd="1" destOrd="0" presId="urn:microsoft.com/office/officeart/2018/2/layout/IconLabelList"/>
    <dgm:cxn modelId="{C49A41FA-F0CF-4E34-A315-3DC89DD2B171}" type="presParOf" srcId="{96388261-E3D5-473E-9E13-5830CA012C5D}" destId="{CA687972-AB84-43C3-BF26-AA092DAA875F}" srcOrd="2" destOrd="0" presId="urn:microsoft.com/office/officeart/2018/2/layout/IconLabelList"/>
    <dgm:cxn modelId="{8E534D96-C41F-4CB4-962C-52B718503B36}" type="presParOf" srcId="{C41F69C8-759D-4379-B34F-7066B8B75290}" destId="{6ED0FD03-A8B2-4FCF-9BF7-EC87383035DC}" srcOrd="3" destOrd="0" presId="urn:microsoft.com/office/officeart/2018/2/layout/IconLabelList"/>
    <dgm:cxn modelId="{3B8D5A6B-0DCB-496B-9A72-39CC0C9B7592}" type="presParOf" srcId="{C41F69C8-759D-4379-B34F-7066B8B75290}" destId="{693DDD38-821D-4112-9219-A948C3B2527F}" srcOrd="4" destOrd="0" presId="urn:microsoft.com/office/officeart/2018/2/layout/IconLabelList"/>
    <dgm:cxn modelId="{335D5E44-6D66-42E1-8035-23088DA5F484}" type="presParOf" srcId="{693DDD38-821D-4112-9219-A948C3B2527F}" destId="{C053C1C5-9B27-40D9-BF34-2BBB1B45226C}" srcOrd="0" destOrd="0" presId="urn:microsoft.com/office/officeart/2018/2/layout/IconLabelList"/>
    <dgm:cxn modelId="{C96FDC93-BFC7-42F8-B648-BB607BB9382D}" type="presParOf" srcId="{693DDD38-821D-4112-9219-A948C3B2527F}" destId="{B430E4E6-3FDC-435C-BB42-E86BF2DA52B7}" srcOrd="1" destOrd="0" presId="urn:microsoft.com/office/officeart/2018/2/layout/IconLabelList"/>
    <dgm:cxn modelId="{E47F1A05-BADC-40D0-B764-8D794E23F2F4}" type="presParOf" srcId="{693DDD38-821D-4112-9219-A948C3B2527F}" destId="{E45B2BF0-3414-444E-B83B-4344A3A6CF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C7C5880-4C99-461E-BCCA-5C9DFB732F9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4B407A-8AB0-41C3-AD12-E6887EB1C42D}">
      <dgm:prSet/>
      <dgm:spPr/>
      <dgm:t>
        <a:bodyPr/>
        <a:lstStyle/>
        <a:p>
          <a:r>
            <a:rPr lang="en-US"/>
            <a:t>Create use cases</a:t>
          </a:r>
        </a:p>
      </dgm:t>
    </dgm:pt>
    <dgm:pt modelId="{C6D918C1-3240-4512-8984-C5E9C7A1A627}" type="parTrans" cxnId="{F364BD2C-B6DB-4A26-9DCF-86F875DB04AD}">
      <dgm:prSet/>
      <dgm:spPr/>
      <dgm:t>
        <a:bodyPr/>
        <a:lstStyle/>
        <a:p>
          <a:endParaRPr lang="en-US"/>
        </a:p>
      </dgm:t>
    </dgm:pt>
    <dgm:pt modelId="{9832D81B-EE12-406B-9241-2EF39A45074B}" type="sibTrans" cxnId="{F364BD2C-B6DB-4A26-9DCF-86F875DB04AD}">
      <dgm:prSet/>
      <dgm:spPr/>
      <dgm:t>
        <a:bodyPr/>
        <a:lstStyle/>
        <a:p>
          <a:endParaRPr lang="en-US"/>
        </a:p>
      </dgm:t>
    </dgm:pt>
    <dgm:pt modelId="{DD844168-8A91-4529-BE32-8866C54CBC36}">
      <dgm:prSet/>
      <dgm:spPr/>
      <dgm:t>
        <a:bodyPr/>
        <a:lstStyle/>
        <a:p>
          <a:r>
            <a:rPr lang="en-US" dirty="0"/>
            <a:t>Create user stories</a:t>
          </a:r>
        </a:p>
      </dgm:t>
    </dgm:pt>
    <dgm:pt modelId="{C4DBE4CE-8686-485D-9F7F-01C1698007CC}" type="parTrans" cxnId="{D278E292-9E1C-47C4-911C-130FC449DF53}">
      <dgm:prSet/>
      <dgm:spPr/>
      <dgm:t>
        <a:bodyPr/>
        <a:lstStyle/>
        <a:p>
          <a:endParaRPr lang="en-US"/>
        </a:p>
      </dgm:t>
    </dgm:pt>
    <dgm:pt modelId="{1DBE13BB-56E6-400A-96F2-FCD71B753A99}" type="sibTrans" cxnId="{D278E292-9E1C-47C4-911C-130FC449DF53}">
      <dgm:prSet/>
      <dgm:spPr/>
      <dgm:t>
        <a:bodyPr/>
        <a:lstStyle/>
        <a:p>
          <a:endParaRPr lang="en-US"/>
        </a:p>
      </dgm:t>
    </dgm:pt>
    <dgm:pt modelId="{DAB20D9F-EAFB-4213-A105-EB6223FC358C}" type="pres">
      <dgm:prSet presAssocID="{FC7C5880-4C99-461E-BCCA-5C9DFB732F94}" presName="root" presStyleCnt="0">
        <dgm:presLayoutVars>
          <dgm:dir/>
          <dgm:resizeHandles val="exact"/>
        </dgm:presLayoutVars>
      </dgm:prSet>
      <dgm:spPr/>
    </dgm:pt>
    <dgm:pt modelId="{17C93F1E-7187-41A3-B526-06F9E075BEFC}" type="pres">
      <dgm:prSet presAssocID="{9B4B407A-8AB0-41C3-AD12-E6887EB1C42D}" presName="compNode" presStyleCnt="0"/>
      <dgm:spPr/>
    </dgm:pt>
    <dgm:pt modelId="{ED8B17B0-A707-491F-A541-852C67891122}" type="pres">
      <dgm:prSet presAssocID="{9B4B407A-8AB0-41C3-AD12-E6887EB1C4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E7833D9-9938-4D71-BFAC-A446334568B6}" type="pres">
      <dgm:prSet presAssocID="{9B4B407A-8AB0-41C3-AD12-E6887EB1C42D}" presName="spaceRect" presStyleCnt="0"/>
      <dgm:spPr/>
    </dgm:pt>
    <dgm:pt modelId="{60D2BFA6-55BD-49B7-9562-A83FA8D5DDF6}" type="pres">
      <dgm:prSet presAssocID="{9B4B407A-8AB0-41C3-AD12-E6887EB1C42D}" presName="textRect" presStyleLbl="revTx" presStyleIdx="0" presStyleCnt="2">
        <dgm:presLayoutVars>
          <dgm:chMax val="1"/>
          <dgm:chPref val="1"/>
        </dgm:presLayoutVars>
      </dgm:prSet>
      <dgm:spPr/>
    </dgm:pt>
    <dgm:pt modelId="{97FA55BE-5141-43A0-A79A-33D1E67936F3}" type="pres">
      <dgm:prSet presAssocID="{9832D81B-EE12-406B-9241-2EF39A45074B}" presName="sibTrans" presStyleCnt="0"/>
      <dgm:spPr/>
    </dgm:pt>
    <dgm:pt modelId="{EB086ED2-4782-423B-85D9-5029A32A7857}" type="pres">
      <dgm:prSet presAssocID="{DD844168-8A91-4529-BE32-8866C54CBC36}" presName="compNode" presStyleCnt="0"/>
      <dgm:spPr/>
    </dgm:pt>
    <dgm:pt modelId="{20E604ED-C9E0-4D0D-9B23-FEB0DAA45952}" type="pres">
      <dgm:prSet presAssocID="{DD844168-8A91-4529-BE32-8866C54CBC3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DF0636A8-7534-4CE6-BF08-E5BCF9EB5E5E}" type="pres">
      <dgm:prSet presAssocID="{DD844168-8A91-4529-BE32-8866C54CBC36}" presName="spaceRect" presStyleCnt="0"/>
      <dgm:spPr/>
    </dgm:pt>
    <dgm:pt modelId="{FB94171F-B88C-4666-9A70-27BCEC1D394F}" type="pres">
      <dgm:prSet presAssocID="{DD844168-8A91-4529-BE32-8866C54CBC36}" presName="textRect" presStyleLbl="revTx" presStyleIdx="1" presStyleCnt="2">
        <dgm:presLayoutVars>
          <dgm:chMax val="1"/>
          <dgm:chPref val="1"/>
        </dgm:presLayoutVars>
      </dgm:prSet>
      <dgm:spPr/>
    </dgm:pt>
  </dgm:ptLst>
  <dgm:cxnLst>
    <dgm:cxn modelId="{EFE0961E-1FFF-455D-9A0D-7D2E8B63AED7}" type="presOf" srcId="{9B4B407A-8AB0-41C3-AD12-E6887EB1C42D}" destId="{60D2BFA6-55BD-49B7-9562-A83FA8D5DDF6}" srcOrd="0" destOrd="0" presId="urn:microsoft.com/office/officeart/2018/2/layout/IconLabelList"/>
    <dgm:cxn modelId="{F364BD2C-B6DB-4A26-9DCF-86F875DB04AD}" srcId="{FC7C5880-4C99-461E-BCCA-5C9DFB732F94}" destId="{9B4B407A-8AB0-41C3-AD12-E6887EB1C42D}" srcOrd="0" destOrd="0" parTransId="{C6D918C1-3240-4512-8984-C5E9C7A1A627}" sibTransId="{9832D81B-EE12-406B-9241-2EF39A45074B}"/>
    <dgm:cxn modelId="{D278E292-9E1C-47C4-911C-130FC449DF53}" srcId="{FC7C5880-4C99-461E-BCCA-5C9DFB732F94}" destId="{DD844168-8A91-4529-BE32-8866C54CBC36}" srcOrd="1" destOrd="0" parTransId="{C4DBE4CE-8686-485D-9F7F-01C1698007CC}" sibTransId="{1DBE13BB-56E6-400A-96F2-FCD71B753A99}"/>
    <dgm:cxn modelId="{9940F1E1-F657-42FB-90DA-734FB03AFFE6}" type="presOf" srcId="{FC7C5880-4C99-461E-BCCA-5C9DFB732F94}" destId="{DAB20D9F-EAFB-4213-A105-EB6223FC358C}" srcOrd="0" destOrd="0" presId="urn:microsoft.com/office/officeart/2018/2/layout/IconLabelList"/>
    <dgm:cxn modelId="{A01965E2-5589-4588-AE6C-AEE3E4054720}" type="presOf" srcId="{DD844168-8A91-4529-BE32-8866C54CBC36}" destId="{FB94171F-B88C-4666-9A70-27BCEC1D394F}" srcOrd="0" destOrd="0" presId="urn:microsoft.com/office/officeart/2018/2/layout/IconLabelList"/>
    <dgm:cxn modelId="{5C054FEE-A773-499B-9B56-7D251187641E}" type="presParOf" srcId="{DAB20D9F-EAFB-4213-A105-EB6223FC358C}" destId="{17C93F1E-7187-41A3-B526-06F9E075BEFC}" srcOrd="0" destOrd="0" presId="urn:microsoft.com/office/officeart/2018/2/layout/IconLabelList"/>
    <dgm:cxn modelId="{772ECCB0-2DE8-4E3A-A787-C2F33E17142B}" type="presParOf" srcId="{17C93F1E-7187-41A3-B526-06F9E075BEFC}" destId="{ED8B17B0-A707-491F-A541-852C67891122}" srcOrd="0" destOrd="0" presId="urn:microsoft.com/office/officeart/2018/2/layout/IconLabelList"/>
    <dgm:cxn modelId="{68315D68-5E24-45C2-91D6-620542D3D5CD}" type="presParOf" srcId="{17C93F1E-7187-41A3-B526-06F9E075BEFC}" destId="{4E7833D9-9938-4D71-BFAC-A446334568B6}" srcOrd="1" destOrd="0" presId="urn:microsoft.com/office/officeart/2018/2/layout/IconLabelList"/>
    <dgm:cxn modelId="{33C7B3AA-800A-4464-BF90-C803158F12CD}" type="presParOf" srcId="{17C93F1E-7187-41A3-B526-06F9E075BEFC}" destId="{60D2BFA6-55BD-49B7-9562-A83FA8D5DDF6}" srcOrd="2" destOrd="0" presId="urn:microsoft.com/office/officeart/2018/2/layout/IconLabelList"/>
    <dgm:cxn modelId="{24B3085B-2F67-410F-9FA3-294330941B26}" type="presParOf" srcId="{DAB20D9F-EAFB-4213-A105-EB6223FC358C}" destId="{97FA55BE-5141-43A0-A79A-33D1E67936F3}" srcOrd="1" destOrd="0" presId="urn:microsoft.com/office/officeart/2018/2/layout/IconLabelList"/>
    <dgm:cxn modelId="{22EF57CD-498A-49DA-B0A8-B9E4DFCF823A}" type="presParOf" srcId="{DAB20D9F-EAFB-4213-A105-EB6223FC358C}" destId="{EB086ED2-4782-423B-85D9-5029A32A7857}" srcOrd="2" destOrd="0" presId="urn:microsoft.com/office/officeart/2018/2/layout/IconLabelList"/>
    <dgm:cxn modelId="{C640B110-5F74-4979-8DC7-DC9C49A07DA5}" type="presParOf" srcId="{EB086ED2-4782-423B-85D9-5029A32A7857}" destId="{20E604ED-C9E0-4D0D-9B23-FEB0DAA45952}" srcOrd="0" destOrd="0" presId="urn:microsoft.com/office/officeart/2018/2/layout/IconLabelList"/>
    <dgm:cxn modelId="{F92D40B8-D3FB-45F3-AAB0-7037E940BA1A}" type="presParOf" srcId="{EB086ED2-4782-423B-85D9-5029A32A7857}" destId="{DF0636A8-7534-4CE6-BF08-E5BCF9EB5E5E}" srcOrd="1" destOrd="0" presId="urn:microsoft.com/office/officeart/2018/2/layout/IconLabelList"/>
    <dgm:cxn modelId="{142C307C-4B72-4F08-8D51-82A8E0FECA2A}" type="presParOf" srcId="{EB086ED2-4782-423B-85D9-5029A32A7857}" destId="{FB94171F-B88C-4666-9A70-27BCEC1D394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5E65B7-EAE9-47D3-BBE0-1A62B6C0DEA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86EE67-29F4-4A2F-8870-2444FBECF13B}">
      <dgm:prSet/>
      <dgm:spPr/>
      <dgm:t>
        <a:bodyPr/>
        <a:lstStyle/>
        <a:p>
          <a:r>
            <a:rPr lang="en-US"/>
            <a:t>Keep costs down (more 💵💶💷 for you)</a:t>
          </a:r>
        </a:p>
      </dgm:t>
    </dgm:pt>
    <dgm:pt modelId="{06C4ACD5-DF26-4B6A-81D4-3CF8029963F7}" type="parTrans" cxnId="{6ADCA58B-52DD-4B68-8C80-92DD8AC3A11B}">
      <dgm:prSet/>
      <dgm:spPr/>
      <dgm:t>
        <a:bodyPr/>
        <a:lstStyle/>
        <a:p>
          <a:endParaRPr lang="en-US"/>
        </a:p>
      </dgm:t>
    </dgm:pt>
    <dgm:pt modelId="{13C0ABFB-BF0C-4B97-9307-CB82D624F704}" type="sibTrans" cxnId="{6ADCA58B-52DD-4B68-8C80-92DD8AC3A11B}">
      <dgm:prSet/>
      <dgm:spPr/>
      <dgm:t>
        <a:bodyPr/>
        <a:lstStyle/>
        <a:p>
          <a:endParaRPr lang="en-US"/>
        </a:p>
      </dgm:t>
    </dgm:pt>
    <dgm:pt modelId="{23745F93-0E70-4FC0-99C0-DF92B5E7185B}">
      <dgm:prSet/>
      <dgm:spPr/>
      <dgm:t>
        <a:bodyPr/>
        <a:lstStyle/>
        <a:p>
          <a:r>
            <a:rPr lang="en-US"/>
            <a:t>Reduce risk!</a:t>
          </a:r>
        </a:p>
      </dgm:t>
    </dgm:pt>
    <dgm:pt modelId="{E71296CB-326B-4FF1-8872-13D54486EC8B}" type="parTrans" cxnId="{AEF4C897-831C-420E-922B-7EE3552706FF}">
      <dgm:prSet/>
      <dgm:spPr/>
      <dgm:t>
        <a:bodyPr/>
        <a:lstStyle/>
        <a:p>
          <a:endParaRPr lang="en-US"/>
        </a:p>
      </dgm:t>
    </dgm:pt>
    <dgm:pt modelId="{1EEACEBF-B63A-475D-AF47-24D58385A9A4}" type="sibTrans" cxnId="{AEF4C897-831C-420E-922B-7EE3552706FF}">
      <dgm:prSet/>
      <dgm:spPr/>
      <dgm:t>
        <a:bodyPr/>
        <a:lstStyle/>
        <a:p>
          <a:endParaRPr lang="en-US"/>
        </a:p>
      </dgm:t>
    </dgm:pt>
    <dgm:pt modelId="{F150E09A-1735-4B75-B935-3CB6252146E3}">
      <dgm:prSet/>
      <dgm:spPr/>
      <dgm:t>
        <a:bodyPr/>
        <a:lstStyle/>
        <a:p>
          <a:r>
            <a:rPr lang="en-US" dirty="0"/>
            <a:t>Keep the client or customer satisfied</a:t>
          </a:r>
        </a:p>
      </dgm:t>
    </dgm:pt>
    <dgm:pt modelId="{B5F4D8FF-8A19-4B20-A086-5E8B5DC209AC}" type="parTrans" cxnId="{7F0F8707-D0B0-49E2-84CC-C9D40BAF0595}">
      <dgm:prSet/>
      <dgm:spPr/>
      <dgm:t>
        <a:bodyPr/>
        <a:lstStyle/>
        <a:p>
          <a:endParaRPr lang="en-US"/>
        </a:p>
      </dgm:t>
    </dgm:pt>
    <dgm:pt modelId="{E507F66E-5CBA-41E4-8963-7F746DE3C48C}" type="sibTrans" cxnId="{7F0F8707-D0B0-49E2-84CC-C9D40BAF0595}">
      <dgm:prSet/>
      <dgm:spPr/>
      <dgm:t>
        <a:bodyPr/>
        <a:lstStyle/>
        <a:p>
          <a:endParaRPr lang="en-US"/>
        </a:p>
      </dgm:t>
    </dgm:pt>
    <dgm:pt modelId="{107A7632-F50F-4B32-9AB6-2E21568E2EC5}">
      <dgm:prSet/>
      <dgm:spPr/>
      <dgm:t>
        <a:bodyPr/>
        <a:lstStyle/>
        <a:p>
          <a:r>
            <a:rPr lang="en-US"/>
            <a:t>Document the project (provide traceability)</a:t>
          </a:r>
        </a:p>
      </dgm:t>
    </dgm:pt>
    <dgm:pt modelId="{99BC0B57-5F34-42B3-B6B9-49A247B860B9}" type="parTrans" cxnId="{292A1983-37E4-4ADB-BC75-A25CA763B893}">
      <dgm:prSet/>
      <dgm:spPr/>
      <dgm:t>
        <a:bodyPr/>
        <a:lstStyle/>
        <a:p>
          <a:endParaRPr lang="en-US"/>
        </a:p>
      </dgm:t>
    </dgm:pt>
    <dgm:pt modelId="{35A9E498-896A-4E82-A6EC-9E4F98A2E8AE}" type="sibTrans" cxnId="{292A1983-37E4-4ADB-BC75-A25CA763B893}">
      <dgm:prSet/>
      <dgm:spPr/>
      <dgm:t>
        <a:bodyPr/>
        <a:lstStyle/>
        <a:p>
          <a:endParaRPr lang="en-US"/>
        </a:p>
      </dgm:t>
    </dgm:pt>
    <dgm:pt modelId="{DB13581B-4FEF-4691-82DE-87FE297F20AD}">
      <dgm:prSet/>
      <dgm:spPr/>
      <dgm:t>
        <a:bodyPr/>
        <a:lstStyle/>
        <a:p>
          <a:r>
            <a:rPr lang="en-US" dirty="0"/>
            <a:t>Source of future feature requests when prioritizing</a:t>
          </a:r>
        </a:p>
      </dgm:t>
    </dgm:pt>
    <dgm:pt modelId="{F0908769-AE4B-4DF4-932C-88A47EC22EDC}" type="parTrans" cxnId="{65CDAA3F-4193-445E-91FE-020C0A072898}">
      <dgm:prSet/>
      <dgm:spPr/>
      <dgm:t>
        <a:bodyPr/>
        <a:lstStyle/>
        <a:p>
          <a:endParaRPr lang="en-US"/>
        </a:p>
      </dgm:t>
    </dgm:pt>
    <dgm:pt modelId="{E9BB640F-7498-4760-AC68-1154C1B8A08F}" type="sibTrans" cxnId="{65CDAA3F-4193-445E-91FE-020C0A072898}">
      <dgm:prSet/>
      <dgm:spPr/>
      <dgm:t>
        <a:bodyPr/>
        <a:lstStyle/>
        <a:p>
          <a:endParaRPr lang="en-US"/>
        </a:p>
      </dgm:t>
    </dgm:pt>
    <dgm:pt modelId="{08A9A33B-BA9E-4703-9734-206077006F00}" type="pres">
      <dgm:prSet presAssocID="{3A5E65B7-EAE9-47D3-BBE0-1A62B6C0DEA7}" presName="root" presStyleCnt="0">
        <dgm:presLayoutVars>
          <dgm:dir/>
          <dgm:resizeHandles val="exact"/>
        </dgm:presLayoutVars>
      </dgm:prSet>
      <dgm:spPr/>
    </dgm:pt>
    <dgm:pt modelId="{98ACCA01-FCDD-458E-91F3-6A103F355894}" type="pres">
      <dgm:prSet presAssocID="{2786EE67-29F4-4A2F-8870-2444FBECF13B}" presName="compNode" presStyleCnt="0"/>
      <dgm:spPr/>
    </dgm:pt>
    <dgm:pt modelId="{A9FCA2FC-0ABA-4636-AB48-717B9C08B8BB}" type="pres">
      <dgm:prSet presAssocID="{2786EE67-29F4-4A2F-8870-2444FBECF1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0D432B6D-0F1A-4DBE-8F25-FBD86787A345}" type="pres">
      <dgm:prSet presAssocID="{2786EE67-29F4-4A2F-8870-2444FBECF13B}" presName="spaceRect" presStyleCnt="0"/>
      <dgm:spPr/>
    </dgm:pt>
    <dgm:pt modelId="{6579596E-13CD-4C35-990A-14B298FF295C}" type="pres">
      <dgm:prSet presAssocID="{2786EE67-29F4-4A2F-8870-2444FBECF13B}" presName="textRect" presStyleLbl="revTx" presStyleIdx="0" presStyleCnt="5">
        <dgm:presLayoutVars>
          <dgm:chMax val="1"/>
          <dgm:chPref val="1"/>
        </dgm:presLayoutVars>
      </dgm:prSet>
      <dgm:spPr/>
    </dgm:pt>
    <dgm:pt modelId="{C19B2DAA-099D-46E7-9000-FC1771ED1B7F}" type="pres">
      <dgm:prSet presAssocID="{13C0ABFB-BF0C-4B97-9307-CB82D624F704}" presName="sibTrans" presStyleCnt="0"/>
      <dgm:spPr/>
    </dgm:pt>
    <dgm:pt modelId="{372D8FC8-9CC3-40F8-BF6D-84000568B07A}" type="pres">
      <dgm:prSet presAssocID="{23745F93-0E70-4FC0-99C0-DF92B5E7185B}" presName="compNode" presStyleCnt="0"/>
      <dgm:spPr/>
    </dgm:pt>
    <dgm:pt modelId="{AE500B43-19D6-4D03-8462-73DA442D557B}" type="pres">
      <dgm:prSet presAssocID="{23745F93-0E70-4FC0-99C0-DF92B5E7185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7E9E6AAB-2D3C-420F-8A40-8F2E5E9A650C}" type="pres">
      <dgm:prSet presAssocID="{23745F93-0E70-4FC0-99C0-DF92B5E7185B}" presName="spaceRect" presStyleCnt="0"/>
      <dgm:spPr/>
    </dgm:pt>
    <dgm:pt modelId="{036E1CDE-6E76-4808-AF1F-112450CA4E7D}" type="pres">
      <dgm:prSet presAssocID="{23745F93-0E70-4FC0-99C0-DF92B5E7185B}" presName="textRect" presStyleLbl="revTx" presStyleIdx="1" presStyleCnt="5">
        <dgm:presLayoutVars>
          <dgm:chMax val="1"/>
          <dgm:chPref val="1"/>
        </dgm:presLayoutVars>
      </dgm:prSet>
      <dgm:spPr/>
    </dgm:pt>
    <dgm:pt modelId="{6171BEEC-E18C-4C3D-A499-13BC620A4ABC}" type="pres">
      <dgm:prSet presAssocID="{1EEACEBF-B63A-475D-AF47-24D58385A9A4}" presName="sibTrans" presStyleCnt="0"/>
      <dgm:spPr/>
    </dgm:pt>
    <dgm:pt modelId="{E546C511-B5E8-46AA-A05C-30C632922035}" type="pres">
      <dgm:prSet presAssocID="{F150E09A-1735-4B75-B935-3CB6252146E3}" presName="compNode" presStyleCnt="0"/>
      <dgm:spPr/>
    </dgm:pt>
    <dgm:pt modelId="{E139AB3F-7A8E-47F9-80AE-A7E565850615}" type="pres">
      <dgm:prSet presAssocID="{F150E09A-1735-4B75-B935-3CB6252146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73B10FC5-5C4E-4531-994D-ACD0318E5BE0}" type="pres">
      <dgm:prSet presAssocID="{F150E09A-1735-4B75-B935-3CB6252146E3}" presName="spaceRect" presStyleCnt="0"/>
      <dgm:spPr/>
    </dgm:pt>
    <dgm:pt modelId="{74FF77FE-2D6C-4E15-A92F-B5F8FCD496CB}" type="pres">
      <dgm:prSet presAssocID="{F150E09A-1735-4B75-B935-3CB6252146E3}" presName="textRect" presStyleLbl="revTx" presStyleIdx="2" presStyleCnt="5">
        <dgm:presLayoutVars>
          <dgm:chMax val="1"/>
          <dgm:chPref val="1"/>
        </dgm:presLayoutVars>
      </dgm:prSet>
      <dgm:spPr/>
    </dgm:pt>
    <dgm:pt modelId="{F639A296-0931-4D7C-9371-CA83EE25EF4E}" type="pres">
      <dgm:prSet presAssocID="{E507F66E-5CBA-41E4-8963-7F746DE3C48C}" presName="sibTrans" presStyleCnt="0"/>
      <dgm:spPr/>
    </dgm:pt>
    <dgm:pt modelId="{AC6F4ECA-4DE5-458F-BB7F-3E2CAE1632E4}" type="pres">
      <dgm:prSet presAssocID="{107A7632-F50F-4B32-9AB6-2E21568E2EC5}" presName="compNode" presStyleCnt="0"/>
      <dgm:spPr/>
    </dgm:pt>
    <dgm:pt modelId="{99F375D4-9894-4CCF-8E6F-E86E713862A4}" type="pres">
      <dgm:prSet presAssocID="{107A7632-F50F-4B32-9AB6-2E21568E2E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E5B4D42F-D28B-4632-A325-9A59CE8C075F}" type="pres">
      <dgm:prSet presAssocID="{107A7632-F50F-4B32-9AB6-2E21568E2EC5}" presName="spaceRect" presStyleCnt="0"/>
      <dgm:spPr/>
    </dgm:pt>
    <dgm:pt modelId="{DA86DBA2-CFEB-47E3-94AC-DD0B1C77FFF5}" type="pres">
      <dgm:prSet presAssocID="{107A7632-F50F-4B32-9AB6-2E21568E2EC5}" presName="textRect" presStyleLbl="revTx" presStyleIdx="3" presStyleCnt="5">
        <dgm:presLayoutVars>
          <dgm:chMax val="1"/>
          <dgm:chPref val="1"/>
        </dgm:presLayoutVars>
      </dgm:prSet>
      <dgm:spPr/>
    </dgm:pt>
    <dgm:pt modelId="{81ABD58A-BC46-4C7D-BF4B-9B87C7890FCA}" type="pres">
      <dgm:prSet presAssocID="{35A9E498-896A-4E82-A6EC-9E4F98A2E8AE}" presName="sibTrans" presStyleCnt="0"/>
      <dgm:spPr/>
    </dgm:pt>
    <dgm:pt modelId="{84CAE64C-A98C-4CCA-B48E-8C299173F87E}" type="pres">
      <dgm:prSet presAssocID="{DB13581B-4FEF-4691-82DE-87FE297F20AD}" presName="compNode" presStyleCnt="0"/>
      <dgm:spPr/>
    </dgm:pt>
    <dgm:pt modelId="{462C906A-CAFD-4AB1-BEC9-262A619E0316}" type="pres">
      <dgm:prSet presAssocID="{DB13581B-4FEF-4691-82DE-87FE297F20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96E6DF5-C9B0-46F9-B0C9-4D72EEE26071}" type="pres">
      <dgm:prSet presAssocID="{DB13581B-4FEF-4691-82DE-87FE297F20AD}" presName="spaceRect" presStyleCnt="0"/>
      <dgm:spPr/>
    </dgm:pt>
    <dgm:pt modelId="{5865C312-6604-4814-8551-2AACABF78BB1}" type="pres">
      <dgm:prSet presAssocID="{DB13581B-4FEF-4691-82DE-87FE297F20AD}" presName="textRect" presStyleLbl="revTx" presStyleIdx="4" presStyleCnt="5">
        <dgm:presLayoutVars>
          <dgm:chMax val="1"/>
          <dgm:chPref val="1"/>
        </dgm:presLayoutVars>
      </dgm:prSet>
      <dgm:spPr/>
    </dgm:pt>
  </dgm:ptLst>
  <dgm:cxnLst>
    <dgm:cxn modelId="{7F0F8707-D0B0-49E2-84CC-C9D40BAF0595}" srcId="{3A5E65B7-EAE9-47D3-BBE0-1A62B6C0DEA7}" destId="{F150E09A-1735-4B75-B935-3CB6252146E3}" srcOrd="2" destOrd="0" parTransId="{B5F4D8FF-8A19-4B20-A086-5E8B5DC209AC}" sibTransId="{E507F66E-5CBA-41E4-8963-7F746DE3C48C}"/>
    <dgm:cxn modelId="{D4648611-F10C-4603-B73D-C491D9265441}" type="presOf" srcId="{3A5E65B7-EAE9-47D3-BBE0-1A62B6C0DEA7}" destId="{08A9A33B-BA9E-4703-9734-206077006F00}" srcOrd="0" destOrd="0" presId="urn:microsoft.com/office/officeart/2018/2/layout/IconLabelList"/>
    <dgm:cxn modelId="{65CDAA3F-4193-445E-91FE-020C0A072898}" srcId="{3A5E65B7-EAE9-47D3-BBE0-1A62B6C0DEA7}" destId="{DB13581B-4FEF-4691-82DE-87FE297F20AD}" srcOrd="4" destOrd="0" parTransId="{F0908769-AE4B-4DF4-932C-88A47EC22EDC}" sibTransId="{E9BB640F-7498-4760-AC68-1154C1B8A08F}"/>
    <dgm:cxn modelId="{6A2B8047-AAAA-46AC-8CDF-641F38305EE6}" type="presOf" srcId="{DB13581B-4FEF-4691-82DE-87FE297F20AD}" destId="{5865C312-6604-4814-8551-2AACABF78BB1}" srcOrd="0" destOrd="0" presId="urn:microsoft.com/office/officeart/2018/2/layout/IconLabelList"/>
    <dgm:cxn modelId="{35332552-BE22-4E3B-9F3A-A37ED1DD808A}" type="presOf" srcId="{23745F93-0E70-4FC0-99C0-DF92B5E7185B}" destId="{036E1CDE-6E76-4808-AF1F-112450CA4E7D}" srcOrd="0" destOrd="0" presId="urn:microsoft.com/office/officeart/2018/2/layout/IconLabelList"/>
    <dgm:cxn modelId="{C4457B72-2A41-4BC2-966D-58CAB6E574C6}" type="presOf" srcId="{2786EE67-29F4-4A2F-8870-2444FBECF13B}" destId="{6579596E-13CD-4C35-990A-14B298FF295C}" srcOrd="0" destOrd="0" presId="urn:microsoft.com/office/officeart/2018/2/layout/IconLabelList"/>
    <dgm:cxn modelId="{292A1983-37E4-4ADB-BC75-A25CA763B893}" srcId="{3A5E65B7-EAE9-47D3-BBE0-1A62B6C0DEA7}" destId="{107A7632-F50F-4B32-9AB6-2E21568E2EC5}" srcOrd="3" destOrd="0" parTransId="{99BC0B57-5F34-42B3-B6B9-49A247B860B9}" sibTransId="{35A9E498-896A-4E82-A6EC-9E4F98A2E8AE}"/>
    <dgm:cxn modelId="{6ADCA58B-52DD-4B68-8C80-92DD8AC3A11B}" srcId="{3A5E65B7-EAE9-47D3-BBE0-1A62B6C0DEA7}" destId="{2786EE67-29F4-4A2F-8870-2444FBECF13B}" srcOrd="0" destOrd="0" parTransId="{06C4ACD5-DF26-4B6A-81D4-3CF8029963F7}" sibTransId="{13C0ABFB-BF0C-4B97-9307-CB82D624F704}"/>
    <dgm:cxn modelId="{AEF4C897-831C-420E-922B-7EE3552706FF}" srcId="{3A5E65B7-EAE9-47D3-BBE0-1A62B6C0DEA7}" destId="{23745F93-0E70-4FC0-99C0-DF92B5E7185B}" srcOrd="1" destOrd="0" parTransId="{E71296CB-326B-4FF1-8872-13D54486EC8B}" sibTransId="{1EEACEBF-B63A-475D-AF47-24D58385A9A4}"/>
    <dgm:cxn modelId="{AC6B7BE3-F6E3-49E4-A24E-47DD8BBA1474}" type="presOf" srcId="{107A7632-F50F-4B32-9AB6-2E21568E2EC5}" destId="{DA86DBA2-CFEB-47E3-94AC-DD0B1C77FFF5}" srcOrd="0" destOrd="0" presId="urn:microsoft.com/office/officeart/2018/2/layout/IconLabelList"/>
    <dgm:cxn modelId="{A7CD8DFD-675B-4FF0-A8ED-D309ACB9D003}" type="presOf" srcId="{F150E09A-1735-4B75-B935-3CB6252146E3}" destId="{74FF77FE-2D6C-4E15-A92F-B5F8FCD496CB}" srcOrd="0" destOrd="0" presId="urn:microsoft.com/office/officeart/2018/2/layout/IconLabelList"/>
    <dgm:cxn modelId="{923831A1-AECF-458A-A479-A7AA79032AEA}" type="presParOf" srcId="{08A9A33B-BA9E-4703-9734-206077006F00}" destId="{98ACCA01-FCDD-458E-91F3-6A103F355894}" srcOrd="0" destOrd="0" presId="urn:microsoft.com/office/officeart/2018/2/layout/IconLabelList"/>
    <dgm:cxn modelId="{5ED69040-57AA-4D1C-AE59-FE99B1C83B64}" type="presParOf" srcId="{98ACCA01-FCDD-458E-91F3-6A103F355894}" destId="{A9FCA2FC-0ABA-4636-AB48-717B9C08B8BB}" srcOrd="0" destOrd="0" presId="urn:microsoft.com/office/officeart/2018/2/layout/IconLabelList"/>
    <dgm:cxn modelId="{CEE1EA18-015A-4C51-A88E-DBA7ECCE1292}" type="presParOf" srcId="{98ACCA01-FCDD-458E-91F3-6A103F355894}" destId="{0D432B6D-0F1A-4DBE-8F25-FBD86787A345}" srcOrd="1" destOrd="0" presId="urn:microsoft.com/office/officeart/2018/2/layout/IconLabelList"/>
    <dgm:cxn modelId="{5057D3D6-5D2E-4B8B-8624-D8EF24E3AF56}" type="presParOf" srcId="{98ACCA01-FCDD-458E-91F3-6A103F355894}" destId="{6579596E-13CD-4C35-990A-14B298FF295C}" srcOrd="2" destOrd="0" presId="urn:microsoft.com/office/officeart/2018/2/layout/IconLabelList"/>
    <dgm:cxn modelId="{4FAD75B8-43B1-4F6D-95BD-4CD033926649}" type="presParOf" srcId="{08A9A33B-BA9E-4703-9734-206077006F00}" destId="{C19B2DAA-099D-46E7-9000-FC1771ED1B7F}" srcOrd="1" destOrd="0" presId="urn:microsoft.com/office/officeart/2018/2/layout/IconLabelList"/>
    <dgm:cxn modelId="{F254AFDD-230F-49A4-BD09-061790BFE7DA}" type="presParOf" srcId="{08A9A33B-BA9E-4703-9734-206077006F00}" destId="{372D8FC8-9CC3-40F8-BF6D-84000568B07A}" srcOrd="2" destOrd="0" presId="urn:microsoft.com/office/officeart/2018/2/layout/IconLabelList"/>
    <dgm:cxn modelId="{37C4C6C3-52E9-4DD0-96B2-B2BDEB876739}" type="presParOf" srcId="{372D8FC8-9CC3-40F8-BF6D-84000568B07A}" destId="{AE500B43-19D6-4D03-8462-73DA442D557B}" srcOrd="0" destOrd="0" presId="urn:microsoft.com/office/officeart/2018/2/layout/IconLabelList"/>
    <dgm:cxn modelId="{4F303342-6822-46C2-BC2E-30363802D8CF}" type="presParOf" srcId="{372D8FC8-9CC3-40F8-BF6D-84000568B07A}" destId="{7E9E6AAB-2D3C-420F-8A40-8F2E5E9A650C}" srcOrd="1" destOrd="0" presId="urn:microsoft.com/office/officeart/2018/2/layout/IconLabelList"/>
    <dgm:cxn modelId="{B949C368-7E04-40CA-A431-5E4D04505CAE}" type="presParOf" srcId="{372D8FC8-9CC3-40F8-BF6D-84000568B07A}" destId="{036E1CDE-6E76-4808-AF1F-112450CA4E7D}" srcOrd="2" destOrd="0" presId="urn:microsoft.com/office/officeart/2018/2/layout/IconLabelList"/>
    <dgm:cxn modelId="{BFBF02FD-CDF3-418C-809B-461F89D16491}" type="presParOf" srcId="{08A9A33B-BA9E-4703-9734-206077006F00}" destId="{6171BEEC-E18C-4C3D-A499-13BC620A4ABC}" srcOrd="3" destOrd="0" presId="urn:microsoft.com/office/officeart/2018/2/layout/IconLabelList"/>
    <dgm:cxn modelId="{07808A24-FD2A-4F49-AA54-D9D23AFBF83B}" type="presParOf" srcId="{08A9A33B-BA9E-4703-9734-206077006F00}" destId="{E546C511-B5E8-46AA-A05C-30C632922035}" srcOrd="4" destOrd="0" presId="urn:microsoft.com/office/officeart/2018/2/layout/IconLabelList"/>
    <dgm:cxn modelId="{F576B9A7-7A69-40B8-814B-5A037200B822}" type="presParOf" srcId="{E546C511-B5E8-46AA-A05C-30C632922035}" destId="{E139AB3F-7A8E-47F9-80AE-A7E565850615}" srcOrd="0" destOrd="0" presId="urn:microsoft.com/office/officeart/2018/2/layout/IconLabelList"/>
    <dgm:cxn modelId="{94874994-4D2A-4C82-8ED8-661225DECCAE}" type="presParOf" srcId="{E546C511-B5E8-46AA-A05C-30C632922035}" destId="{73B10FC5-5C4E-4531-994D-ACD0318E5BE0}" srcOrd="1" destOrd="0" presId="urn:microsoft.com/office/officeart/2018/2/layout/IconLabelList"/>
    <dgm:cxn modelId="{E73B9D9F-F47B-4D14-9840-9B7CAC2FEBB2}" type="presParOf" srcId="{E546C511-B5E8-46AA-A05C-30C632922035}" destId="{74FF77FE-2D6C-4E15-A92F-B5F8FCD496CB}" srcOrd="2" destOrd="0" presId="urn:microsoft.com/office/officeart/2018/2/layout/IconLabelList"/>
    <dgm:cxn modelId="{A6D913FA-9A9F-4A90-876A-4C3A09054AE4}" type="presParOf" srcId="{08A9A33B-BA9E-4703-9734-206077006F00}" destId="{F639A296-0931-4D7C-9371-CA83EE25EF4E}" srcOrd="5" destOrd="0" presId="urn:microsoft.com/office/officeart/2018/2/layout/IconLabelList"/>
    <dgm:cxn modelId="{336FF842-8D50-4ACD-BC4C-2AB9F37BAE1C}" type="presParOf" srcId="{08A9A33B-BA9E-4703-9734-206077006F00}" destId="{AC6F4ECA-4DE5-458F-BB7F-3E2CAE1632E4}" srcOrd="6" destOrd="0" presId="urn:microsoft.com/office/officeart/2018/2/layout/IconLabelList"/>
    <dgm:cxn modelId="{CD41E72E-AD54-4025-B541-E7873160B7B7}" type="presParOf" srcId="{AC6F4ECA-4DE5-458F-BB7F-3E2CAE1632E4}" destId="{99F375D4-9894-4CCF-8E6F-E86E713862A4}" srcOrd="0" destOrd="0" presId="urn:microsoft.com/office/officeart/2018/2/layout/IconLabelList"/>
    <dgm:cxn modelId="{DF90A7A4-1C97-4A28-B187-8027D0BC3C3B}" type="presParOf" srcId="{AC6F4ECA-4DE5-458F-BB7F-3E2CAE1632E4}" destId="{E5B4D42F-D28B-4632-A325-9A59CE8C075F}" srcOrd="1" destOrd="0" presId="urn:microsoft.com/office/officeart/2018/2/layout/IconLabelList"/>
    <dgm:cxn modelId="{8B87F2ED-CD28-4C45-9951-07F240523417}" type="presParOf" srcId="{AC6F4ECA-4DE5-458F-BB7F-3E2CAE1632E4}" destId="{DA86DBA2-CFEB-47E3-94AC-DD0B1C77FFF5}" srcOrd="2" destOrd="0" presId="urn:microsoft.com/office/officeart/2018/2/layout/IconLabelList"/>
    <dgm:cxn modelId="{8F249AEC-950B-4701-AD64-F16AFD1FAA59}" type="presParOf" srcId="{08A9A33B-BA9E-4703-9734-206077006F00}" destId="{81ABD58A-BC46-4C7D-BF4B-9B87C7890FCA}" srcOrd="7" destOrd="0" presId="urn:microsoft.com/office/officeart/2018/2/layout/IconLabelList"/>
    <dgm:cxn modelId="{A3D64768-FBFD-417B-87D8-1FBC71AF7391}" type="presParOf" srcId="{08A9A33B-BA9E-4703-9734-206077006F00}" destId="{84CAE64C-A98C-4CCA-B48E-8C299173F87E}" srcOrd="8" destOrd="0" presId="urn:microsoft.com/office/officeart/2018/2/layout/IconLabelList"/>
    <dgm:cxn modelId="{9A314279-71A4-4E15-9EF7-F29F9B28BBC0}" type="presParOf" srcId="{84CAE64C-A98C-4CCA-B48E-8C299173F87E}" destId="{462C906A-CAFD-4AB1-BEC9-262A619E0316}" srcOrd="0" destOrd="0" presId="urn:microsoft.com/office/officeart/2018/2/layout/IconLabelList"/>
    <dgm:cxn modelId="{8BE07871-6121-442E-9FCD-33C8F65F8B0E}" type="presParOf" srcId="{84CAE64C-A98C-4CCA-B48E-8C299173F87E}" destId="{A96E6DF5-C9B0-46F9-B0C9-4D72EEE26071}" srcOrd="1" destOrd="0" presId="urn:microsoft.com/office/officeart/2018/2/layout/IconLabelList"/>
    <dgm:cxn modelId="{A906E5BF-7245-4E87-A31B-F2BF38891C04}" type="presParOf" srcId="{84CAE64C-A98C-4CCA-B48E-8C299173F87E}" destId="{5865C312-6604-4814-8551-2AACABF78BB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65789A-C208-4DB8-975C-FE5C635DD12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21C4C00-E833-40EB-BF2D-37A8D01A5DE5}">
      <dgm:prSet/>
      <dgm:spPr/>
      <dgm:t>
        <a:bodyPr/>
        <a:lstStyle/>
        <a:p>
          <a:pPr>
            <a:defRPr cap="all"/>
          </a:pPr>
          <a:r>
            <a:rPr lang="en-US"/>
            <a:t>Functional</a:t>
          </a:r>
        </a:p>
      </dgm:t>
    </dgm:pt>
    <dgm:pt modelId="{305C33A0-D860-47A9-80EE-7A05F30E45D6}" type="parTrans" cxnId="{DFB85817-C291-4FFF-9E9E-B8DD92B8DD96}">
      <dgm:prSet/>
      <dgm:spPr/>
      <dgm:t>
        <a:bodyPr/>
        <a:lstStyle/>
        <a:p>
          <a:endParaRPr lang="en-US"/>
        </a:p>
      </dgm:t>
    </dgm:pt>
    <dgm:pt modelId="{F5256185-1D66-493A-832D-5111F63AB696}" type="sibTrans" cxnId="{DFB85817-C291-4FFF-9E9E-B8DD92B8DD96}">
      <dgm:prSet/>
      <dgm:spPr/>
      <dgm:t>
        <a:bodyPr/>
        <a:lstStyle/>
        <a:p>
          <a:endParaRPr lang="en-US"/>
        </a:p>
      </dgm:t>
    </dgm:pt>
    <dgm:pt modelId="{2F24C886-BAF5-4B7B-8F09-A0D1430D8630}">
      <dgm:prSet/>
      <dgm:spPr/>
      <dgm:t>
        <a:bodyPr/>
        <a:lstStyle/>
        <a:p>
          <a:pPr>
            <a:defRPr cap="all"/>
          </a:pPr>
          <a:r>
            <a:rPr lang="en-US"/>
            <a:t>Non-functional</a:t>
          </a:r>
        </a:p>
      </dgm:t>
    </dgm:pt>
    <dgm:pt modelId="{5EE2A77F-9315-42DC-BB98-1008D3208D68}" type="parTrans" cxnId="{9531E991-3480-486A-AE4D-806FBA15EA4A}">
      <dgm:prSet/>
      <dgm:spPr/>
      <dgm:t>
        <a:bodyPr/>
        <a:lstStyle/>
        <a:p>
          <a:endParaRPr lang="en-US"/>
        </a:p>
      </dgm:t>
    </dgm:pt>
    <dgm:pt modelId="{F5FF52BA-44D2-43E2-8E04-F1B34C818EDF}" type="sibTrans" cxnId="{9531E991-3480-486A-AE4D-806FBA15EA4A}">
      <dgm:prSet/>
      <dgm:spPr/>
      <dgm:t>
        <a:bodyPr/>
        <a:lstStyle/>
        <a:p>
          <a:endParaRPr lang="en-US"/>
        </a:p>
      </dgm:t>
    </dgm:pt>
    <dgm:pt modelId="{1510D6A8-DC8E-48D8-AA7D-9A03F74E4484}">
      <dgm:prSet/>
      <dgm:spPr/>
      <dgm:t>
        <a:bodyPr/>
        <a:lstStyle/>
        <a:p>
          <a:pPr>
            <a:defRPr cap="all"/>
          </a:pPr>
          <a:r>
            <a:rPr lang="en-US"/>
            <a:t>Domain</a:t>
          </a:r>
        </a:p>
      </dgm:t>
    </dgm:pt>
    <dgm:pt modelId="{80703358-495F-4D18-8918-60C203706B9D}" type="parTrans" cxnId="{BFC3DF8B-2EBA-4870-802B-5920AC9F9644}">
      <dgm:prSet/>
      <dgm:spPr/>
      <dgm:t>
        <a:bodyPr/>
        <a:lstStyle/>
        <a:p>
          <a:endParaRPr lang="en-US"/>
        </a:p>
      </dgm:t>
    </dgm:pt>
    <dgm:pt modelId="{8FDF8350-BF05-4895-B47A-12C4A7101AC1}" type="sibTrans" cxnId="{BFC3DF8B-2EBA-4870-802B-5920AC9F9644}">
      <dgm:prSet/>
      <dgm:spPr/>
      <dgm:t>
        <a:bodyPr/>
        <a:lstStyle/>
        <a:p>
          <a:endParaRPr lang="en-US"/>
        </a:p>
      </dgm:t>
    </dgm:pt>
    <dgm:pt modelId="{8A81805E-7C68-4DC5-B169-93DCF8AC40AA}" type="pres">
      <dgm:prSet presAssocID="{1865789A-C208-4DB8-975C-FE5C635DD12A}" presName="root" presStyleCnt="0">
        <dgm:presLayoutVars>
          <dgm:dir/>
          <dgm:resizeHandles val="exact"/>
        </dgm:presLayoutVars>
      </dgm:prSet>
      <dgm:spPr/>
    </dgm:pt>
    <dgm:pt modelId="{C541A3BF-9A17-4DF2-8E72-9F3D9E02DC23}" type="pres">
      <dgm:prSet presAssocID="{C21C4C00-E833-40EB-BF2D-37A8D01A5DE5}" presName="compNode" presStyleCnt="0"/>
      <dgm:spPr/>
    </dgm:pt>
    <dgm:pt modelId="{5B7F6744-A396-4800-AABF-3FC2E444A43A}" type="pres">
      <dgm:prSet presAssocID="{C21C4C00-E833-40EB-BF2D-37A8D01A5DE5}" presName="iconBgRect" presStyleLbl="bgShp" presStyleIdx="0" presStyleCnt="3"/>
      <dgm:spPr/>
    </dgm:pt>
    <dgm:pt modelId="{ACAF32C5-CBBF-4325-806B-187999F0DD96}" type="pres">
      <dgm:prSet presAssocID="{C21C4C00-E833-40EB-BF2D-37A8D01A5D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C4E09E9-EB77-44FC-9319-AD8E671859BD}" type="pres">
      <dgm:prSet presAssocID="{C21C4C00-E833-40EB-BF2D-37A8D01A5DE5}" presName="spaceRect" presStyleCnt="0"/>
      <dgm:spPr/>
    </dgm:pt>
    <dgm:pt modelId="{783AFE86-1E22-45BD-8C47-30C1A5A2DEC3}" type="pres">
      <dgm:prSet presAssocID="{C21C4C00-E833-40EB-BF2D-37A8D01A5DE5}" presName="textRect" presStyleLbl="revTx" presStyleIdx="0" presStyleCnt="3">
        <dgm:presLayoutVars>
          <dgm:chMax val="1"/>
          <dgm:chPref val="1"/>
        </dgm:presLayoutVars>
      </dgm:prSet>
      <dgm:spPr/>
    </dgm:pt>
    <dgm:pt modelId="{FE7EE8C4-B31B-4D5D-ABBA-3752C36118AB}" type="pres">
      <dgm:prSet presAssocID="{F5256185-1D66-493A-832D-5111F63AB696}" presName="sibTrans" presStyleCnt="0"/>
      <dgm:spPr/>
    </dgm:pt>
    <dgm:pt modelId="{F621DBBE-6839-4CB0-96A0-2EA2BDAEA68C}" type="pres">
      <dgm:prSet presAssocID="{2F24C886-BAF5-4B7B-8F09-A0D1430D8630}" presName="compNode" presStyleCnt="0"/>
      <dgm:spPr/>
    </dgm:pt>
    <dgm:pt modelId="{EB3F4CD8-06D0-4B0F-B77E-D3C109AB74CA}" type="pres">
      <dgm:prSet presAssocID="{2F24C886-BAF5-4B7B-8F09-A0D1430D8630}" presName="iconBgRect" presStyleLbl="bgShp" presStyleIdx="1" presStyleCnt="3"/>
      <dgm:spPr/>
    </dgm:pt>
    <dgm:pt modelId="{42EC5451-F2B5-4E2C-A95E-BBE4A5C39B08}" type="pres">
      <dgm:prSet presAssocID="{2F24C886-BAF5-4B7B-8F09-A0D1430D86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C4291083-8632-41C5-B965-55E80151904F}" type="pres">
      <dgm:prSet presAssocID="{2F24C886-BAF5-4B7B-8F09-A0D1430D8630}" presName="spaceRect" presStyleCnt="0"/>
      <dgm:spPr/>
    </dgm:pt>
    <dgm:pt modelId="{CF0A31B8-23FB-414E-BEA0-E0BEE2326906}" type="pres">
      <dgm:prSet presAssocID="{2F24C886-BAF5-4B7B-8F09-A0D1430D8630}" presName="textRect" presStyleLbl="revTx" presStyleIdx="1" presStyleCnt="3">
        <dgm:presLayoutVars>
          <dgm:chMax val="1"/>
          <dgm:chPref val="1"/>
        </dgm:presLayoutVars>
      </dgm:prSet>
      <dgm:spPr/>
    </dgm:pt>
    <dgm:pt modelId="{851C8945-A9FA-4B6A-A74C-02D3DE76FF33}" type="pres">
      <dgm:prSet presAssocID="{F5FF52BA-44D2-43E2-8E04-F1B34C818EDF}" presName="sibTrans" presStyleCnt="0"/>
      <dgm:spPr/>
    </dgm:pt>
    <dgm:pt modelId="{0602F31C-7B42-4BE1-B539-2AF88230C1E0}" type="pres">
      <dgm:prSet presAssocID="{1510D6A8-DC8E-48D8-AA7D-9A03F74E4484}" presName="compNode" presStyleCnt="0"/>
      <dgm:spPr/>
    </dgm:pt>
    <dgm:pt modelId="{E583D2F0-1720-441C-A6DA-1519FC09E844}" type="pres">
      <dgm:prSet presAssocID="{1510D6A8-DC8E-48D8-AA7D-9A03F74E4484}" presName="iconBgRect" presStyleLbl="bgShp" presStyleIdx="2" presStyleCnt="3"/>
      <dgm:spPr/>
    </dgm:pt>
    <dgm:pt modelId="{4A8B6C54-D3C3-46E8-8DCA-E6570F75EEE3}" type="pres">
      <dgm:prSet presAssocID="{1510D6A8-DC8E-48D8-AA7D-9A03F74E44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62BC65C-AD6C-4B73-889F-ED7815C3DC66}" type="pres">
      <dgm:prSet presAssocID="{1510D6A8-DC8E-48D8-AA7D-9A03F74E4484}" presName="spaceRect" presStyleCnt="0"/>
      <dgm:spPr/>
    </dgm:pt>
    <dgm:pt modelId="{C13F4DC6-A88C-49A7-A4C2-7B6FE9F8C443}" type="pres">
      <dgm:prSet presAssocID="{1510D6A8-DC8E-48D8-AA7D-9A03F74E4484}" presName="textRect" presStyleLbl="revTx" presStyleIdx="2" presStyleCnt="3">
        <dgm:presLayoutVars>
          <dgm:chMax val="1"/>
          <dgm:chPref val="1"/>
        </dgm:presLayoutVars>
      </dgm:prSet>
      <dgm:spPr/>
    </dgm:pt>
  </dgm:ptLst>
  <dgm:cxnLst>
    <dgm:cxn modelId="{DFB85817-C291-4FFF-9E9E-B8DD92B8DD96}" srcId="{1865789A-C208-4DB8-975C-FE5C635DD12A}" destId="{C21C4C00-E833-40EB-BF2D-37A8D01A5DE5}" srcOrd="0" destOrd="0" parTransId="{305C33A0-D860-47A9-80EE-7A05F30E45D6}" sibTransId="{F5256185-1D66-493A-832D-5111F63AB696}"/>
    <dgm:cxn modelId="{542AD658-7B83-4661-B36E-0C0761F9C9A0}" type="presOf" srcId="{1865789A-C208-4DB8-975C-FE5C635DD12A}" destId="{8A81805E-7C68-4DC5-B169-93DCF8AC40AA}" srcOrd="0" destOrd="0" presId="urn:microsoft.com/office/officeart/2018/5/layout/IconCircleLabelList"/>
    <dgm:cxn modelId="{BFC3DF8B-2EBA-4870-802B-5920AC9F9644}" srcId="{1865789A-C208-4DB8-975C-FE5C635DD12A}" destId="{1510D6A8-DC8E-48D8-AA7D-9A03F74E4484}" srcOrd="2" destOrd="0" parTransId="{80703358-495F-4D18-8918-60C203706B9D}" sibTransId="{8FDF8350-BF05-4895-B47A-12C4A7101AC1}"/>
    <dgm:cxn modelId="{9531E991-3480-486A-AE4D-806FBA15EA4A}" srcId="{1865789A-C208-4DB8-975C-FE5C635DD12A}" destId="{2F24C886-BAF5-4B7B-8F09-A0D1430D8630}" srcOrd="1" destOrd="0" parTransId="{5EE2A77F-9315-42DC-BB98-1008D3208D68}" sibTransId="{F5FF52BA-44D2-43E2-8E04-F1B34C818EDF}"/>
    <dgm:cxn modelId="{8EAC57AB-513D-4C4C-B9DD-EE233AFCE54B}" type="presOf" srcId="{2F24C886-BAF5-4B7B-8F09-A0D1430D8630}" destId="{CF0A31B8-23FB-414E-BEA0-E0BEE2326906}" srcOrd="0" destOrd="0" presId="urn:microsoft.com/office/officeart/2018/5/layout/IconCircleLabelList"/>
    <dgm:cxn modelId="{B86E54BD-269F-456D-82F9-622E1A1A890E}" type="presOf" srcId="{C21C4C00-E833-40EB-BF2D-37A8D01A5DE5}" destId="{783AFE86-1E22-45BD-8C47-30C1A5A2DEC3}" srcOrd="0" destOrd="0" presId="urn:microsoft.com/office/officeart/2018/5/layout/IconCircleLabelList"/>
    <dgm:cxn modelId="{4EC67CDC-D090-4E48-9467-2C095A59E1ED}" type="presOf" srcId="{1510D6A8-DC8E-48D8-AA7D-9A03F74E4484}" destId="{C13F4DC6-A88C-49A7-A4C2-7B6FE9F8C443}" srcOrd="0" destOrd="0" presId="urn:microsoft.com/office/officeart/2018/5/layout/IconCircleLabelList"/>
    <dgm:cxn modelId="{94333150-CEB7-401A-8E5A-9DE01A9CDFF5}" type="presParOf" srcId="{8A81805E-7C68-4DC5-B169-93DCF8AC40AA}" destId="{C541A3BF-9A17-4DF2-8E72-9F3D9E02DC23}" srcOrd="0" destOrd="0" presId="urn:microsoft.com/office/officeart/2018/5/layout/IconCircleLabelList"/>
    <dgm:cxn modelId="{C73BB8ED-9397-438B-9282-EE2295353F5A}" type="presParOf" srcId="{C541A3BF-9A17-4DF2-8E72-9F3D9E02DC23}" destId="{5B7F6744-A396-4800-AABF-3FC2E444A43A}" srcOrd="0" destOrd="0" presId="urn:microsoft.com/office/officeart/2018/5/layout/IconCircleLabelList"/>
    <dgm:cxn modelId="{95B9CB96-B17C-407A-BCBA-3D69054973EF}" type="presParOf" srcId="{C541A3BF-9A17-4DF2-8E72-9F3D9E02DC23}" destId="{ACAF32C5-CBBF-4325-806B-187999F0DD96}" srcOrd="1" destOrd="0" presId="urn:microsoft.com/office/officeart/2018/5/layout/IconCircleLabelList"/>
    <dgm:cxn modelId="{B956686F-1D6F-42DF-857C-69AEC5B428CA}" type="presParOf" srcId="{C541A3BF-9A17-4DF2-8E72-9F3D9E02DC23}" destId="{FC4E09E9-EB77-44FC-9319-AD8E671859BD}" srcOrd="2" destOrd="0" presId="urn:microsoft.com/office/officeart/2018/5/layout/IconCircleLabelList"/>
    <dgm:cxn modelId="{BF4335F9-A9C0-4928-9CBC-A2A1870B726D}" type="presParOf" srcId="{C541A3BF-9A17-4DF2-8E72-9F3D9E02DC23}" destId="{783AFE86-1E22-45BD-8C47-30C1A5A2DEC3}" srcOrd="3" destOrd="0" presId="urn:microsoft.com/office/officeart/2018/5/layout/IconCircleLabelList"/>
    <dgm:cxn modelId="{C10D426E-DC81-4B25-AAC6-DC228542D63B}" type="presParOf" srcId="{8A81805E-7C68-4DC5-B169-93DCF8AC40AA}" destId="{FE7EE8C4-B31B-4D5D-ABBA-3752C36118AB}" srcOrd="1" destOrd="0" presId="urn:microsoft.com/office/officeart/2018/5/layout/IconCircleLabelList"/>
    <dgm:cxn modelId="{9ACD8BC7-ADCE-4A8A-8707-8F1F45BFBD7B}" type="presParOf" srcId="{8A81805E-7C68-4DC5-B169-93DCF8AC40AA}" destId="{F621DBBE-6839-4CB0-96A0-2EA2BDAEA68C}" srcOrd="2" destOrd="0" presId="urn:microsoft.com/office/officeart/2018/5/layout/IconCircleLabelList"/>
    <dgm:cxn modelId="{D0F31DDF-F9B8-4036-8AF1-99735292C7E0}" type="presParOf" srcId="{F621DBBE-6839-4CB0-96A0-2EA2BDAEA68C}" destId="{EB3F4CD8-06D0-4B0F-B77E-D3C109AB74CA}" srcOrd="0" destOrd="0" presId="urn:microsoft.com/office/officeart/2018/5/layout/IconCircleLabelList"/>
    <dgm:cxn modelId="{1249B0B5-C72F-4DCD-86CB-988703F485D9}" type="presParOf" srcId="{F621DBBE-6839-4CB0-96A0-2EA2BDAEA68C}" destId="{42EC5451-F2B5-4E2C-A95E-BBE4A5C39B08}" srcOrd="1" destOrd="0" presId="urn:microsoft.com/office/officeart/2018/5/layout/IconCircleLabelList"/>
    <dgm:cxn modelId="{66C3E88D-153D-41D0-98A8-838291626E6D}" type="presParOf" srcId="{F621DBBE-6839-4CB0-96A0-2EA2BDAEA68C}" destId="{C4291083-8632-41C5-B965-55E80151904F}" srcOrd="2" destOrd="0" presId="urn:microsoft.com/office/officeart/2018/5/layout/IconCircleLabelList"/>
    <dgm:cxn modelId="{0D970ED8-4888-4C76-99A5-05CEA017D134}" type="presParOf" srcId="{F621DBBE-6839-4CB0-96A0-2EA2BDAEA68C}" destId="{CF0A31B8-23FB-414E-BEA0-E0BEE2326906}" srcOrd="3" destOrd="0" presId="urn:microsoft.com/office/officeart/2018/5/layout/IconCircleLabelList"/>
    <dgm:cxn modelId="{836A4533-3CBC-458B-A0D9-6B34386997F1}" type="presParOf" srcId="{8A81805E-7C68-4DC5-B169-93DCF8AC40AA}" destId="{851C8945-A9FA-4B6A-A74C-02D3DE76FF33}" srcOrd="3" destOrd="0" presId="urn:microsoft.com/office/officeart/2018/5/layout/IconCircleLabelList"/>
    <dgm:cxn modelId="{AD3A4C53-026A-43C9-8F04-DDC60BD419B6}" type="presParOf" srcId="{8A81805E-7C68-4DC5-B169-93DCF8AC40AA}" destId="{0602F31C-7B42-4BE1-B539-2AF88230C1E0}" srcOrd="4" destOrd="0" presId="urn:microsoft.com/office/officeart/2018/5/layout/IconCircleLabelList"/>
    <dgm:cxn modelId="{1E7A1B68-EEF3-4D12-8304-DBD5D4AB5B47}" type="presParOf" srcId="{0602F31C-7B42-4BE1-B539-2AF88230C1E0}" destId="{E583D2F0-1720-441C-A6DA-1519FC09E844}" srcOrd="0" destOrd="0" presId="urn:microsoft.com/office/officeart/2018/5/layout/IconCircleLabelList"/>
    <dgm:cxn modelId="{D6197D3A-046C-4F12-8DFA-C222E9ECF200}" type="presParOf" srcId="{0602F31C-7B42-4BE1-B539-2AF88230C1E0}" destId="{4A8B6C54-D3C3-46E8-8DCA-E6570F75EEE3}" srcOrd="1" destOrd="0" presId="urn:microsoft.com/office/officeart/2018/5/layout/IconCircleLabelList"/>
    <dgm:cxn modelId="{E72CE105-E143-4D6D-AAD2-B6B397F17EA1}" type="presParOf" srcId="{0602F31C-7B42-4BE1-B539-2AF88230C1E0}" destId="{E62BC65C-AD6C-4B73-889F-ED7815C3DC66}" srcOrd="2" destOrd="0" presId="urn:microsoft.com/office/officeart/2018/5/layout/IconCircleLabelList"/>
    <dgm:cxn modelId="{57D28E43-B8BD-444F-A7A7-07A7C59FA885}" type="presParOf" srcId="{0602F31C-7B42-4BE1-B539-2AF88230C1E0}" destId="{C13F4DC6-A88C-49A7-A4C2-7B6FE9F8C44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85BA68-2615-41F1-B9A8-3FCDB824EC1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523B55D-AE96-4B1C-A44E-88B1C2DAB35A}">
      <dgm:prSet/>
      <dgm:spPr/>
      <dgm:t>
        <a:bodyPr/>
        <a:lstStyle/>
        <a:p>
          <a:r>
            <a:rPr lang="en-US" b="1"/>
            <a:t>What</a:t>
          </a:r>
          <a:r>
            <a:rPr lang="en-US"/>
            <a:t> the software (or the respective component) should do</a:t>
          </a:r>
        </a:p>
      </dgm:t>
    </dgm:pt>
    <dgm:pt modelId="{85EB0F40-83B6-4CE1-A598-C482C7EAE76C}" type="parTrans" cxnId="{F526C73A-0FCC-457F-A464-D823A44801D2}">
      <dgm:prSet/>
      <dgm:spPr/>
      <dgm:t>
        <a:bodyPr/>
        <a:lstStyle/>
        <a:p>
          <a:endParaRPr lang="en-US"/>
        </a:p>
      </dgm:t>
    </dgm:pt>
    <dgm:pt modelId="{E8A145DC-51CC-474C-BC1D-7662F9B6AA97}" type="sibTrans" cxnId="{F526C73A-0FCC-457F-A464-D823A44801D2}">
      <dgm:prSet/>
      <dgm:spPr/>
      <dgm:t>
        <a:bodyPr/>
        <a:lstStyle/>
        <a:p>
          <a:endParaRPr lang="en-US"/>
        </a:p>
      </dgm:t>
    </dgm:pt>
    <dgm:pt modelId="{639A119C-0841-4791-ABA7-5040AD797DF7}">
      <dgm:prSet/>
      <dgm:spPr/>
      <dgm:t>
        <a:bodyPr/>
        <a:lstStyle/>
        <a:p>
          <a:r>
            <a:rPr lang="en-US"/>
            <a:t>An action to be performed in the system</a:t>
          </a:r>
        </a:p>
      </dgm:t>
    </dgm:pt>
    <dgm:pt modelId="{644BCF64-B333-4D7B-80F8-FCB65B7FD76F}" type="parTrans" cxnId="{9E543E94-F7EC-4628-BC45-D087994B1295}">
      <dgm:prSet/>
      <dgm:spPr/>
      <dgm:t>
        <a:bodyPr/>
        <a:lstStyle/>
        <a:p>
          <a:endParaRPr lang="en-US"/>
        </a:p>
      </dgm:t>
    </dgm:pt>
    <dgm:pt modelId="{38845005-637E-44E9-A227-56409B2D4A42}" type="sibTrans" cxnId="{9E543E94-F7EC-4628-BC45-D087994B1295}">
      <dgm:prSet/>
      <dgm:spPr/>
      <dgm:t>
        <a:bodyPr/>
        <a:lstStyle/>
        <a:p>
          <a:endParaRPr lang="en-US"/>
        </a:p>
      </dgm:t>
    </dgm:pt>
    <dgm:pt modelId="{95EBCFB0-91FE-4281-9CF4-DEE759B3F3D5}">
      <dgm:prSet/>
      <dgm:spPr/>
      <dgm:t>
        <a:bodyPr/>
        <a:lstStyle/>
        <a:p>
          <a:r>
            <a:rPr lang="en-US"/>
            <a:t>Something the user should be able to do w/ the software</a:t>
          </a:r>
        </a:p>
      </dgm:t>
    </dgm:pt>
    <dgm:pt modelId="{B8F69349-F37D-4E1C-878A-8ADAA46CC3B9}" type="parTrans" cxnId="{821AB0FE-FF16-41E0-8892-FF3150875D4B}">
      <dgm:prSet/>
      <dgm:spPr/>
      <dgm:t>
        <a:bodyPr/>
        <a:lstStyle/>
        <a:p>
          <a:endParaRPr lang="en-US"/>
        </a:p>
      </dgm:t>
    </dgm:pt>
    <dgm:pt modelId="{DC27F798-A866-4BBA-BA97-E6662AD8CAC9}" type="sibTrans" cxnId="{821AB0FE-FF16-41E0-8892-FF3150875D4B}">
      <dgm:prSet/>
      <dgm:spPr/>
      <dgm:t>
        <a:bodyPr/>
        <a:lstStyle/>
        <a:p>
          <a:endParaRPr lang="en-US"/>
        </a:p>
      </dgm:t>
    </dgm:pt>
    <dgm:pt modelId="{4718B661-6A6B-47E2-A5E9-33E94EB038A7}" type="pres">
      <dgm:prSet presAssocID="{8F85BA68-2615-41F1-B9A8-3FCDB824EC18}" presName="root" presStyleCnt="0">
        <dgm:presLayoutVars>
          <dgm:dir/>
          <dgm:resizeHandles val="exact"/>
        </dgm:presLayoutVars>
      </dgm:prSet>
      <dgm:spPr/>
    </dgm:pt>
    <dgm:pt modelId="{6C82EEEC-BB16-40C8-9209-45C85F9B9132}" type="pres">
      <dgm:prSet presAssocID="{7523B55D-AE96-4B1C-A44E-88B1C2DAB35A}" presName="compNode" presStyleCnt="0"/>
      <dgm:spPr/>
    </dgm:pt>
    <dgm:pt modelId="{335965BB-949B-42DD-A58D-F0BCAD3FAF98}" type="pres">
      <dgm:prSet presAssocID="{7523B55D-AE96-4B1C-A44E-88B1C2DAB3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31D9B375-BEDA-4FD5-9759-A9CA09F8F1A0}" type="pres">
      <dgm:prSet presAssocID="{7523B55D-AE96-4B1C-A44E-88B1C2DAB35A}" presName="spaceRect" presStyleCnt="0"/>
      <dgm:spPr/>
    </dgm:pt>
    <dgm:pt modelId="{A44CA0A9-8834-42EF-825D-5D5B1D74E0C8}" type="pres">
      <dgm:prSet presAssocID="{7523B55D-AE96-4B1C-A44E-88B1C2DAB35A}" presName="textRect" presStyleLbl="revTx" presStyleIdx="0" presStyleCnt="3">
        <dgm:presLayoutVars>
          <dgm:chMax val="1"/>
          <dgm:chPref val="1"/>
        </dgm:presLayoutVars>
      </dgm:prSet>
      <dgm:spPr/>
    </dgm:pt>
    <dgm:pt modelId="{21EDE7C7-DDED-4B80-A9FB-8F36C3430594}" type="pres">
      <dgm:prSet presAssocID="{E8A145DC-51CC-474C-BC1D-7662F9B6AA97}" presName="sibTrans" presStyleCnt="0"/>
      <dgm:spPr/>
    </dgm:pt>
    <dgm:pt modelId="{41DFF4C4-88F8-47F8-B489-4DD98CEEA554}" type="pres">
      <dgm:prSet presAssocID="{639A119C-0841-4791-ABA7-5040AD797DF7}" presName="compNode" presStyleCnt="0"/>
      <dgm:spPr/>
    </dgm:pt>
    <dgm:pt modelId="{B53B3319-BA0C-4505-AF15-382AD9688874}" type="pres">
      <dgm:prSet presAssocID="{639A119C-0841-4791-ABA7-5040AD797D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FD866DF-39C4-4C25-9562-70C260680008}" type="pres">
      <dgm:prSet presAssocID="{639A119C-0841-4791-ABA7-5040AD797DF7}" presName="spaceRect" presStyleCnt="0"/>
      <dgm:spPr/>
    </dgm:pt>
    <dgm:pt modelId="{2738D324-20C4-4940-8590-8DD058A68CAC}" type="pres">
      <dgm:prSet presAssocID="{639A119C-0841-4791-ABA7-5040AD797DF7}" presName="textRect" presStyleLbl="revTx" presStyleIdx="1" presStyleCnt="3">
        <dgm:presLayoutVars>
          <dgm:chMax val="1"/>
          <dgm:chPref val="1"/>
        </dgm:presLayoutVars>
      </dgm:prSet>
      <dgm:spPr/>
    </dgm:pt>
    <dgm:pt modelId="{E3C855F9-C32E-4DCB-A56C-55711EA8FCA9}" type="pres">
      <dgm:prSet presAssocID="{38845005-637E-44E9-A227-56409B2D4A42}" presName="sibTrans" presStyleCnt="0"/>
      <dgm:spPr/>
    </dgm:pt>
    <dgm:pt modelId="{EF0F8E24-68A8-4904-95A9-404100D995B3}" type="pres">
      <dgm:prSet presAssocID="{95EBCFB0-91FE-4281-9CF4-DEE759B3F3D5}" presName="compNode" presStyleCnt="0"/>
      <dgm:spPr/>
    </dgm:pt>
    <dgm:pt modelId="{C31D47D0-B00F-405A-98E8-CDA6436A2D89}" type="pres">
      <dgm:prSet presAssocID="{95EBCFB0-91FE-4281-9CF4-DEE759B3F3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A0460D3-D168-4BE3-989E-61AF7990A211}" type="pres">
      <dgm:prSet presAssocID="{95EBCFB0-91FE-4281-9CF4-DEE759B3F3D5}" presName="spaceRect" presStyleCnt="0"/>
      <dgm:spPr/>
    </dgm:pt>
    <dgm:pt modelId="{00E01C6F-2DFD-449B-89D2-A7327B9CFC9D}" type="pres">
      <dgm:prSet presAssocID="{95EBCFB0-91FE-4281-9CF4-DEE759B3F3D5}" presName="textRect" presStyleLbl="revTx" presStyleIdx="2" presStyleCnt="3">
        <dgm:presLayoutVars>
          <dgm:chMax val="1"/>
          <dgm:chPref val="1"/>
        </dgm:presLayoutVars>
      </dgm:prSet>
      <dgm:spPr/>
    </dgm:pt>
  </dgm:ptLst>
  <dgm:cxnLst>
    <dgm:cxn modelId="{31008A11-EA27-46D5-8C5F-87BFE7C96D64}" type="presOf" srcId="{8F85BA68-2615-41F1-B9A8-3FCDB824EC18}" destId="{4718B661-6A6B-47E2-A5E9-33E94EB038A7}" srcOrd="0" destOrd="0" presId="urn:microsoft.com/office/officeart/2018/2/layout/IconLabelList"/>
    <dgm:cxn modelId="{F526C73A-0FCC-457F-A464-D823A44801D2}" srcId="{8F85BA68-2615-41F1-B9A8-3FCDB824EC18}" destId="{7523B55D-AE96-4B1C-A44E-88B1C2DAB35A}" srcOrd="0" destOrd="0" parTransId="{85EB0F40-83B6-4CE1-A598-C482C7EAE76C}" sibTransId="{E8A145DC-51CC-474C-BC1D-7662F9B6AA97}"/>
    <dgm:cxn modelId="{6C1B973D-B2C7-465F-B76B-94F1DE64C744}" type="presOf" srcId="{7523B55D-AE96-4B1C-A44E-88B1C2DAB35A}" destId="{A44CA0A9-8834-42EF-825D-5D5B1D74E0C8}" srcOrd="0" destOrd="0" presId="urn:microsoft.com/office/officeart/2018/2/layout/IconLabelList"/>
    <dgm:cxn modelId="{E1922A8E-8DF5-4EDC-BF66-E8D22F8F359E}" type="presOf" srcId="{95EBCFB0-91FE-4281-9CF4-DEE759B3F3D5}" destId="{00E01C6F-2DFD-449B-89D2-A7327B9CFC9D}" srcOrd="0" destOrd="0" presId="urn:microsoft.com/office/officeart/2018/2/layout/IconLabelList"/>
    <dgm:cxn modelId="{9E543E94-F7EC-4628-BC45-D087994B1295}" srcId="{8F85BA68-2615-41F1-B9A8-3FCDB824EC18}" destId="{639A119C-0841-4791-ABA7-5040AD797DF7}" srcOrd="1" destOrd="0" parTransId="{644BCF64-B333-4D7B-80F8-FCB65B7FD76F}" sibTransId="{38845005-637E-44E9-A227-56409B2D4A42}"/>
    <dgm:cxn modelId="{3B2864F5-074B-4F81-89CD-9BF158045087}" type="presOf" srcId="{639A119C-0841-4791-ABA7-5040AD797DF7}" destId="{2738D324-20C4-4940-8590-8DD058A68CAC}" srcOrd="0" destOrd="0" presId="urn:microsoft.com/office/officeart/2018/2/layout/IconLabelList"/>
    <dgm:cxn modelId="{821AB0FE-FF16-41E0-8892-FF3150875D4B}" srcId="{8F85BA68-2615-41F1-B9A8-3FCDB824EC18}" destId="{95EBCFB0-91FE-4281-9CF4-DEE759B3F3D5}" srcOrd="2" destOrd="0" parTransId="{B8F69349-F37D-4E1C-878A-8ADAA46CC3B9}" sibTransId="{DC27F798-A866-4BBA-BA97-E6662AD8CAC9}"/>
    <dgm:cxn modelId="{4F501584-832D-4570-A7DC-5EE66F1C6197}" type="presParOf" srcId="{4718B661-6A6B-47E2-A5E9-33E94EB038A7}" destId="{6C82EEEC-BB16-40C8-9209-45C85F9B9132}" srcOrd="0" destOrd="0" presId="urn:microsoft.com/office/officeart/2018/2/layout/IconLabelList"/>
    <dgm:cxn modelId="{59E90BAA-D393-43A4-A70C-690AF8341262}" type="presParOf" srcId="{6C82EEEC-BB16-40C8-9209-45C85F9B9132}" destId="{335965BB-949B-42DD-A58D-F0BCAD3FAF98}" srcOrd="0" destOrd="0" presId="urn:microsoft.com/office/officeart/2018/2/layout/IconLabelList"/>
    <dgm:cxn modelId="{CDC5357F-105F-4BD1-9E11-97C3739EB6C7}" type="presParOf" srcId="{6C82EEEC-BB16-40C8-9209-45C85F9B9132}" destId="{31D9B375-BEDA-4FD5-9759-A9CA09F8F1A0}" srcOrd="1" destOrd="0" presId="urn:microsoft.com/office/officeart/2018/2/layout/IconLabelList"/>
    <dgm:cxn modelId="{045052C7-C9E7-49CA-91F0-C0854B8B1B5F}" type="presParOf" srcId="{6C82EEEC-BB16-40C8-9209-45C85F9B9132}" destId="{A44CA0A9-8834-42EF-825D-5D5B1D74E0C8}" srcOrd="2" destOrd="0" presId="urn:microsoft.com/office/officeart/2018/2/layout/IconLabelList"/>
    <dgm:cxn modelId="{3509DF44-B195-4268-BD14-40ED29BEE504}" type="presParOf" srcId="{4718B661-6A6B-47E2-A5E9-33E94EB038A7}" destId="{21EDE7C7-DDED-4B80-A9FB-8F36C3430594}" srcOrd="1" destOrd="0" presId="urn:microsoft.com/office/officeart/2018/2/layout/IconLabelList"/>
    <dgm:cxn modelId="{FAF5B9DB-0C49-49C8-AE84-CC509F77F04B}" type="presParOf" srcId="{4718B661-6A6B-47E2-A5E9-33E94EB038A7}" destId="{41DFF4C4-88F8-47F8-B489-4DD98CEEA554}" srcOrd="2" destOrd="0" presId="urn:microsoft.com/office/officeart/2018/2/layout/IconLabelList"/>
    <dgm:cxn modelId="{3B24879A-7DE9-46C6-9B5C-E79BF89A21EA}" type="presParOf" srcId="{41DFF4C4-88F8-47F8-B489-4DD98CEEA554}" destId="{B53B3319-BA0C-4505-AF15-382AD9688874}" srcOrd="0" destOrd="0" presId="urn:microsoft.com/office/officeart/2018/2/layout/IconLabelList"/>
    <dgm:cxn modelId="{E2F0FCBA-1C72-4567-AE8C-4D37C50B4A14}" type="presParOf" srcId="{41DFF4C4-88F8-47F8-B489-4DD98CEEA554}" destId="{5FD866DF-39C4-4C25-9562-70C260680008}" srcOrd="1" destOrd="0" presId="urn:microsoft.com/office/officeart/2018/2/layout/IconLabelList"/>
    <dgm:cxn modelId="{726B686C-676B-441D-A5BF-590D4F3876AF}" type="presParOf" srcId="{41DFF4C4-88F8-47F8-B489-4DD98CEEA554}" destId="{2738D324-20C4-4940-8590-8DD058A68CAC}" srcOrd="2" destOrd="0" presId="urn:microsoft.com/office/officeart/2018/2/layout/IconLabelList"/>
    <dgm:cxn modelId="{5760FF52-9A4F-44C3-9C53-6883C64A1BBD}" type="presParOf" srcId="{4718B661-6A6B-47E2-A5E9-33E94EB038A7}" destId="{E3C855F9-C32E-4DCB-A56C-55711EA8FCA9}" srcOrd="3" destOrd="0" presId="urn:microsoft.com/office/officeart/2018/2/layout/IconLabelList"/>
    <dgm:cxn modelId="{505261E9-C070-4E19-BD9D-C7F89B510B20}" type="presParOf" srcId="{4718B661-6A6B-47E2-A5E9-33E94EB038A7}" destId="{EF0F8E24-68A8-4904-95A9-404100D995B3}" srcOrd="4" destOrd="0" presId="urn:microsoft.com/office/officeart/2018/2/layout/IconLabelList"/>
    <dgm:cxn modelId="{C05C7B70-26CC-4F22-8CA0-6C701701A87C}" type="presParOf" srcId="{EF0F8E24-68A8-4904-95A9-404100D995B3}" destId="{C31D47D0-B00F-405A-98E8-CDA6436A2D89}" srcOrd="0" destOrd="0" presId="urn:microsoft.com/office/officeart/2018/2/layout/IconLabelList"/>
    <dgm:cxn modelId="{D713B854-BE00-4194-B865-ADA7DC1B4BA4}" type="presParOf" srcId="{EF0F8E24-68A8-4904-95A9-404100D995B3}" destId="{3A0460D3-D168-4BE3-989E-61AF7990A211}" srcOrd="1" destOrd="0" presId="urn:microsoft.com/office/officeart/2018/2/layout/IconLabelList"/>
    <dgm:cxn modelId="{16A49C40-E54C-4DD7-9675-16D0E5C00242}" type="presParOf" srcId="{EF0F8E24-68A8-4904-95A9-404100D995B3}" destId="{00E01C6F-2DFD-449B-89D2-A7327B9CFC9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3E8780-4B93-4BB0-A8E3-9BBD8F26856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FB986F7-7221-49F3-91A1-9DD1F0D4376E}">
      <dgm:prSet/>
      <dgm:spPr/>
      <dgm:t>
        <a:bodyPr/>
        <a:lstStyle/>
        <a:p>
          <a:r>
            <a:rPr lang="en-US"/>
            <a:t>Subject-matter expert (SME) style of requirements</a:t>
          </a:r>
        </a:p>
      </dgm:t>
    </dgm:pt>
    <dgm:pt modelId="{A6DECD02-13FB-45FF-9A22-5CE9C8533B70}" type="parTrans" cxnId="{8750A8D1-CED7-49E0-89F3-7BFF5F204145}">
      <dgm:prSet/>
      <dgm:spPr/>
      <dgm:t>
        <a:bodyPr/>
        <a:lstStyle/>
        <a:p>
          <a:endParaRPr lang="en-US"/>
        </a:p>
      </dgm:t>
    </dgm:pt>
    <dgm:pt modelId="{4FAB3E26-3F4F-4760-930B-F07AFC3C9CC1}" type="sibTrans" cxnId="{8750A8D1-CED7-49E0-89F3-7BFF5F204145}">
      <dgm:prSet/>
      <dgm:spPr/>
      <dgm:t>
        <a:bodyPr/>
        <a:lstStyle/>
        <a:p>
          <a:endParaRPr lang="en-US"/>
        </a:p>
      </dgm:t>
    </dgm:pt>
    <dgm:pt modelId="{93E24F79-3E0D-48AF-A741-6CB1C454790C}">
      <dgm:prSet/>
      <dgm:spPr/>
      <dgm:t>
        <a:bodyPr/>
        <a:lstStyle/>
        <a:p>
          <a:r>
            <a:rPr lang="en-US"/>
            <a:t>We are generalists, we are not usually experts in another field</a:t>
          </a:r>
        </a:p>
      </dgm:t>
    </dgm:pt>
    <dgm:pt modelId="{7A008F7D-F15C-4B38-BB62-0B6FEE59897B}" type="parTrans" cxnId="{6A913EA4-02CB-4D2A-B536-33E30B9EC5A1}">
      <dgm:prSet/>
      <dgm:spPr/>
      <dgm:t>
        <a:bodyPr/>
        <a:lstStyle/>
        <a:p>
          <a:endParaRPr lang="en-US"/>
        </a:p>
      </dgm:t>
    </dgm:pt>
    <dgm:pt modelId="{0DA6CDC6-E197-48DA-8BBD-E39CCF8072A1}" type="sibTrans" cxnId="{6A913EA4-02CB-4D2A-B536-33E30B9EC5A1}">
      <dgm:prSet/>
      <dgm:spPr/>
      <dgm:t>
        <a:bodyPr/>
        <a:lstStyle/>
        <a:p>
          <a:endParaRPr lang="en-US"/>
        </a:p>
      </dgm:t>
    </dgm:pt>
    <dgm:pt modelId="{89A89EF0-AB9E-4E7D-A252-88F6294DDD66}">
      <dgm:prSet/>
      <dgm:spPr/>
      <dgm:t>
        <a:bodyPr/>
        <a:lstStyle/>
        <a:p>
          <a:r>
            <a:rPr lang="en-US"/>
            <a:t>Pertain to 	some domain/industry where the software will be used</a:t>
          </a:r>
        </a:p>
      </dgm:t>
    </dgm:pt>
    <dgm:pt modelId="{777A6F48-B8AE-46B0-BDF2-D4AFEC49FA64}" type="parTrans" cxnId="{86C70D1A-EF02-407B-9988-5DE645BFA669}">
      <dgm:prSet/>
      <dgm:spPr/>
      <dgm:t>
        <a:bodyPr/>
        <a:lstStyle/>
        <a:p>
          <a:endParaRPr lang="en-US"/>
        </a:p>
      </dgm:t>
    </dgm:pt>
    <dgm:pt modelId="{8FDA6AA3-A788-4584-BD99-132437C9CCDA}" type="sibTrans" cxnId="{86C70D1A-EF02-407B-9988-5DE645BFA669}">
      <dgm:prSet/>
      <dgm:spPr/>
      <dgm:t>
        <a:bodyPr/>
        <a:lstStyle/>
        <a:p>
          <a:endParaRPr lang="en-US"/>
        </a:p>
      </dgm:t>
    </dgm:pt>
    <dgm:pt modelId="{F2E64FCD-88C9-4687-9FB2-72CEF25C6AF6}" type="pres">
      <dgm:prSet presAssocID="{A73E8780-4B93-4BB0-A8E3-9BBD8F268565}" presName="linear" presStyleCnt="0">
        <dgm:presLayoutVars>
          <dgm:animLvl val="lvl"/>
          <dgm:resizeHandles val="exact"/>
        </dgm:presLayoutVars>
      </dgm:prSet>
      <dgm:spPr/>
    </dgm:pt>
    <dgm:pt modelId="{68F12EF6-27EA-48A9-979D-2EE4EEB12422}" type="pres">
      <dgm:prSet presAssocID="{4FB986F7-7221-49F3-91A1-9DD1F0D4376E}" presName="parentText" presStyleLbl="node1" presStyleIdx="0" presStyleCnt="3">
        <dgm:presLayoutVars>
          <dgm:chMax val="0"/>
          <dgm:bulletEnabled val="1"/>
        </dgm:presLayoutVars>
      </dgm:prSet>
      <dgm:spPr/>
    </dgm:pt>
    <dgm:pt modelId="{1DC5DA00-EF15-4852-A47D-A9167520C8E5}" type="pres">
      <dgm:prSet presAssocID="{4FAB3E26-3F4F-4760-930B-F07AFC3C9CC1}" presName="spacer" presStyleCnt="0"/>
      <dgm:spPr/>
    </dgm:pt>
    <dgm:pt modelId="{2B86F506-154B-4B88-BC27-F96F65C0D827}" type="pres">
      <dgm:prSet presAssocID="{93E24F79-3E0D-48AF-A741-6CB1C454790C}" presName="parentText" presStyleLbl="node1" presStyleIdx="1" presStyleCnt="3">
        <dgm:presLayoutVars>
          <dgm:chMax val="0"/>
          <dgm:bulletEnabled val="1"/>
        </dgm:presLayoutVars>
      </dgm:prSet>
      <dgm:spPr/>
    </dgm:pt>
    <dgm:pt modelId="{D9FFA859-7C84-420B-8499-B4332E842E0A}" type="pres">
      <dgm:prSet presAssocID="{0DA6CDC6-E197-48DA-8BBD-E39CCF8072A1}" presName="spacer" presStyleCnt="0"/>
      <dgm:spPr/>
    </dgm:pt>
    <dgm:pt modelId="{444BCCD6-4F3B-40D8-8B4E-A949D4B13C35}" type="pres">
      <dgm:prSet presAssocID="{89A89EF0-AB9E-4E7D-A252-88F6294DDD66}" presName="parentText" presStyleLbl="node1" presStyleIdx="2" presStyleCnt="3">
        <dgm:presLayoutVars>
          <dgm:chMax val="0"/>
          <dgm:bulletEnabled val="1"/>
        </dgm:presLayoutVars>
      </dgm:prSet>
      <dgm:spPr/>
    </dgm:pt>
  </dgm:ptLst>
  <dgm:cxnLst>
    <dgm:cxn modelId="{8F7C9013-922C-4C40-B01D-C26BFB132716}" type="presOf" srcId="{93E24F79-3E0D-48AF-A741-6CB1C454790C}" destId="{2B86F506-154B-4B88-BC27-F96F65C0D827}" srcOrd="0" destOrd="0" presId="urn:microsoft.com/office/officeart/2005/8/layout/vList2"/>
    <dgm:cxn modelId="{86C70D1A-EF02-407B-9988-5DE645BFA669}" srcId="{A73E8780-4B93-4BB0-A8E3-9BBD8F268565}" destId="{89A89EF0-AB9E-4E7D-A252-88F6294DDD66}" srcOrd="2" destOrd="0" parTransId="{777A6F48-B8AE-46B0-BDF2-D4AFEC49FA64}" sibTransId="{8FDA6AA3-A788-4584-BD99-132437C9CCDA}"/>
    <dgm:cxn modelId="{395CBF29-81A0-444B-A40C-726A0398DFFE}" type="presOf" srcId="{89A89EF0-AB9E-4E7D-A252-88F6294DDD66}" destId="{444BCCD6-4F3B-40D8-8B4E-A949D4B13C35}" srcOrd="0" destOrd="0" presId="urn:microsoft.com/office/officeart/2005/8/layout/vList2"/>
    <dgm:cxn modelId="{4F3BC387-573B-48CB-987D-666B92AFC83C}" type="presOf" srcId="{4FB986F7-7221-49F3-91A1-9DD1F0D4376E}" destId="{68F12EF6-27EA-48A9-979D-2EE4EEB12422}" srcOrd="0" destOrd="0" presId="urn:microsoft.com/office/officeart/2005/8/layout/vList2"/>
    <dgm:cxn modelId="{6A913EA4-02CB-4D2A-B536-33E30B9EC5A1}" srcId="{A73E8780-4B93-4BB0-A8E3-9BBD8F268565}" destId="{93E24F79-3E0D-48AF-A741-6CB1C454790C}" srcOrd="1" destOrd="0" parTransId="{7A008F7D-F15C-4B38-BB62-0B6FEE59897B}" sibTransId="{0DA6CDC6-E197-48DA-8BBD-E39CCF8072A1}"/>
    <dgm:cxn modelId="{8750A8D1-CED7-49E0-89F3-7BFF5F204145}" srcId="{A73E8780-4B93-4BB0-A8E3-9BBD8F268565}" destId="{4FB986F7-7221-49F3-91A1-9DD1F0D4376E}" srcOrd="0" destOrd="0" parTransId="{A6DECD02-13FB-45FF-9A22-5CE9C8533B70}" sibTransId="{4FAB3E26-3F4F-4760-930B-F07AFC3C9CC1}"/>
    <dgm:cxn modelId="{8FB5EDFC-E398-4BB4-9377-2220D3125125}" type="presOf" srcId="{A73E8780-4B93-4BB0-A8E3-9BBD8F268565}" destId="{F2E64FCD-88C9-4687-9FB2-72CEF25C6AF6}" srcOrd="0" destOrd="0" presId="urn:microsoft.com/office/officeart/2005/8/layout/vList2"/>
    <dgm:cxn modelId="{A58759DB-7638-4C87-8822-6C0124288C93}" type="presParOf" srcId="{F2E64FCD-88C9-4687-9FB2-72CEF25C6AF6}" destId="{68F12EF6-27EA-48A9-979D-2EE4EEB12422}" srcOrd="0" destOrd="0" presId="urn:microsoft.com/office/officeart/2005/8/layout/vList2"/>
    <dgm:cxn modelId="{A2004021-7BE0-4F0C-8261-A04EA4530C9B}" type="presParOf" srcId="{F2E64FCD-88C9-4687-9FB2-72CEF25C6AF6}" destId="{1DC5DA00-EF15-4852-A47D-A9167520C8E5}" srcOrd="1" destOrd="0" presId="urn:microsoft.com/office/officeart/2005/8/layout/vList2"/>
    <dgm:cxn modelId="{28FE0329-BB5C-455F-9DEC-888CB9EB2A08}" type="presParOf" srcId="{F2E64FCD-88C9-4687-9FB2-72CEF25C6AF6}" destId="{2B86F506-154B-4B88-BC27-F96F65C0D827}" srcOrd="2" destOrd="0" presId="urn:microsoft.com/office/officeart/2005/8/layout/vList2"/>
    <dgm:cxn modelId="{311A7265-526B-4725-AFBD-11EF0E8EC83B}" type="presParOf" srcId="{F2E64FCD-88C9-4687-9FB2-72CEF25C6AF6}" destId="{D9FFA859-7C84-420B-8499-B4332E842E0A}" srcOrd="3" destOrd="0" presId="urn:microsoft.com/office/officeart/2005/8/layout/vList2"/>
    <dgm:cxn modelId="{9FB8878C-0FA8-4895-BDF7-DC2900DD1933}" type="presParOf" srcId="{F2E64FCD-88C9-4687-9FB2-72CEF25C6AF6}" destId="{444BCCD6-4F3B-40D8-8B4E-A949D4B13C3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5FC646-EECC-49E6-A1A2-02385431DBCA}"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8679DEFB-B68A-4097-9F19-C777C33E9B05}">
      <dgm:prSet/>
      <dgm:spPr/>
      <dgm:t>
        <a:bodyPr/>
        <a:lstStyle/>
        <a:p>
          <a:r>
            <a:rPr lang="en-US" dirty="0"/>
            <a:t>Interviews</a:t>
          </a:r>
        </a:p>
      </dgm:t>
    </dgm:pt>
    <dgm:pt modelId="{F7E8B6EC-496B-4AB9-B0E1-4330A819A990}" type="parTrans" cxnId="{348BD19C-F4EF-441C-999B-08FDD2F81B5C}">
      <dgm:prSet/>
      <dgm:spPr/>
      <dgm:t>
        <a:bodyPr/>
        <a:lstStyle/>
        <a:p>
          <a:endParaRPr lang="en-US"/>
        </a:p>
      </dgm:t>
    </dgm:pt>
    <dgm:pt modelId="{4F150C35-008B-4ED1-BA2A-E66A05A44EE7}" type="sibTrans" cxnId="{348BD19C-F4EF-441C-999B-08FDD2F81B5C}">
      <dgm:prSet/>
      <dgm:spPr/>
      <dgm:t>
        <a:bodyPr/>
        <a:lstStyle/>
        <a:p>
          <a:endParaRPr lang="en-US"/>
        </a:p>
      </dgm:t>
    </dgm:pt>
    <dgm:pt modelId="{F57ABCDA-DE4B-4F53-A315-BD521C2B8943}">
      <dgm:prSet/>
      <dgm:spPr/>
      <dgm:t>
        <a:bodyPr/>
        <a:lstStyle/>
        <a:p>
          <a:r>
            <a:rPr lang="en-US" dirty="0"/>
            <a:t>Surveys</a:t>
          </a:r>
        </a:p>
      </dgm:t>
    </dgm:pt>
    <dgm:pt modelId="{6699EEC7-7DA9-4EAE-906F-2976F5A5E699}" type="parTrans" cxnId="{FDA03342-A885-4791-8F78-6295D845D06D}">
      <dgm:prSet/>
      <dgm:spPr/>
      <dgm:t>
        <a:bodyPr/>
        <a:lstStyle/>
        <a:p>
          <a:endParaRPr lang="en-US"/>
        </a:p>
      </dgm:t>
    </dgm:pt>
    <dgm:pt modelId="{B513D328-8DA2-497C-8C97-C03DEE9E8047}" type="sibTrans" cxnId="{FDA03342-A885-4791-8F78-6295D845D06D}">
      <dgm:prSet/>
      <dgm:spPr/>
      <dgm:t>
        <a:bodyPr/>
        <a:lstStyle/>
        <a:p>
          <a:endParaRPr lang="en-US"/>
        </a:p>
      </dgm:t>
    </dgm:pt>
    <dgm:pt modelId="{65714C08-6A7B-4C8D-9F9C-3AF20C521389}">
      <dgm:prSet/>
      <dgm:spPr/>
      <dgm:t>
        <a:bodyPr/>
        <a:lstStyle/>
        <a:p>
          <a:r>
            <a:rPr lang="en-US"/>
            <a:t>Focus Groups</a:t>
          </a:r>
        </a:p>
      </dgm:t>
    </dgm:pt>
    <dgm:pt modelId="{342DF877-BE1A-4EC2-939C-8CB35EEEACA7}" type="parTrans" cxnId="{A5DACDB7-A859-48AE-B07B-0A3D228E5BA8}">
      <dgm:prSet/>
      <dgm:spPr/>
      <dgm:t>
        <a:bodyPr/>
        <a:lstStyle/>
        <a:p>
          <a:endParaRPr lang="en-US"/>
        </a:p>
      </dgm:t>
    </dgm:pt>
    <dgm:pt modelId="{52036321-3CC8-49AE-8795-448D38D4F00A}" type="sibTrans" cxnId="{A5DACDB7-A859-48AE-B07B-0A3D228E5BA8}">
      <dgm:prSet/>
      <dgm:spPr/>
      <dgm:t>
        <a:bodyPr/>
        <a:lstStyle/>
        <a:p>
          <a:endParaRPr lang="en-US"/>
        </a:p>
      </dgm:t>
    </dgm:pt>
    <dgm:pt modelId="{9A2BB72E-0FB2-436B-AFC1-DE681D5D9E70}">
      <dgm:prSet/>
      <dgm:spPr/>
      <dgm:t>
        <a:bodyPr/>
        <a:lstStyle/>
        <a:p>
          <a:r>
            <a:rPr lang="en-US" dirty="0"/>
            <a:t>Observations</a:t>
          </a:r>
        </a:p>
      </dgm:t>
    </dgm:pt>
    <dgm:pt modelId="{5CF96955-8F22-41C5-8CC3-55B373D5BA78}" type="parTrans" cxnId="{A5B497F5-C568-41E1-B152-EFD7A2532ED9}">
      <dgm:prSet/>
      <dgm:spPr/>
      <dgm:t>
        <a:bodyPr/>
        <a:lstStyle/>
        <a:p>
          <a:endParaRPr lang="en-US"/>
        </a:p>
      </dgm:t>
    </dgm:pt>
    <dgm:pt modelId="{AFE1071E-36F1-41BA-98BC-8FE137E7C21A}" type="sibTrans" cxnId="{A5B497F5-C568-41E1-B152-EFD7A2532ED9}">
      <dgm:prSet/>
      <dgm:spPr/>
      <dgm:t>
        <a:bodyPr/>
        <a:lstStyle/>
        <a:p>
          <a:endParaRPr lang="en-US"/>
        </a:p>
      </dgm:t>
    </dgm:pt>
    <dgm:pt modelId="{A77D1907-3BDA-4AA5-A2B4-A37AE75AE8D9}" type="pres">
      <dgm:prSet presAssocID="{545FC646-EECC-49E6-A1A2-02385431DBCA}" presName="Name0" presStyleCnt="0">
        <dgm:presLayoutVars>
          <dgm:dir/>
          <dgm:animLvl val="lvl"/>
          <dgm:resizeHandles val="exact"/>
        </dgm:presLayoutVars>
      </dgm:prSet>
      <dgm:spPr/>
    </dgm:pt>
    <dgm:pt modelId="{7B4E221A-FADA-45C2-B50C-16769FE7B3EF}" type="pres">
      <dgm:prSet presAssocID="{8679DEFB-B68A-4097-9F19-C777C33E9B05}" presName="linNode" presStyleCnt="0"/>
      <dgm:spPr/>
    </dgm:pt>
    <dgm:pt modelId="{D0EA0FFA-B82A-4221-9629-7CB9714FC2E5}" type="pres">
      <dgm:prSet presAssocID="{8679DEFB-B68A-4097-9F19-C777C33E9B05}" presName="parentText" presStyleLbl="node1" presStyleIdx="0" presStyleCnt="4">
        <dgm:presLayoutVars>
          <dgm:chMax val="1"/>
          <dgm:bulletEnabled val="1"/>
        </dgm:presLayoutVars>
      </dgm:prSet>
      <dgm:spPr/>
    </dgm:pt>
    <dgm:pt modelId="{1D1A525F-8E19-47D3-BF14-91B724FEB90B}" type="pres">
      <dgm:prSet presAssocID="{4F150C35-008B-4ED1-BA2A-E66A05A44EE7}" presName="sp" presStyleCnt="0"/>
      <dgm:spPr/>
    </dgm:pt>
    <dgm:pt modelId="{31EE582A-6647-4E96-8E50-A6DEB18AE52E}" type="pres">
      <dgm:prSet presAssocID="{F57ABCDA-DE4B-4F53-A315-BD521C2B8943}" presName="linNode" presStyleCnt="0"/>
      <dgm:spPr/>
    </dgm:pt>
    <dgm:pt modelId="{D32C058E-8F69-4C55-881C-44243F8A68D4}" type="pres">
      <dgm:prSet presAssocID="{F57ABCDA-DE4B-4F53-A315-BD521C2B8943}" presName="parentText" presStyleLbl="node1" presStyleIdx="1" presStyleCnt="4">
        <dgm:presLayoutVars>
          <dgm:chMax val="1"/>
          <dgm:bulletEnabled val="1"/>
        </dgm:presLayoutVars>
      </dgm:prSet>
      <dgm:spPr/>
    </dgm:pt>
    <dgm:pt modelId="{D655387D-EF2F-4764-BE49-EECD2D5D1B83}" type="pres">
      <dgm:prSet presAssocID="{B513D328-8DA2-497C-8C97-C03DEE9E8047}" presName="sp" presStyleCnt="0"/>
      <dgm:spPr/>
    </dgm:pt>
    <dgm:pt modelId="{C27D7E49-96EF-4A40-8073-CAF1F7C7929F}" type="pres">
      <dgm:prSet presAssocID="{65714C08-6A7B-4C8D-9F9C-3AF20C521389}" presName="linNode" presStyleCnt="0"/>
      <dgm:spPr/>
    </dgm:pt>
    <dgm:pt modelId="{DD9BF32C-2899-4225-8854-DAD6E6A2027D}" type="pres">
      <dgm:prSet presAssocID="{65714C08-6A7B-4C8D-9F9C-3AF20C521389}" presName="parentText" presStyleLbl="node1" presStyleIdx="2" presStyleCnt="4">
        <dgm:presLayoutVars>
          <dgm:chMax val="1"/>
          <dgm:bulletEnabled val="1"/>
        </dgm:presLayoutVars>
      </dgm:prSet>
      <dgm:spPr/>
    </dgm:pt>
    <dgm:pt modelId="{9922C10A-AF0D-4142-8F64-3A0BBB6BF412}" type="pres">
      <dgm:prSet presAssocID="{52036321-3CC8-49AE-8795-448D38D4F00A}" presName="sp" presStyleCnt="0"/>
      <dgm:spPr/>
    </dgm:pt>
    <dgm:pt modelId="{98E2CE43-BA21-4BA5-B5FA-A995950674EC}" type="pres">
      <dgm:prSet presAssocID="{9A2BB72E-0FB2-436B-AFC1-DE681D5D9E70}" presName="linNode" presStyleCnt="0"/>
      <dgm:spPr/>
    </dgm:pt>
    <dgm:pt modelId="{8BC7EA24-D530-4DF4-85D1-AB68CE98A9F7}" type="pres">
      <dgm:prSet presAssocID="{9A2BB72E-0FB2-436B-AFC1-DE681D5D9E70}" presName="parentText" presStyleLbl="node1" presStyleIdx="3" presStyleCnt="4">
        <dgm:presLayoutVars>
          <dgm:chMax val="1"/>
          <dgm:bulletEnabled val="1"/>
        </dgm:presLayoutVars>
      </dgm:prSet>
      <dgm:spPr/>
    </dgm:pt>
  </dgm:ptLst>
  <dgm:cxnLst>
    <dgm:cxn modelId="{E682F317-B1E1-482E-9F75-B636A5101AA1}" type="presOf" srcId="{545FC646-EECC-49E6-A1A2-02385431DBCA}" destId="{A77D1907-3BDA-4AA5-A2B4-A37AE75AE8D9}" srcOrd="0" destOrd="0" presId="urn:microsoft.com/office/officeart/2005/8/layout/vList5"/>
    <dgm:cxn modelId="{5CE32B1A-EAEE-4E83-AEE7-F0CD621E5763}" type="presOf" srcId="{65714C08-6A7B-4C8D-9F9C-3AF20C521389}" destId="{DD9BF32C-2899-4225-8854-DAD6E6A2027D}" srcOrd="0" destOrd="0" presId="urn:microsoft.com/office/officeart/2005/8/layout/vList5"/>
    <dgm:cxn modelId="{FDA03342-A885-4791-8F78-6295D845D06D}" srcId="{545FC646-EECC-49E6-A1A2-02385431DBCA}" destId="{F57ABCDA-DE4B-4F53-A315-BD521C2B8943}" srcOrd="1" destOrd="0" parTransId="{6699EEC7-7DA9-4EAE-906F-2976F5A5E699}" sibTransId="{B513D328-8DA2-497C-8C97-C03DEE9E8047}"/>
    <dgm:cxn modelId="{D3518192-9F30-4ECA-97AD-2F8D8B9B6503}" type="presOf" srcId="{F57ABCDA-DE4B-4F53-A315-BD521C2B8943}" destId="{D32C058E-8F69-4C55-881C-44243F8A68D4}" srcOrd="0" destOrd="0" presId="urn:microsoft.com/office/officeart/2005/8/layout/vList5"/>
    <dgm:cxn modelId="{9824FA9A-3F96-4271-AA9E-D09AB3F160B3}" type="presOf" srcId="{9A2BB72E-0FB2-436B-AFC1-DE681D5D9E70}" destId="{8BC7EA24-D530-4DF4-85D1-AB68CE98A9F7}" srcOrd="0" destOrd="0" presId="urn:microsoft.com/office/officeart/2005/8/layout/vList5"/>
    <dgm:cxn modelId="{348BD19C-F4EF-441C-999B-08FDD2F81B5C}" srcId="{545FC646-EECC-49E6-A1A2-02385431DBCA}" destId="{8679DEFB-B68A-4097-9F19-C777C33E9B05}" srcOrd="0" destOrd="0" parTransId="{F7E8B6EC-496B-4AB9-B0E1-4330A819A990}" sibTransId="{4F150C35-008B-4ED1-BA2A-E66A05A44EE7}"/>
    <dgm:cxn modelId="{A5DACDB7-A859-48AE-B07B-0A3D228E5BA8}" srcId="{545FC646-EECC-49E6-A1A2-02385431DBCA}" destId="{65714C08-6A7B-4C8D-9F9C-3AF20C521389}" srcOrd="2" destOrd="0" parTransId="{342DF877-BE1A-4EC2-939C-8CB35EEEACA7}" sibTransId="{52036321-3CC8-49AE-8795-448D38D4F00A}"/>
    <dgm:cxn modelId="{079AFFC7-D0FA-4C19-A47F-34422FA53D0A}" type="presOf" srcId="{8679DEFB-B68A-4097-9F19-C777C33E9B05}" destId="{D0EA0FFA-B82A-4221-9629-7CB9714FC2E5}" srcOrd="0" destOrd="0" presId="urn:microsoft.com/office/officeart/2005/8/layout/vList5"/>
    <dgm:cxn modelId="{A5B497F5-C568-41E1-B152-EFD7A2532ED9}" srcId="{545FC646-EECC-49E6-A1A2-02385431DBCA}" destId="{9A2BB72E-0FB2-436B-AFC1-DE681D5D9E70}" srcOrd="3" destOrd="0" parTransId="{5CF96955-8F22-41C5-8CC3-55B373D5BA78}" sibTransId="{AFE1071E-36F1-41BA-98BC-8FE137E7C21A}"/>
    <dgm:cxn modelId="{9EBAD48D-44DB-47DD-9E52-BFEB6EA584D4}" type="presParOf" srcId="{A77D1907-3BDA-4AA5-A2B4-A37AE75AE8D9}" destId="{7B4E221A-FADA-45C2-B50C-16769FE7B3EF}" srcOrd="0" destOrd="0" presId="urn:microsoft.com/office/officeart/2005/8/layout/vList5"/>
    <dgm:cxn modelId="{6BBE1698-3C39-4DCE-AE5B-38C19C630CF7}" type="presParOf" srcId="{7B4E221A-FADA-45C2-B50C-16769FE7B3EF}" destId="{D0EA0FFA-B82A-4221-9629-7CB9714FC2E5}" srcOrd="0" destOrd="0" presId="urn:microsoft.com/office/officeart/2005/8/layout/vList5"/>
    <dgm:cxn modelId="{83B53100-C374-4FF1-A8D6-7F1E351D5CC8}" type="presParOf" srcId="{A77D1907-3BDA-4AA5-A2B4-A37AE75AE8D9}" destId="{1D1A525F-8E19-47D3-BF14-91B724FEB90B}" srcOrd="1" destOrd="0" presId="urn:microsoft.com/office/officeart/2005/8/layout/vList5"/>
    <dgm:cxn modelId="{D86F98ED-4ABD-48BA-BCC5-3FE97472495E}" type="presParOf" srcId="{A77D1907-3BDA-4AA5-A2B4-A37AE75AE8D9}" destId="{31EE582A-6647-4E96-8E50-A6DEB18AE52E}" srcOrd="2" destOrd="0" presId="urn:microsoft.com/office/officeart/2005/8/layout/vList5"/>
    <dgm:cxn modelId="{71C1A33C-8909-4189-B955-45F9E2705DBD}" type="presParOf" srcId="{31EE582A-6647-4E96-8E50-A6DEB18AE52E}" destId="{D32C058E-8F69-4C55-881C-44243F8A68D4}" srcOrd="0" destOrd="0" presId="urn:microsoft.com/office/officeart/2005/8/layout/vList5"/>
    <dgm:cxn modelId="{C9E092D2-6E46-4646-A6BA-4E5190416EA6}" type="presParOf" srcId="{A77D1907-3BDA-4AA5-A2B4-A37AE75AE8D9}" destId="{D655387D-EF2F-4764-BE49-EECD2D5D1B83}" srcOrd="3" destOrd="0" presId="urn:microsoft.com/office/officeart/2005/8/layout/vList5"/>
    <dgm:cxn modelId="{D81B570B-7E29-44C4-925B-928EBF96A203}" type="presParOf" srcId="{A77D1907-3BDA-4AA5-A2B4-A37AE75AE8D9}" destId="{C27D7E49-96EF-4A40-8073-CAF1F7C7929F}" srcOrd="4" destOrd="0" presId="urn:microsoft.com/office/officeart/2005/8/layout/vList5"/>
    <dgm:cxn modelId="{DC7BA66E-6CB0-4F59-AA23-468F3E7C604D}" type="presParOf" srcId="{C27D7E49-96EF-4A40-8073-CAF1F7C7929F}" destId="{DD9BF32C-2899-4225-8854-DAD6E6A2027D}" srcOrd="0" destOrd="0" presId="urn:microsoft.com/office/officeart/2005/8/layout/vList5"/>
    <dgm:cxn modelId="{E27670F4-C8F9-49B9-903E-40C960504326}" type="presParOf" srcId="{A77D1907-3BDA-4AA5-A2B4-A37AE75AE8D9}" destId="{9922C10A-AF0D-4142-8F64-3A0BBB6BF412}" srcOrd="5" destOrd="0" presId="urn:microsoft.com/office/officeart/2005/8/layout/vList5"/>
    <dgm:cxn modelId="{EBE3CD45-7596-40F1-8C37-FCDB4E5A8AFF}" type="presParOf" srcId="{A77D1907-3BDA-4AA5-A2B4-A37AE75AE8D9}" destId="{98E2CE43-BA21-4BA5-B5FA-A995950674EC}" srcOrd="6" destOrd="0" presId="urn:microsoft.com/office/officeart/2005/8/layout/vList5"/>
    <dgm:cxn modelId="{C7DF1C74-5905-4DAD-A75F-3B396940FD55}" type="presParOf" srcId="{98E2CE43-BA21-4BA5-B5FA-A995950674EC}" destId="{8BC7EA24-D530-4DF4-85D1-AB68CE98A9F7}"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24270E-EB61-4D33-9272-C29802B81D6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818A1B2-008E-46CA-96D6-3C2F4FDC526B}">
      <dgm:prSet/>
      <dgm:spPr/>
      <dgm:t>
        <a:bodyPr/>
        <a:lstStyle/>
        <a:p>
          <a:r>
            <a:rPr lang="en-US"/>
            <a:t>Use MoSCoW method</a:t>
          </a:r>
        </a:p>
      </dgm:t>
    </dgm:pt>
    <dgm:pt modelId="{7777DD15-4374-457D-BE3F-240A9A0B3F36}" type="parTrans" cxnId="{4284E775-035D-4B96-A3C9-0BE908198E90}">
      <dgm:prSet/>
      <dgm:spPr/>
      <dgm:t>
        <a:bodyPr/>
        <a:lstStyle/>
        <a:p>
          <a:endParaRPr lang="en-US"/>
        </a:p>
      </dgm:t>
    </dgm:pt>
    <dgm:pt modelId="{E5C2FD98-1412-4FCD-AEDD-2B68FA91F682}" type="sibTrans" cxnId="{4284E775-035D-4B96-A3C9-0BE908198E90}">
      <dgm:prSet/>
      <dgm:spPr/>
      <dgm:t>
        <a:bodyPr/>
        <a:lstStyle/>
        <a:p>
          <a:endParaRPr lang="en-US"/>
        </a:p>
      </dgm:t>
    </dgm:pt>
    <dgm:pt modelId="{79A5D59D-64AD-44F9-9D9D-938B10138210}">
      <dgm:prSet/>
      <dgm:spPr/>
      <dgm:t>
        <a:bodyPr/>
        <a:lstStyle/>
        <a:p>
          <a:r>
            <a:rPr lang="en-US"/>
            <a:t>Use Kano method</a:t>
          </a:r>
        </a:p>
      </dgm:t>
    </dgm:pt>
    <dgm:pt modelId="{4633ED41-3DF6-47CD-8AFB-613CAF52820A}" type="parTrans" cxnId="{4A9297D8-86BE-4B42-9826-60E0D47E9562}">
      <dgm:prSet/>
      <dgm:spPr/>
      <dgm:t>
        <a:bodyPr/>
        <a:lstStyle/>
        <a:p>
          <a:endParaRPr lang="en-US"/>
        </a:p>
      </dgm:t>
    </dgm:pt>
    <dgm:pt modelId="{9A2FA56A-BA44-4277-B839-5E674BB90851}" type="sibTrans" cxnId="{4A9297D8-86BE-4B42-9826-60E0D47E9562}">
      <dgm:prSet/>
      <dgm:spPr/>
      <dgm:t>
        <a:bodyPr/>
        <a:lstStyle/>
        <a:p>
          <a:endParaRPr lang="en-US"/>
        </a:p>
      </dgm:t>
    </dgm:pt>
    <dgm:pt modelId="{B5F9DF66-FA22-4906-8ADA-AFE738CAACE3}" type="pres">
      <dgm:prSet presAssocID="{6324270E-EB61-4D33-9272-C29802B81D6C}" presName="diagram" presStyleCnt="0">
        <dgm:presLayoutVars>
          <dgm:dir/>
          <dgm:resizeHandles val="exact"/>
        </dgm:presLayoutVars>
      </dgm:prSet>
      <dgm:spPr/>
    </dgm:pt>
    <dgm:pt modelId="{62DE5D90-1AEC-4471-80D5-F06A560E015E}" type="pres">
      <dgm:prSet presAssocID="{3818A1B2-008E-46CA-96D6-3C2F4FDC526B}" presName="node" presStyleLbl="node1" presStyleIdx="0" presStyleCnt="2">
        <dgm:presLayoutVars>
          <dgm:bulletEnabled val="1"/>
        </dgm:presLayoutVars>
      </dgm:prSet>
      <dgm:spPr/>
    </dgm:pt>
    <dgm:pt modelId="{CEAEB796-B326-4A79-9C72-45C04907EE24}" type="pres">
      <dgm:prSet presAssocID="{E5C2FD98-1412-4FCD-AEDD-2B68FA91F682}" presName="sibTrans" presStyleCnt="0"/>
      <dgm:spPr/>
    </dgm:pt>
    <dgm:pt modelId="{A2C9C998-CE9E-4370-9EFD-3465E21BA21C}" type="pres">
      <dgm:prSet presAssocID="{79A5D59D-64AD-44F9-9D9D-938B10138210}" presName="node" presStyleLbl="node1" presStyleIdx="1" presStyleCnt="2">
        <dgm:presLayoutVars>
          <dgm:bulletEnabled val="1"/>
        </dgm:presLayoutVars>
      </dgm:prSet>
      <dgm:spPr/>
    </dgm:pt>
  </dgm:ptLst>
  <dgm:cxnLst>
    <dgm:cxn modelId="{F8029E34-4288-4A0D-B7EB-2CF933A98E87}" type="presOf" srcId="{6324270E-EB61-4D33-9272-C29802B81D6C}" destId="{B5F9DF66-FA22-4906-8ADA-AFE738CAACE3}" srcOrd="0" destOrd="0" presId="urn:microsoft.com/office/officeart/2005/8/layout/default"/>
    <dgm:cxn modelId="{4284E775-035D-4B96-A3C9-0BE908198E90}" srcId="{6324270E-EB61-4D33-9272-C29802B81D6C}" destId="{3818A1B2-008E-46CA-96D6-3C2F4FDC526B}" srcOrd="0" destOrd="0" parTransId="{7777DD15-4374-457D-BE3F-240A9A0B3F36}" sibTransId="{E5C2FD98-1412-4FCD-AEDD-2B68FA91F682}"/>
    <dgm:cxn modelId="{369ECD5A-DCFA-4067-8047-C42F795D0B73}" type="presOf" srcId="{79A5D59D-64AD-44F9-9D9D-938B10138210}" destId="{A2C9C998-CE9E-4370-9EFD-3465E21BA21C}" srcOrd="0" destOrd="0" presId="urn:microsoft.com/office/officeart/2005/8/layout/default"/>
    <dgm:cxn modelId="{4A9297D8-86BE-4B42-9826-60E0D47E9562}" srcId="{6324270E-EB61-4D33-9272-C29802B81D6C}" destId="{79A5D59D-64AD-44F9-9D9D-938B10138210}" srcOrd="1" destOrd="0" parTransId="{4633ED41-3DF6-47CD-8AFB-613CAF52820A}" sibTransId="{9A2FA56A-BA44-4277-B839-5E674BB90851}"/>
    <dgm:cxn modelId="{5263B9EC-8F5D-4ED1-8757-2D39358A8647}" type="presOf" srcId="{3818A1B2-008E-46CA-96D6-3C2F4FDC526B}" destId="{62DE5D90-1AEC-4471-80D5-F06A560E015E}" srcOrd="0" destOrd="0" presId="urn:microsoft.com/office/officeart/2005/8/layout/default"/>
    <dgm:cxn modelId="{DB721FDA-C401-44D5-BBED-2497B266FFBA}" type="presParOf" srcId="{B5F9DF66-FA22-4906-8ADA-AFE738CAACE3}" destId="{62DE5D90-1AEC-4471-80D5-F06A560E015E}" srcOrd="0" destOrd="0" presId="urn:microsoft.com/office/officeart/2005/8/layout/default"/>
    <dgm:cxn modelId="{0B1F8A02-DC43-417E-A1E1-8FC9E8F5F5C4}" type="presParOf" srcId="{B5F9DF66-FA22-4906-8ADA-AFE738CAACE3}" destId="{CEAEB796-B326-4A79-9C72-45C04907EE24}" srcOrd="1" destOrd="0" presId="urn:microsoft.com/office/officeart/2005/8/layout/default"/>
    <dgm:cxn modelId="{7F77F1AC-A393-4325-A55D-D250DB4E03B2}" type="presParOf" srcId="{B5F9DF66-FA22-4906-8ADA-AFE738CAACE3}" destId="{A2C9C998-CE9E-4370-9EFD-3465E21BA21C}"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001B1C-AFFB-4A73-9CF6-DEE487F4704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A900999-D521-477B-ACE2-D0A783678A3A}">
      <dgm:prSet/>
      <dgm:spPr/>
      <dgm:t>
        <a:bodyPr/>
        <a:lstStyle/>
        <a:p>
          <a:r>
            <a:rPr lang="en-US"/>
            <a:t>Must Haves</a:t>
          </a:r>
        </a:p>
      </dgm:t>
    </dgm:pt>
    <dgm:pt modelId="{C3504A2C-69B2-4575-B46E-D37FDEF51361}" type="parTrans" cxnId="{3895CD07-DCB6-4D2C-8736-92B4CE5D8FE9}">
      <dgm:prSet/>
      <dgm:spPr/>
      <dgm:t>
        <a:bodyPr/>
        <a:lstStyle/>
        <a:p>
          <a:endParaRPr lang="en-US"/>
        </a:p>
      </dgm:t>
    </dgm:pt>
    <dgm:pt modelId="{BF5910C6-BFDF-4498-810D-C8671F4AF7BA}" type="sibTrans" cxnId="{3895CD07-DCB6-4D2C-8736-92B4CE5D8FE9}">
      <dgm:prSet/>
      <dgm:spPr/>
      <dgm:t>
        <a:bodyPr/>
        <a:lstStyle/>
        <a:p>
          <a:endParaRPr lang="en-US"/>
        </a:p>
      </dgm:t>
    </dgm:pt>
    <dgm:pt modelId="{6BAB2173-8687-4C46-AAC8-FFE02B54E04C}">
      <dgm:prSet/>
      <dgm:spPr/>
      <dgm:t>
        <a:bodyPr/>
        <a:lstStyle/>
        <a:p>
          <a:r>
            <a:rPr lang="en-US"/>
            <a:t>Should Haves</a:t>
          </a:r>
        </a:p>
      </dgm:t>
    </dgm:pt>
    <dgm:pt modelId="{7B8DE998-F9E0-4DA1-BA9F-619504C90D1B}" type="parTrans" cxnId="{00191C73-5156-4011-BCB6-8A4231C02FD3}">
      <dgm:prSet/>
      <dgm:spPr/>
      <dgm:t>
        <a:bodyPr/>
        <a:lstStyle/>
        <a:p>
          <a:endParaRPr lang="en-US"/>
        </a:p>
      </dgm:t>
    </dgm:pt>
    <dgm:pt modelId="{64ED41EA-159A-4E3C-9EE6-6C684DFCF451}" type="sibTrans" cxnId="{00191C73-5156-4011-BCB6-8A4231C02FD3}">
      <dgm:prSet/>
      <dgm:spPr/>
      <dgm:t>
        <a:bodyPr/>
        <a:lstStyle/>
        <a:p>
          <a:endParaRPr lang="en-US"/>
        </a:p>
      </dgm:t>
    </dgm:pt>
    <dgm:pt modelId="{0669B8BD-C116-4544-B85F-E7BB22A5C085}">
      <dgm:prSet/>
      <dgm:spPr/>
      <dgm:t>
        <a:bodyPr/>
        <a:lstStyle/>
        <a:p>
          <a:r>
            <a:rPr lang="en-US"/>
            <a:t>Could haves</a:t>
          </a:r>
        </a:p>
      </dgm:t>
    </dgm:pt>
    <dgm:pt modelId="{01A263F3-5C14-4176-B71E-29936BBB5248}" type="parTrans" cxnId="{0C3895AD-EECA-4F09-B543-C5B86C950783}">
      <dgm:prSet/>
      <dgm:spPr/>
      <dgm:t>
        <a:bodyPr/>
        <a:lstStyle/>
        <a:p>
          <a:endParaRPr lang="en-US"/>
        </a:p>
      </dgm:t>
    </dgm:pt>
    <dgm:pt modelId="{7D6E8CB5-D3D0-4EF5-A879-019A5FFD3431}" type="sibTrans" cxnId="{0C3895AD-EECA-4F09-B543-C5B86C950783}">
      <dgm:prSet/>
      <dgm:spPr/>
      <dgm:t>
        <a:bodyPr/>
        <a:lstStyle/>
        <a:p>
          <a:endParaRPr lang="en-US"/>
        </a:p>
      </dgm:t>
    </dgm:pt>
    <dgm:pt modelId="{CF1D8D67-861D-43BE-B65A-81413F6A0319}">
      <dgm:prSet/>
      <dgm:spPr/>
      <dgm:t>
        <a:bodyPr/>
        <a:lstStyle/>
        <a:p>
          <a:r>
            <a:rPr lang="en-US"/>
            <a:t>Won’t haves</a:t>
          </a:r>
        </a:p>
      </dgm:t>
    </dgm:pt>
    <dgm:pt modelId="{54CB07DC-259A-4618-9604-33CD8D77D8D2}" type="parTrans" cxnId="{96EA17AD-8F38-42B9-AA61-E4D1A8B84875}">
      <dgm:prSet/>
      <dgm:spPr/>
      <dgm:t>
        <a:bodyPr/>
        <a:lstStyle/>
        <a:p>
          <a:endParaRPr lang="en-US"/>
        </a:p>
      </dgm:t>
    </dgm:pt>
    <dgm:pt modelId="{BD3D77BD-7920-4BAD-9011-743E1CC28617}" type="sibTrans" cxnId="{96EA17AD-8F38-42B9-AA61-E4D1A8B84875}">
      <dgm:prSet/>
      <dgm:spPr/>
      <dgm:t>
        <a:bodyPr/>
        <a:lstStyle/>
        <a:p>
          <a:endParaRPr lang="en-US"/>
        </a:p>
      </dgm:t>
    </dgm:pt>
    <dgm:pt modelId="{7641D7DD-4684-43FF-B1F2-FC20831CB9A8}" type="pres">
      <dgm:prSet presAssocID="{AF001B1C-AFFB-4A73-9CF6-DEE487F47047}" presName="linear" presStyleCnt="0">
        <dgm:presLayoutVars>
          <dgm:animLvl val="lvl"/>
          <dgm:resizeHandles val="exact"/>
        </dgm:presLayoutVars>
      </dgm:prSet>
      <dgm:spPr/>
    </dgm:pt>
    <dgm:pt modelId="{4577EA1B-1B89-4DA2-ACAA-FFE5F5F1140F}" type="pres">
      <dgm:prSet presAssocID="{BA900999-D521-477B-ACE2-D0A783678A3A}" presName="parentText" presStyleLbl="node1" presStyleIdx="0" presStyleCnt="4">
        <dgm:presLayoutVars>
          <dgm:chMax val="0"/>
          <dgm:bulletEnabled val="1"/>
        </dgm:presLayoutVars>
      </dgm:prSet>
      <dgm:spPr/>
    </dgm:pt>
    <dgm:pt modelId="{AAAA48EE-0FFF-4BEE-B932-C7606F8C25DD}" type="pres">
      <dgm:prSet presAssocID="{BF5910C6-BFDF-4498-810D-C8671F4AF7BA}" presName="spacer" presStyleCnt="0"/>
      <dgm:spPr/>
    </dgm:pt>
    <dgm:pt modelId="{C7603E64-F7C3-474F-9091-2C04D3B8DC9E}" type="pres">
      <dgm:prSet presAssocID="{6BAB2173-8687-4C46-AAC8-FFE02B54E04C}" presName="parentText" presStyleLbl="node1" presStyleIdx="1" presStyleCnt="4">
        <dgm:presLayoutVars>
          <dgm:chMax val="0"/>
          <dgm:bulletEnabled val="1"/>
        </dgm:presLayoutVars>
      </dgm:prSet>
      <dgm:spPr/>
    </dgm:pt>
    <dgm:pt modelId="{976AA344-5890-4DA8-A520-95FF2142D3E7}" type="pres">
      <dgm:prSet presAssocID="{64ED41EA-159A-4E3C-9EE6-6C684DFCF451}" presName="spacer" presStyleCnt="0"/>
      <dgm:spPr/>
    </dgm:pt>
    <dgm:pt modelId="{8E401611-ECD9-459B-BF0B-017A970FA890}" type="pres">
      <dgm:prSet presAssocID="{0669B8BD-C116-4544-B85F-E7BB22A5C085}" presName="parentText" presStyleLbl="node1" presStyleIdx="2" presStyleCnt="4">
        <dgm:presLayoutVars>
          <dgm:chMax val="0"/>
          <dgm:bulletEnabled val="1"/>
        </dgm:presLayoutVars>
      </dgm:prSet>
      <dgm:spPr/>
    </dgm:pt>
    <dgm:pt modelId="{42F714D6-2371-49DB-9166-E221B7EE9CC1}" type="pres">
      <dgm:prSet presAssocID="{7D6E8CB5-D3D0-4EF5-A879-019A5FFD3431}" presName="spacer" presStyleCnt="0"/>
      <dgm:spPr/>
    </dgm:pt>
    <dgm:pt modelId="{1A63BF98-97FA-4350-BC7A-F9780717A968}" type="pres">
      <dgm:prSet presAssocID="{CF1D8D67-861D-43BE-B65A-81413F6A0319}" presName="parentText" presStyleLbl="node1" presStyleIdx="3" presStyleCnt="4">
        <dgm:presLayoutVars>
          <dgm:chMax val="0"/>
          <dgm:bulletEnabled val="1"/>
        </dgm:presLayoutVars>
      </dgm:prSet>
      <dgm:spPr/>
    </dgm:pt>
  </dgm:ptLst>
  <dgm:cxnLst>
    <dgm:cxn modelId="{3895CD07-DCB6-4D2C-8736-92B4CE5D8FE9}" srcId="{AF001B1C-AFFB-4A73-9CF6-DEE487F47047}" destId="{BA900999-D521-477B-ACE2-D0A783678A3A}" srcOrd="0" destOrd="0" parTransId="{C3504A2C-69B2-4575-B46E-D37FDEF51361}" sibTransId="{BF5910C6-BFDF-4498-810D-C8671F4AF7BA}"/>
    <dgm:cxn modelId="{00191C73-5156-4011-BCB6-8A4231C02FD3}" srcId="{AF001B1C-AFFB-4A73-9CF6-DEE487F47047}" destId="{6BAB2173-8687-4C46-AAC8-FFE02B54E04C}" srcOrd="1" destOrd="0" parTransId="{7B8DE998-F9E0-4DA1-BA9F-619504C90D1B}" sibTransId="{64ED41EA-159A-4E3C-9EE6-6C684DFCF451}"/>
    <dgm:cxn modelId="{E730F99B-41B9-4865-AD5B-0A9E0F8217B3}" type="presOf" srcId="{0669B8BD-C116-4544-B85F-E7BB22A5C085}" destId="{8E401611-ECD9-459B-BF0B-017A970FA890}" srcOrd="0" destOrd="0" presId="urn:microsoft.com/office/officeart/2005/8/layout/vList2"/>
    <dgm:cxn modelId="{7D33D8A5-8273-47C7-9AB5-5D80ADB40633}" type="presOf" srcId="{AF001B1C-AFFB-4A73-9CF6-DEE487F47047}" destId="{7641D7DD-4684-43FF-B1F2-FC20831CB9A8}" srcOrd="0" destOrd="0" presId="urn:microsoft.com/office/officeart/2005/8/layout/vList2"/>
    <dgm:cxn modelId="{720E83A8-69B4-4D80-8C52-68C56B395A37}" type="presOf" srcId="{BA900999-D521-477B-ACE2-D0A783678A3A}" destId="{4577EA1B-1B89-4DA2-ACAA-FFE5F5F1140F}" srcOrd="0" destOrd="0" presId="urn:microsoft.com/office/officeart/2005/8/layout/vList2"/>
    <dgm:cxn modelId="{96EA17AD-8F38-42B9-AA61-E4D1A8B84875}" srcId="{AF001B1C-AFFB-4A73-9CF6-DEE487F47047}" destId="{CF1D8D67-861D-43BE-B65A-81413F6A0319}" srcOrd="3" destOrd="0" parTransId="{54CB07DC-259A-4618-9604-33CD8D77D8D2}" sibTransId="{BD3D77BD-7920-4BAD-9011-743E1CC28617}"/>
    <dgm:cxn modelId="{0C3895AD-EECA-4F09-B543-C5B86C950783}" srcId="{AF001B1C-AFFB-4A73-9CF6-DEE487F47047}" destId="{0669B8BD-C116-4544-B85F-E7BB22A5C085}" srcOrd="2" destOrd="0" parTransId="{01A263F3-5C14-4176-B71E-29936BBB5248}" sibTransId="{7D6E8CB5-D3D0-4EF5-A879-019A5FFD3431}"/>
    <dgm:cxn modelId="{6349F9DE-1977-496B-8B92-5466AAF3D84E}" type="presOf" srcId="{6BAB2173-8687-4C46-AAC8-FFE02B54E04C}" destId="{C7603E64-F7C3-474F-9091-2C04D3B8DC9E}" srcOrd="0" destOrd="0" presId="urn:microsoft.com/office/officeart/2005/8/layout/vList2"/>
    <dgm:cxn modelId="{F49092FA-C00A-4A4D-ABAF-2A91D179B82C}" type="presOf" srcId="{CF1D8D67-861D-43BE-B65A-81413F6A0319}" destId="{1A63BF98-97FA-4350-BC7A-F9780717A968}" srcOrd="0" destOrd="0" presId="urn:microsoft.com/office/officeart/2005/8/layout/vList2"/>
    <dgm:cxn modelId="{CF613D05-A316-43F7-B590-76E68AC4906A}" type="presParOf" srcId="{7641D7DD-4684-43FF-B1F2-FC20831CB9A8}" destId="{4577EA1B-1B89-4DA2-ACAA-FFE5F5F1140F}" srcOrd="0" destOrd="0" presId="urn:microsoft.com/office/officeart/2005/8/layout/vList2"/>
    <dgm:cxn modelId="{8F216ADB-9C1E-493D-83F4-01C06F746B14}" type="presParOf" srcId="{7641D7DD-4684-43FF-B1F2-FC20831CB9A8}" destId="{AAAA48EE-0FFF-4BEE-B932-C7606F8C25DD}" srcOrd="1" destOrd="0" presId="urn:microsoft.com/office/officeart/2005/8/layout/vList2"/>
    <dgm:cxn modelId="{16CA2A09-8100-4A7E-8468-E1BD2C9364AE}" type="presParOf" srcId="{7641D7DD-4684-43FF-B1F2-FC20831CB9A8}" destId="{C7603E64-F7C3-474F-9091-2C04D3B8DC9E}" srcOrd="2" destOrd="0" presId="urn:microsoft.com/office/officeart/2005/8/layout/vList2"/>
    <dgm:cxn modelId="{CA7248F7-6D88-4E8F-91FB-8FAC8B2B21CE}" type="presParOf" srcId="{7641D7DD-4684-43FF-B1F2-FC20831CB9A8}" destId="{976AA344-5890-4DA8-A520-95FF2142D3E7}" srcOrd="3" destOrd="0" presId="urn:microsoft.com/office/officeart/2005/8/layout/vList2"/>
    <dgm:cxn modelId="{1649FEC4-CB2C-4D39-988E-73724951A07C}" type="presParOf" srcId="{7641D7DD-4684-43FF-B1F2-FC20831CB9A8}" destId="{8E401611-ECD9-459B-BF0B-017A970FA890}" srcOrd="4" destOrd="0" presId="urn:microsoft.com/office/officeart/2005/8/layout/vList2"/>
    <dgm:cxn modelId="{AF898441-9B9A-4B9C-8394-88349C8822A6}" type="presParOf" srcId="{7641D7DD-4684-43FF-B1F2-FC20831CB9A8}" destId="{42F714D6-2371-49DB-9166-E221B7EE9CC1}" srcOrd="5" destOrd="0" presId="urn:microsoft.com/office/officeart/2005/8/layout/vList2"/>
    <dgm:cxn modelId="{EE974F41-5520-4F93-AF6A-19DEA475F0E5}" type="presParOf" srcId="{7641D7DD-4684-43FF-B1F2-FC20831CB9A8}" destId="{1A63BF98-97FA-4350-BC7A-F9780717A9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49DB3-F46D-4AEF-82C7-99C86C637AE3}">
      <dsp:nvSpPr>
        <dsp:cNvPr id="0" name=""/>
        <dsp:cNvSpPr/>
      </dsp:nvSpPr>
      <dsp:spPr>
        <a:xfrm>
          <a:off x="0" y="67043"/>
          <a:ext cx="6666833" cy="171375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Assuming we are solving the correct problem 🤔</a:t>
          </a:r>
        </a:p>
      </dsp:txBody>
      <dsp:txXfrm>
        <a:off x="83659" y="150702"/>
        <a:ext cx="6499515" cy="1546439"/>
      </dsp:txXfrm>
    </dsp:sp>
    <dsp:sp modelId="{F157F674-48A7-42E2-B1E1-47FDC18DD1ED}">
      <dsp:nvSpPr>
        <dsp:cNvPr id="0" name=""/>
        <dsp:cNvSpPr/>
      </dsp:nvSpPr>
      <dsp:spPr>
        <a:xfrm>
          <a:off x="0" y="1870081"/>
          <a:ext cx="6666833" cy="1713757"/>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Goal should be to use digital technology to solve the problem creatively</a:t>
          </a:r>
        </a:p>
      </dsp:txBody>
      <dsp:txXfrm>
        <a:off x="83659" y="1953740"/>
        <a:ext cx="6499515" cy="1546439"/>
      </dsp:txXfrm>
    </dsp:sp>
    <dsp:sp modelId="{B9E8E313-964A-47AD-8C5A-0B06CF999CFA}">
      <dsp:nvSpPr>
        <dsp:cNvPr id="0" name=""/>
        <dsp:cNvSpPr/>
      </dsp:nvSpPr>
      <dsp:spPr>
        <a:xfrm>
          <a:off x="0" y="3673118"/>
          <a:ext cx="6666833" cy="1713757"/>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Think more about searching an opportunity space</a:t>
          </a:r>
        </a:p>
      </dsp:txBody>
      <dsp:txXfrm>
        <a:off x="83659" y="3756777"/>
        <a:ext cx="6499515" cy="1546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32A1E-5AB1-4C07-8907-46CA75D6609C}">
      <dsp:nvSpPr>
        <dsp:cNvPr id="0" name=""/>
        <dsp:cNvSpPr/>
      </dsp:nvSpPr>
      <dsp:spPr>
        <a:xfrm>
          <a:off x="0"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Command-line Input</a:t>
          </a:r>
          <a:r>
            <a:rPr lang="en-US" sz="2100" kern="1200" dirty="0"/>
            <a:t>: The program must accept command-line arguments, specifying the PowerPoint file path and the desired slides to extract.</a:t>
          </a:r>
        </a:p>
      </dsp:txBody>
      <dsp:txXfrm>
        <a:off x="0" y="39687"/>
        <a:ext cx="3286125" cy="1971675"/>
      </dsp:txXfrm>
    </dsp:sp>
    <dsp:sp modelId="{BD442F1D-F23C-42EB-81EF-DF1008DA17B2}">
      <dsp:nvSpPr>
        <dsp:cNvPr id="0" name=""/>
        <dsp:cNvSpPr/>
      </dsp:nvSpPr>
      <dsp:spPr>
        <a:xfrm>
          <a:off x="3614737" y="0"/>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Slide Extraction</a:t>
          </a:r>
          <a:r>
            <a:rPr lang="en-US" sz="2100" kern="1200" dirty="0"/>
            <a:t>: Must extract specific slides from a PowerPoint presentation based on user input.</a:t>
          </a:r>
        </a:p>
      </dsp:txBody>
      <dsp:txXfrm>
        <a:off x="3614737" y="0"/>
        <a:ext cx="3286125" cy="1971675"/>
      </dsp:txXfrm>
    </dsp:sp>
    <dsp:sp modelId="{2B56CAA7-F6F9-46A5-B811-BFF80500C1C4}">
      <dsp:nvSpPr>
        <dsp:cNvPr id="0" name=""/>
        <dsp:cNvSpPr/>
      </dsp:nvSpPr>
      <dsp:spPr>
        <a:xfrm>
          <a:off x="7229475"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Export Format</a:t>
          </a:r>
          <a:r>
            <a:rPr lang="en-US" sz="2100" kern="1200" dirty="0"/>
            <a:t>: Must save the extracted slides in a commonly used format (e.g., PNG, JPEG, GIF, or PDF?).</a:t>
          </a:r>
        </a:p>
      </dsp:txBody>
      <dsp:txXfrm>
        <a:off x="7229475" y="39687"/>
        <a:ext cx="3286125" cy="1971675"/>
      </dsp:txXfrm>
    </dsp:sp>
    <dsp:sp modelId="{BAA288C1-3632-42DE-81AC-E6F3DF058705}">
      <dsp:nvSpPr>
        <dsp:cNvPr id="0" name=""/>
        <dsp:cNvSpPr/>
      </dsp:nvSpPr>
      <dsp:spPr>
        <a:xfrm>
          <a:off x="1807368"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Error Handling</a:t>
          </a:r>
          <a:r>
            <a:rPr lang="en-US" sz="2100" kern="1200" dirty="0"/>
            <a:t>: Provide meaningful error messages for missing files, incorrect input formats, or unsupported file types.</a:t>
          </a:r>
        </a:p>
      </dsp:txBody>
      <dsp:txXfrm>
        <a:off x="1807368" y="2339975"/>
        <a:ext cx="3286125" cy="1971675"/>
      </dsp:txXfrm>
    </dsp:sp>
    <dsp:sp modelId="{2D516961-935B-4A8F-847C-07D7E21CD9E8}">
      <dsp:nvSpPr>
        <dsp:cNvPr id="0" name=""/>
        <dsp:cNvSpPr/>
      </dsp:nvSpPr>
      <dsp:spPr>
        <a:xfrm>
          <a:off x="5422106"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Basic Documentation</a:t>
          </a:r>
          <a:r>
            <a:rPr lang="en-US" sz="2100" kern="1200" dirty="0"/>
            <a:t>: Include a README explaining how to compile and use the program.</a:t>
          </a:r>
        </a:p>
      </dsp:txBody>
      <dsp:txXfrm>
        <a:off x="5422106" y="2339975"/>
        <a:ext cx="3286125" cy="19716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51E26-FD09-4745-A9B2-0188B7008089}">
      <dsp:nvSpPr>
        <dsp:cNvPr id="0" name=""/>
        <dsp:cNvSpPr/>
      </dsp:nvSpPr>
      <dsp:spPr>
        <a:xfrm>
          <a:off x="191"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kern="1200" dirty="0"/>
            <a:t>1. Batch Processing: Should </a:t>
          </a:r>
          <a:r>
            <a:rPr lang="en-US" sz="1500" b="0" i="0" kern="1200" baseline="0" dirty="0"/>
            <a:t>support processing multiple</a:t>
          </a:r>
          <a:br>
            <a:rPr lang="en-US" sz="1500" b="0" i="0" kern="1200" baseline="0" dirty="0"/>
          </a:br>
          <a:r>
            <a:rPr lang="en-US" sz="1500" b="0" i="0" kern="1200" baseline="0" dirty="0"/>
            <a:t> presentations in one run.</a:t>
          </a:r>
          <a:endParaRPr lang="en-US" sz="1500" kern="1200" dirty="0"/>
        </a:p>
      </dsp:txBody>
      <dsp:txXfrm>
        <a:off x="191" y="1134499"/>
        <a:ext cx="2318290" cy="1669169"/>
      </dsp:txXfrm>
    </dsp:sp>
    <dsp:sp modelId="{61BFD93B-520A-4347-B693-57249C9904FF}">
      <dsp:nvSpPr>
        <dsp:cNvPr id="0" name=""/>
        <dsp:cNvSpPr/>
      </dsp:nvSpPr>
      <dsp:spPr>
        <a:xfrm>
          <a:off x="191"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191" y="21720"/>
        <a:ext cx="2318290" cy="1112779"/>
      </dsp:txXfrm>
    </dsp:sp>
    <dsp:sp modelId="{7CBC8ABB-BBF8-4E0B-82AB-648D2A6A89A8}">
      <dsp:nvSpPr>
        <dsp:cNvPr id="0" name=""/>
        <dsp:cNvSpPr/>
      </dsp:nvSpPr>
      <dsp:spPr>
        <a:xfrm>
          <a:off x="2503945"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Custom Output Directory</a:t>
          </a:r>
          <a:r>
            <a:rPr lang="en-US" sz="1500" b="0" i="0" kern="1200" baseline="0" dirty="0"/>
            <a:t>: Allow users to specify an output </a:t>
          </a:r>
          <a:br>
            <a:rPr lang="en-US" sz="1500" b="0" i="0" kern="1200" baseline="0" dirty="0"/>
          </a:br>
          <a:r>
            <a:rPr lang="en-US" sz="1500" b="0" i="0" kern="1200" baseline="0" dirty="0"/>
            <a:t>directory for extracted slides.</a:t>
          </a:r>
          <a:endParaRPr lang="en-US" sz="1500" kern="1200" dirty="0"/>
        </a:p>
      </dsp:txBody>
      <dsp:txXfrm>
        <a:off x="2503945" y="1134499"/>
        <a:ext cx="2318290" cy="1669169"/>
      </dsp:txXfrm>
    </dsp:sp>
    <dsp:sp modelId="{F61E3514-114F-4ED1-93DD-EC7886E3E762}">
      <dsp:nvSpPr>
        <dsp:cNvPr id="0" name=""/>
        <dsp:cNvSpPr/>
      </dsp:nvSpPr>
      <dsp:spPr>
        <a:xfrm>
          <a:off x="2503945"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503945" y="21720"/>
        <a:ext cx="2318290" cy="1112779"/>
      </dsp:txXfrm>
    </dsp:sp>
    <dsp:sp modelId="{564D35D9-1E82-41BF-8FE9-FC2FCCCE4818}">
      <dsp:nvSpPr>
        <dsp:cNvPr id="0" name=""/>
        <dsp:cNvSpPr/>
      </dsp:nvSpPr>
      <dsp:spPr>
        <a:xfrm>
          <a:off x="5007699"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Supported Formats</a:t>
          </a:r>
          <a:r>
            <a:rPr lang="en-US" sz="1500" b="0" i="0" kern="1200" baseline="0" dirty="0"/>
            <a:t>: Should handle both </a:t>
          </a:r>
          <a:r>
            <a:rPr lang="en-US" sz="1500" kern="1200" dirty="0"/>
            <a:t>.ppt and .pptx formats.</a:t>
          </a:r>
        </a:p>
      </dsp:txBody>
      <dsp:txXfrm>
        <a:off x="5007699" y="1134499"/>
        <a:ext cx="2318290" cy="1669169"/>
      </dsp:txXfrm>
    </dsp:sp>
    <dsp:sp modelId="{665BAF0A-5C97-42C0-93D3-B12FBAC18386}">
      <dsp:nvSpPr>
        <dsp:cNvPr id="0" name=""/>
        <dsp:cNvSpPr/>
      </dsp:nvSpPr>
      <dsp:spPr>
        <a:xfrm>
          <a:off x="5007699"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dirty="0"/>
            <a:t>03</a:t>
          </a:r>
        </a:p>
      </dsp:txBody>
      <dsp:txXfrm>
        <a:off x="5007699" y="21720"/>
        <a:ext cx="2318290" cy="1112779"/>
      </dsp:txXfrm>
    </dsp:sp>
    <dsp:sp modelId="{701BCF45-FCCC-400B-93D6-E058173A7A47}">
      <dsp:nvSpPr>
        <dsp:cNvPr id="0" name=""/>
        <dsp:cNvSpPr/>
      </dsp:nvSpPr>
      <dsp:spPr>
        <a:xfrm>
          <a:off x="7511452"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Slide Content Filtering</a:t>
          </a:r>
          <a:r>
            <a:rPr lang="en-US" sz="1500" b="0" i="0" kern="1200" baseline="0" dirty="0"/>
            <a:t>: Optionally extract slides containing specific </a:t>
          </a:r>
          <a:br>
            <a:rPr lang="en-US" sz="1500" b="0" i="0" kern="1200" baseline="0" dirty="0"/>
          </a:br>
          <a:r>
            <a:rPr lang="en-US" sz="1500" b="0" i="0" kern="1200" baseline="0" dirty="0"/>
            <a:t>keywords or text</a:t>
          </a:r>
          <a:endParaRPr lang="en-US" sz="1500" kern="1200" dirty="0"/>
        </a:p>
      </dsp:txBody>
      <dsp:txXfrm>
        <a:off x="7511452" y="1134499"/>
        <a:ext cx="2318290" cy="1669169"/>
      </dsp:txXfrm>
    </dsp:sp>
    <dsp:sp modelId="{9C5CFE85-DB6E-4932-AB1C-EC4A70025468}">
      <dsp:nvSpPr>
        <dsp:cNvPr id="0" name=""/>
        <dsp:cNvSpPr/>
      </dsp:nvSpPr>
      <dsp:spPr>
        <a:xfrm>
          <a:off x="7511452"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04</a:t>
          </a:r>
        </a:p>
      </dsp:txBody>
      <dsp:txXfrm>
        <a:off x="7511452" y="21720"/>
        <a:ext cx="2318290" cy="11127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FF1CB-096C-498C-94C0-26DE713E2EF5}">
      <dsp:nvSpPr>
        <dsp:cNvPr id="0" name=""/>
        <dsp:cNvSpPr/>
      </dsp:nvSpPr>
      <dsp:spPr>
        <a:xfrm>
          <a:off x="3080"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A7E6425-2F12-484F-AD9A-7A5C10E22C79}">
      <dsp:nvSpPr>
        <dsp:cNvPr id="0" name=""/>
        <dsp:cNvSpPr/>
      </dsp:nvSpPr>
      <dsp:spPr>
        <a:xfrm>
          <a:off x="247486"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Metadata Extraction</a:t>
          </a:r>
          <a:r>
            <a:rPr lang="en-US" sz="1400" kern="1200" dirty="0"/>
            <a:t>: Could extract metadata (e.g., slide notes, authorship, or </a:t>
          </a:r>
          <a:br>
            <a:rPr lang="en-US" sz="1400" kern="1200" dirty="0"/>
          </a:br>
          <a:r>
            <a:rPr lang="en-US" sz="1400" kern="1200" dirty="0"/>
            <a:t>timestamps) along with slides.</a:t>
          </a:r>
        </a:p>
      </dsp:txBody>
      <dsp:txXfrm>
        <a:off x="288396" y="1634282"/>
        <a:ext cx="2117829" cy="1314957"/>
      </dsp:txXfrm>
    </dsp:sp>
    <dsp:sp modelId="{5F681435-B50E-470D-B144-EC6C7B7C95CB}">
      <dsp:nvSpPr>
        <dsp:cNvPr id="0" name=""/>
        <dsp:cNvSpPr/>
      </dsp:nvSpPr>
      <dsp:spPr>
        <a:xfrm>
          <a:off x="2691541"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CA1869C-03D9-40A3-879A-704B2DDE5BAB}">
      <dsp:nvSpPr>
        <dsp:cNvPr id="0" name=""/>
        <dsp:cNvSpPr/>
      </dsp:nvSpPr>
      <dsp:spPr>
        <a:xfrm>
          <a:off x="2935947"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Styling Options</a:t>
          </a:r>
          <a:r>
            <a:rPr lang="en-US" sz="1400" kern="1200" dirty="0"/>
            <a:t>: Could allow users to customize slide appearance </a:t>
          </a:r>
          <a:br>
            <a:rPr lang="en-US" sz="1400" kern="1200" dirty="0"/>
          </a:br>
          <a:r>
            <a:rPr lang="en-US" sz="1400" kern="1200" dirty="0"/>
            <a:t>(e.g., include watermarks or resize slides).</a:t>
          </a:r>
        </a:p>
      </dsp:txBody>
      <dsp:txXfrm>
        <a:off x="2976857" y="1634282"/>
        <a:ext cx="2117829" cy="1314957"/>
      </dsp:txXfrm>
    </dsp:sp>
    <dsp:sp modelId="{D87CF4F8-46D5-423F-B731-6BF10136C6C9}">
      <dsp:nvSpPr>
        <dsp:cNvPr id="0" name=""/>
        <dsp:cNvSpPr/>
      </dsp:nvSpPr>
      <dsp:spPr>
        <a:xfrm>
          <a:off x="5380002"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D2C8252-C249-40C1-8817-3C7E2E938B41}">
      <dsp:nvSpPr>
        <dsp:cNvPr id="0" name=""/>
        <dsp:cNvSpPr/>
      </dsp:nvSpPr>
      <dsp:spPr>
        <a:xfrm>
          <a:off x="5624408"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File Compression</a:t>
          </a:r>
          <a:r>
            <a:rPr lang="en-US" sz="1400" kern="1200" dirty="0"/>
            <a:t>: Could provide an option to compress output files into a zip</a:t>
          </a:r>
          <a:br>
            <a:rPr lang="en-US" sz="1400" kern="1200" dirty="0"/>
          </a:br>
          <a:r>
            <a:rPr lang="en-US" sz="1400" kern="1200" dirty="0"/>
            <a:t> archive.</a:t>
          </a:r>
        </a:p>
      </dsp:txBody>
      <dsp:txXfrm>
        <a:off x="5665318" y="1634282"/>
        <a:ext cx="2117829" cy="1314957"/>
      </dsp:txXfrm>
    </dsp:sp>
    <dsp:sp modelId="{A34AB4B7-5434-411C-9C79-FCA65C341447}">
      <dsp:nvSpPr>
        <dsp:cNvPr id="0" name=""/>
        <dsp:cNvSpPr/>
      </dsp:nvSpPr>
      <dsp:spPr>
        <a:xfrm>
          <a:off x="8068463"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D81E403-974B-44A4-8CCE-A6BB71512D23}">
      <dsp:nvSpPr>
        <dsp:cNvPr id="0" name=""/>
        <dsp:cNvSpPr/>
      </dsp:nvSpPr>
      <dsp:spPr>
        <a:xfrm>
          <a:off x="8312869"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Multilingual Support</a:t>
          </a:r>
          <a:r>
            <a:rPr lang="en-US" sz="1400" kern="1200" dirty="0"/>
            <a:t>: Could support command-line output in multiple languages </a:t>
          </a:r>
          <a:br>
            <a:rPr lang="en-US" sz="1400" kern="1200" dirty="0"/>
          </a:br>
          <a:r>
            <a:rPr lang="en-US" sz="1400" kern="1200" dirty="0"/>
            <a:t>for better accessibility.</a:t>
          </a:r>
        </a:p>
      </dsp:txBody>
      <dsp:txXfrm>
        <a:off x="8353779" y="1634282"/>
        <a:ext cx="2117829" cy="13149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5A4B8-F2E5-4F9E-968A-A48FE7EF9171}">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84585-53FC-4DB3-9598-27DCDAB96F0F}">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GUI Interface</a:t>
          </a:r>
          <a:r>
            <a:rPr lang="en-US" sz="2000" kern="1200"/>
            <a:t>: This project is command-line-focused, so a graphical user interface won't be developed.</a:t>
          </a:r>
        </a:p>
      </dsp:txBody>
      <dsp:txXfrm>
        <a:off x="383617" y="1447754"/>
        <a:ext cx="2847502" cy="1768010"/>
      </dsp:txXfrm>
    </dsp:sp>
    <dsp:sp modelId="{9C395720-F6B5-4E12-927C-A6E76FBD4D7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F7927-29B0-4B4B-A338-497BC154BAFD}">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Slide Editing Features</a:t>
          </a:r>
          <a:r>
            <a:rPr lang="en-US" sz="2000" kern="1200"/>
            <a:t>: Advanced features like editing slide content won't be included.</a:t>
          </a:r>
        </a:p>
      </dsp:txBody>
      <dsp:txXfrm>
        <a:off x="3998355" y="1447754"/>
        <a:ext cx="2847502" cy="1768010"/>
      </dsp:txXfrm>
    </dsp:sp>
    <dsp:sp modelId="{CBC8A6D5-8A60-4057-B863-396CF1F9C804}">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BC9C3-BFD3-4730-A7AD-AB9ECDEA9805}">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Cloud Integration</a:t>
          </a:r>
          <a:r>
            <a:rPr lang="en-US" sz="2000" kern="1200"/>
            <a:t>: The program won’t support uploading extracted slides to cloud services.</a:t>
          </a:r>
        </a:p>
      </dsp:txBody>
      <dsp:txXfrm>
        <a:off x="7613092" y="1447754"/>
        <a:ext cx="2847502" cy="17680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64505-74F5-4C43-93B2-79220189AAD1}">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Basic Needs (Must-Be Qualities)</a:t>
          </a:r>
        </a:p>
      </dsp:txBody>
      <dsp:txXfrm>
        <a:off x="307345" y="1546"/>
        <a:ext cx="3222855" cy="1933713"/>
      </dsp:txXfrm>
    </dsp:sp>
    <dsp:sp modelId="{54FE3F24-A1D9-4D01-8114-B82A65DF9C9D}">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Performance Needs (One-Dimensional Qualities)</a:t>
          </a:r>
        </a:p>
      </dsp:txBody>
      <dsp:txXfrm>
        <a:off x="3852486" y="1546"/>
        <a:ext cx="3222855" cy="1933713"/>
      </dsp:txXfrm>
    </dsp:sp>
    <dsp:sp modelId="{571E7982-F236-43B0-8AC0-28E64EA63B2E}">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Excitement Needs (Attractive Qualities)</a:t>
          </a:r>
        </a:p>
      </dsp:txBody>
      <dsp:txXfrm>
        <a:off x="7397627" y="1546"/>
        <a:ext cx="3222855" cy="1933713"/>
      </dsp:txXfrm>
    </dsp:sp>
    <dsp:sp modelId="{3E731921-0D2A-4EE0-9A46-9DC9AA60C833}">
      <dsp:nvSpPr>
        <dsp:cNvPr id="0" name=""/>
        <dsp:cNvSpPr/>
      </dsp:nvSpPr>
      <dsp:spPr>
        <a:xfrm>
          <a:off x="207991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Indifferent Needs</a:t>
          </a:r>
        </a:p>
      </dsp:txBody>
      <dsp:txXfrm>
        <a:off x="2079915" y="2257545"/>
        <a:ext cx="3222855" cy="1933713"/>
      </dsp:txXfrm>
    </dsp:sp>
    <dsp:sp modelId="{9AB1B2F6-ADDB-4A3D-8A70-BF31AE6A8549}">
      <dsp:nvSpPr>
        <dsp:cNvPr id="0" name=""/>
        <dsp:cNvSpPr/>
      </dsp:nvSpPr>
      <dsp:spPr>
        <a:xfrm>
          <a:off x="5625057"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Reverse Needs</a:t>
          </a:r>
        </a:p>
      </dsp:txBody>
      <dsp:txXfrm>
        <a:off x="5625057" y="2257545"/>
        <a:ext cx="3222855" cy="19337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316CA-066F-42D7-9529-AE0878F70758}">
      <dsp:nvSpPr>
        <dsp:cNvPr id="0" name=""/>
        <dsp:cNvSpPr/>
      </dsp:nvSpPr>
      <dsp:spPr>
        <a:xfrm>
          <a:off x="0" y="78669"/>
          <a:ext cx="10515600" cy="994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Command-line Input: Users expect the program to accept inputs like file paths and slide numbers.</a:t>
          </a:r>
        </a:p>
      </dsp:txBody>
      <dsp:txXfrm>
        <a:off x="48547" y="127216"/>
        <a:ext cx="10418506" cy="897406"/>
      </dsp:txXfrm>
    </dsp:sp>
    <dsp:sp modelId="{2C9034A3-6D92-49DA-861F-3DA13FCF84BF}">
      <dsp:nvSpPr>
        <dsp:cNvPr id="0" name=""/>
        <dsp:cNvSpPr/>
      </dsp:nvSpPr>
      <dsp:spPr>
        <a:xfrm>
          <a:off x="0" y="1145169"/>
          <a:ext cx="10515600" cy="994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Basic Slide Extraction: Extracting specific slides is a non-negotiable feature.</a:t>
          </a:r>
        </a:p>
      </dsp:txBody>
      <dsp:txXfrm>
        <a:off x="48547" y="1193716"/>
        <a:ext cx="10418506" cy="897406"/>
      </dsp:txXfrm>
    </dsp:sp>
    <dsp:sp modelId="{5445D9DF-73EC-4337-B4DA-06C58D0B8ACF}">
      <dsp:nvSpPr>
        <dsp:cNvPr id="0" name=""/>
        <dsp:cNvSpPr/>
      </dsp:nvSpPr>
      <dsp:spPr>
        <a:xfrm>
          <a:off x="0" y="2211669"/>
          <a:ext cx="10515600" cy="994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Error Handling: Clear and meaningful error messages for invalid inputs or missing files.</a:t>
          </a:r>
        </a:p>
      </dsp:txBody>
      <dsp:txXfrm>
        <a:off x="48547" y="2260216"/>
        <a:ext cx="10418506" cy="897406"/>
      </dsp:txXfrm>
    </dsp:sp>
    <dsp:sp modelId="{49BB873A-647B-4894-A5EE-BB75E3527169}">
      <dsp:nvSpPr>
        <dsp:cNvPr id="0" name=""/>
        <dsp:cNvSpPr/>
      </dsp:nvSpPr>
      <dsp:spPr>
        <a:xfrm>
          <a:off x="0" y="3278169"/>
          <a:ext cx="10515600"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Support for .ppt and .pptx Formats: Users assume compatibility with standard file formats.</a:t>
          </a:r>
        </a:p>
      </dsp:txBody>
      <dsp:txXfrm>
        <a:off x="48547" y="3326716"/>
        <a:ext cx="10418506" cy="8974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78669"/>
          <a:ext cx="10515600" cy="994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Batch Processing: The more efficiently it processes multiple files, the happier users are.</a:t>
          </a:r>
        </a:p>
      </dsp:txBody>
      <dsp:txXfrm>
        <a:off x="48547" y="127216"/>
        <a:ext cx="10418506" cy="897406"/>
      </dsp:txXfrm>
    </dsp:sp>
    <dsp:sp modelId="{FE70676E-060E-488A-861A-42A26333E753}">
      <dsp:nvSpPr>
        <dsp:cNvPr id="0" name=""/>
        <dsp:cNvSpPr/>
      </dsp:nvSpPr>
      <dsp:spPr>
        <a:xfrm>
          <a:off x="0" y="1145169"/>
          <a:ext cx="10515600" cy="994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Export Formats: Providing options for output (e.g., PNG, JPEG, GIF, PDF?) improves satisfaction.</a:t>
          </a:r>
        </a:p>
      </dsp:txBody>
      <dsp:txXfrm>
        <a:off x="48547" y="1193716"/>
        <a:ext cx="10418506" cy="897406"/>
      </dsp:txXfrm>
    </dsp:sp>
    <dsp:sp modelId="{BB6563B0-105A-48C6-B5B8-0028D4CA1EDC}">
      <dsp:nvSpPr>
        <dsp:cNvPr id="0" name=""/>
        <dsp:cNvSpPr/>
      </dsp:nvSpPr>
      <dsp:spPr>
        <a:xfrm>
          <a:off x="0" y="2211669"/>
          <a:ext cx="10515600" cy="994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Custom Output Directory: Allowing users to define their output location adds convenience.</a:t>
          </a:r>
        </a:p>
      </dsp:txBody>
      <dsp:txXfrm>
        <a:off x="48547" y="2260216"/>
        <a:ext cx="10418506" cy="897406"/>
      </dsp:txXfrm>
    </dsp:sp>
    <dsp:sp modelId="{81BB4697-3520-4D20-A141-742FA3FE9B4D}">
      <dsp:nvSpPr>
        <dsp:cNvPr id="0" name=""/>
        <dsp:cNvSpPr/>
      </dsp:nvSpPr>
      <dsp:spPr>
        <a:xfrm>
          <a:off x="0" y="3278169"/>
          <a:ext cx="10515600"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Slide Content Filtering: Extracting slides based on keywords or specific content.</a:t>
          </a:r>
        </a:p>
      </dsp:txBody>
      <dsp:txXfrm>
        <a:off x="48547" y="3326716"/>
        <a:ext cx="10418506" cy="8974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26592"/>
          <a:ext cx="10515600" cy="136743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Metadata Extraction: Pulling details like slide notes or timestamps can pleasantly surprise users.</a:t>
          </a:r>
        </a:p>
      </dsp:txBody>
      <dsp:txXfrm>
        <a:off x="66753" y="93345"/>
        <a:ext cx="10382094" cy="1233931"/>
      </dsp:txXfrm>
    </dsp:sp>
    <dsp:sp modelId="{FE70676E-060E-488A-861A-42A26333E753}">
      <dsp:nvSpPr>
        <dsp:cNvPr id="0" name=""/>
        <dsp:cNvSpPr/>
      </dsp:nvSpPr>
      <dsp:spPr>
        <a:xfrm>
          <a:off x="0" y="1491950"/>
          <a:ext cx="10515600" cy="136743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File Compression: Automatically compressing extracted files into a zip archive adds polish.</a:t>
          </a:r>
        </a:p>
      </dsp:txBody>
      <dsp:txXfrm>
        <a:off x="66753" y="1558703"/>
        <a:ext cx="10382094" cy="1233931"/>
      </dsp:txXfrm>
    </dsp:sp>
    <dsp:sp modelId="{BB6563B0-105A-48C6-B5B8-0028D4CA1EDC}">
      <dsp:nvSpPr>
        <dsp:cNvPr id="0" name=""/>
        <dsp:cNvSpPr/>
      </dsp:nvSpPr>
      <dsp:spPr>
        <a:xfrm>
          <a:off x="0" y="2957307"/>
          <a:ext cx="10515600" cy="136743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kern="1200" dirty="0"/>
            <a:t>Multilingual Support: Offering command-line messages in different languages boosts accessibility. </a:t>
          </a:r>
        </a:p>
      </dsp:txBody>
      <dsp:txXfrm>
        <a:off x="66753" y="3024060"/>
        <a:ext cx="10382094" cy="123393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865269"/>
          <a:ext cx="10515600" cy="1216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Styling Options: Customizing slide appearance might not matter to most command-line tool users..</a:t>
          </a:r>
        </a:p>
      </dsp:txBody>
      <dsp:txXfrm>
        <a:off x="59399" y="924668"/>
        <a:ext cx="10396802" cy="1098002"/>
      </dsp:txXfrm>
    </dsp:sp>
    <dsp:sp modelId="{FE70676E-060E-488A-861A-42A26333E753}">
      <dsp:nvSpPr>
        <dsp:cNvPr id="0" name=""/>
        <dsp:cNvSpPr/>
      </dsp:nvSpPr>
      <dsp:spPr>
        <a:xfrm>
          <a:off x="0" y="2308700"/>
          <a:ext cx="10515600" cy="1216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Advanced File Compression: A command-line tool's audience might not prioritize these features. </a:t>
          </a:r>
        </a:p>
      </dsp:txBody>
      <dsp:txXfrm>
        <a:off x="59399" y="2368099"/>
        <a:ext cx="10396802" cy="10980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865269"/>
          <a:ext cx="10515600" cy="1216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Collect a group of slides into a presentation (ppt/pptx) file</a:t>
          </a:r>
        </a:p>
      </dsp:txBody>
      <dsp:txXfrm>
        <a:off x="59399" y="924668"/>
        <a:ext cx="10396802" cy="1098002"/>
      </dsp:txXfrm>
    </dsp:sp>
    <dsp:sp modelId="{FE70676E-060E-488A-861A-42A26333E753}">
      <dsp:nvSpPr>
        <dsp:cNvPr id="0" name=""/>
        <dsp:cNvSpPr/>
      </dsp:nvSpPr>
      <dsp:spPr>
        <a:xfrm>
          <a:off x="0" y="2308700"/>
          <a:ext cx="10515600" cy="1216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Provide a GUI or have a GUI that controls the command line utility</a:t>
          </a:r>
        </a:p>
      </dsp:txBody>
      <dsp:txXfrm>
        <a:off x="59399" y="2368099"/>
        <a:ext cx="103968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C28B5-A1AA-4BF3-B5A2-1F5D2CFE23C3}">
      <dsp:nvSpPr>
        <dsp:cNvPr id="0" name=""/>
        <dsp:cNvSpPr/>
      </dsp:nvSpPr>
      <dsp:spPr>
        <a:xfrm>
          <a:off x="0" y="594500"/>
          <a:ext cx="6666833" cy="101438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Help us to clearly understand what we want the software to do</a:t>
          </a:r>
        </a:p>
      </dsp:txBody>
      <dsp:txXfrm>
        <a:off x="49518" y="644018"/>
        <a:ext cx="6567797" cy="915353"/>
      </dsp:txXfrm>
    </dsp:sp>
    <dsp:sp modelId="{BF731862-7025-46D1-82B8-1AC496955E49}">
      <dsp:nvSpPr>
        <dsp:cNvPr id="0" name=""/>
        <dsp:cNvSpPr/>
      </dsp:nvSpPr>
      <dsp:spPr>
        <a:xfrm>
          <a:off x="0" y="1678010"/>
          <a:ext cx="6666833" cy="1014389"/>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Provide a roadmap 🗺️ to implementation, guide short development cycles (aka sprints in agile)</a:t>
          </a:r>
        </a:p>
      </dsp:txBody>
      <dsp:txXfrm>
        <a:off x="49518" y="1727528"/>
        <a:ext cx="6567797" cy="915353"/>
      </dsp:txXfrm>
    </dsp:sp>
    <dsp:sp modelId="{1E60ED21-2DB9-4928-B14D-10865605A3A5}">
      <dsp:nvSpPr>
        <dsp:cNvPr id="0" name=""/>
        <dsp:cNvSpPr/>
      </dsp:nvSpPr>
      <dsp:spPr>
        <a:xfrm>
          <a:off x="0" y="2761519"/>
          <a:ext cx="6666833" cy="1014389"/>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Everyone is on the same page – no misunderstandings</a:t>
          </a:r>
        </a:p>
      </dsp:txBody>
      <dsp:txXfrm>
        <a:off x="49518" y="2811037"/>
        <a:ext cx="6567797" cy="915353"/>
      </dsp:txXfrm>
    </dsp:sp>
    <dsp:sp modelId="{B3C04649-F221-48BA-90DB-77C1B6F7FB1F}">
      <dsp:nvSpPr>
        <dsp:cNvPr id="0" name=""/>
        <dsp:cNvSpPr/>
      </dsp:nvSpPr>
      <dsp:spPr>
        <a:xfrm>
          <a:off x="0" y="3845029"/>
          <a:ext cx="6666833" cy="101438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Provide a basis for testing and validation (building the right software)</a:t>
          </a:r>
        </a:p>
      </dsp:txBody>
      <dsp:txXfrm>
        <a:off x="49518" y="3894547"/>
        <a:ext cx="6567797" cy="91535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D95BB-78C4-4727-833B-81AC16C588BE}">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659B7-F0E1-435E-8929-034C90D1229D}">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Uses questionnaires </a:t>
          </a:r>
        </a:p>
      </dsp:txBody>
      <dsp:txXfrm>
        <a:off x="59990" y="2654049"/>
        <a:ext cx="3226223" cy="720000"/>
      </dsp:txXfrm>
    </dsp:sp>
    <dsp:sp modelId="{73E0A252-9B17-44CC-806A-CE196EFD1185}">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87972-AB84-43C3-BF26-AA092DAA875F}">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Prioritizes development</a:t>
          </a:r>
        </a:p>
      </dsp:txBody>
      <dsp:txXfrm>
        <a:off x="3850802" y="2654049"/>
        <a:ext cx="3226223" cy="720000"/>
      </dsp:txXfrm>
    </dsp:sp>
    <dsp:sp modelId="{C053C1C5-9B27-40D9-BF34-2BBB1B45226C}">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B2BF0-3414-444E-B83B-4344A3A6CF75}">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Maximizes feedback</a:t>
          </a:r>
        </a:p>
      </dsp:txBody>
      <dsp:txXfrm>
        <a:off x="7641615" y="2654049"/>
        <a:ext cx="3226223" cy="720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B17B0-A707-491F-A541-852C67891122}">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2BFA6-55BD-49B7-9562-A83FA8D5DDF6}">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90000"/>
            </a:lnSpc>
            <a:spcBef>
              <a:spcPct val="0"/>
            </a:spcBef>
            <a:spcAft>
              <a:spcPct val="35000"/>
            </a:spcAft>
            <a:buNone/>
          </a:pPr>
          <a:r>
            <a:rPr lang="en-US" sz="4100" kern="1200"/>
            <a:t>Create use cases</a:t>
          </a:r>
        </a:p>
      </dsp:txBody>
      <dsp:txXfrm>
        <a:off x="765914" y="2943510"/>
        <a:ext cx="4320000" cy="720000"/>
      </dsp:txXfrm>
    </dsp:sp>
    <dsp:sp modelId="{20E604ED-C9E0-4D0D-9B23-FEB0DAA45952}">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4171F-B88C-4666-9A70-27BCEC1D394F}">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90000"/>
            </a:lnSpc>
            <a:spcBef>
              <a:spcPct val="0"/>
            </a:spcBef>
            <a:spcAft>
              <a:spcPct val="35000"/>
            </a:spcAft>
            <a:buNone/>
          </a:pPr>
          <a:r>
            <a:rPr lang="en-US" sz="4100" kern="1200" dirty="0"/>
            <a:t>Create user stories</a:t>
          </a:r>
        </a:p>
      </dsp:txBody>
      <dsp:txXfrm>
        <a:off x="5841914" y="2943510"/>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CA2FC-0ABA-4636-AB48-717B9C08B8BB}">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79596E-13CD-4C35-990A-14B298FF295C}">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Keep costs down (more 💵💶💷 for you)</a:t>
          </a:r>
        </a:p>
      </dsp:txBody>
      <dsp:txXfrm>
        <a:off x="333914" y="2276522"/>
        <a:ext cx="1800000" cy="720000"/>
      </dsp:txXfrm>
    </dsp:sp>
    <dsp:sp modelId="{AE500B43-19D6-4D03-8462-73DA442D557B}">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E1CDE-6E76-4808-AF1F-112450CA4E7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Reduce risk!</a:t>
          </a:r>
        </a:p>
      </dsp:txBody>
      <dsp:txXfrm>
        <a:off x="2448914" y="2276522"/>
        <a:ext cx="1800000" cy="720000"/>
      </dsp:txXfrm>
    </dsp:sp>
    <dsp:sp modelId="{E139AB3F-7A8E-47F9-80AE-A7E565850615}">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F77FE-2D6C-4E15-A92F-B5F8FCD496C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Keep the client or customer satisfied</a:t>
          </a:r>
        </a:p>
      </dsp:txBody>
      <dsp:txXfrm>
        <a:off x="4563914" y="2276522"/>
        <a:ext cx="1800000" cy="720000"/>
      </dsp:txXfrm>
    </dsp:sp>
    <dsp:sp modelId="{99F375D4-9894-4CCF-8E6F-E86E713862A4}">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6DBA2-CFEB-47E3-94AC-DD0B1C77FFF5}">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Document the project (provide traceability)</a:t>
          </a:r>
        </a:p>
      </dsp:txBody>
      <dsp:txXfrm>
        <a:off x="6678914" y="2276522"/>
        <a:ext cx="1800000" cy="720000"/>
      </dsp:txXfrm>
    </dsp:sp>
    <dsp:sp modelId="{462C906A-CAFD-4AB1-BEC9-262A619E0316}">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5C312-6604-4814-8551-2AACABF78BB1}">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Source of future feature requests when prioritizing</a:t>
          </a:r>
        </a:p>
      </dsp:txBody>
      <dsp:txXfrm>
        <a:off x="8793914" y="2276522"/>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F6744-A396-4800-AABF-3FC2E444A43A}">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F32C5-CBBF-4325-806B-187999F0DD96}">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AFE86-1E22-45BD-8C47-30C1A5A2DEC3}">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Functional</a:t>
          </a:r>
        </a:p>
      </dsp:txBody>
      <dsp:txXfrm>
        <a:off x="93445" y="3018902"/>
        <a:ext cx="3206250" cy="720000"/>
      </dsp:txXfrm>
    </dsp:sp>
    <dsp:sp modelId="{EB3F4CD8-06D0-4B0F-B77E-D3C109AB74CA}">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C5451-F2B5-4E2C-A95E-BBE4A5C39B0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0A31B8-23FB-414E-BEA0-E0BEE2326906}">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Non-functional</a:t>
          </a:r>
        </a:p>
      </dsp:txBody>
      <dsp:txXfrm>
        <a:off x="3860789" y="3018902"/>
        <a:ext cx="3206250" cy="720000"/>
      </dsp:txXfrm>
    </dsp:sp>
    <dsp:sp modelId="{E583D2F0-1720-441C-A6DA-1519FC09E844}">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B6C54-D3C3-46E8-8DCA-E6570F75EEE3}">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4DC6-A88C-49A7-A4C2-7B6FE9F8C443}">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Domain</a:t>
          </a:r>
        </a:p>
      </dsp:txBody>
      <dsp:txXfrm>
        <a:off x="7628133" y="3018902"/>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965BB-949B-42DD-A58D-F0BCAD3FAF98}">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CA0A9-8834-42EF-825D-5D5B1D74E0C8}">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What</a:t>
          </a:r>
          <a:r>
            <a:rPr lang="en-US" sz="1700" kern="1200"/>
            <a:t> the software (or the respective component) should do</a:t>
          </a:r>
        </a:p>
      </dsp:txBody>
      <dsp:txXfrm>
        <a:off x="59990" y="2654049"/>
        <a:ext cx="3226223" cy="720000"/>
      </dsp:txXfrm>
    </dsp:sp>
    <dsp:sp modelId="{B53B3319-BA0C-4505-AF15-382AD9688874}">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8D324-20C4-4940-8590-8DD058A68CAC}">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An action to be performed in the system</a:t>
          </a:r>
        </a:p>
      </dsp:txBody>
      <dsp:txXfrm>
        <a:off x="3850802" y="2654049"/>
        <a:ext cx="3226223" cy="720000"/>
      </dsp:txXfrm>
    </dsp:sp>
    <dsp:sp modelId="{C31D47D0-B00F-405A-98E8-CDA6436A2D89}">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01C6F-2DFD-449B-89D2-A7327B9CFC9D}">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Something the user should be able to do w/ the software</a:t>
          </a:r>
        </a:p>
      </dsp:txBody>
      <dsp:txXfrm>
        <a:off x="7641615" y="2654049"/>
        <a:ext cx="322622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12EF6-27EA-48A9-979D-2EE4EEB12422}">
      <dsp:nvSpPr>
        <dsp:cNvPr id="0" name=""/>
        <dsp:cNvSpPr/>
      </dsp:nvSpPr>
      <dsp:spPr>
        <a:xfrm>
          <a:off x="0" y="36440"/>
          <a:ext cx="6666833" cy="17341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Subject-matter expert (SME) style of requirements</a:t>
          </a:r>
        </a:p>
      </dsp:txBody>
      <dsp:txXfrm>
        <a:off x="84655" y="121095"/>
        <a:ext cx="6497523" cy="1564849"/>
      </dsp:txXfrm>
    </dsp:sp>
    <dsp:sp modelId="{2B86F506-154B-4B88-BC27-F96F65C0D827}">
      <dsp:nvSpPr>
        <dsp:cNvPr id="0" name=""/>
        <dsp:cNvSpPr/>
      </dsp:nvSpPr>
      <dsp:spPr>
        <a:xfrm>
          <a:off x="0" y="1859880"/>
          <a:ext cx="6666833" cy="173415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We are generalists, we are not usually experts in another field</a:t>
          </a:r>
        </a:p>
      </dsp:txBody>
      <dsp:txXfrm>
        <a:off x="84655" y="1944535"/>
        <a:ext cx="6497523" cy="1564849"/>
      </dsp:txXfrm>
    </dsp:sp>
    <dsp:sp modelId="{444BCCD6-4F3B-40D8-8B4E-A949D4B13C35}">
      <dsp:nvSpPr>
        <dsp:cNvPr id="0" name=""/>
        <dsp:cNvSpPr/>
      </dsp:nvSpPr>
      <dsp:spPr>
        <a:xfrm>
          <a:off x="0" y="3683319"/>
          <a:ext cx="6666833" cy="173415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Pertain to 	some domain/industry where the software will be used</a:t>
          </a:r>
        </a:p>
      </dsp:txBody>
      <dsp:txXfrm>
        <a:off x="84655" y="3767974"/>
        <a:ext cx="6497523" cy="15648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A0FFA-B82A-4221-9629-7CB9714FC2E5}">
      <dsp:nvSpPr>
        <dsp:cNvPr id="0" name=""/>
        <dsp:cNvSpPr/>
      </dsp:nvSpPr>
      <dsp:spPr>
        <a:xfrm>
          <a:off x="3364992" y="2177"/>
          <a:ext cx="3785616" cy="10474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Interviews</a:t>
          </a:r>
        </a:p>
      </dsp:txBody>
      <dsp:txXfrm>
        <a:off x="3416125" y="53310"/>
        <a:ext cx="3683350" cy="945199"/>
      </dsp:txXfrm>
    </dsp:sp>
    <dsp:sp modelId="{D32C058E-8F69-4C55-881C-44243F8A68D4}">
      <dsp:nvSpPr>
        <dsp:cNvPr id="0" name=""/>
        <dsp:cNvSpPr/>
      </dsp:nvSpPr>
      <dsp:spPr>
        <a:xfrm>
          <a:off x="3364992" y="1102016"/>
          <a:ext cx="3785616" cy="104746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Surveys</a:t>
          </a:r>
        </a:p>
      </dsp:txBody>
      <dsp:txXfrm>
        <a:off x="3416125" y="1153149"/>
        <a:ext cx="3683350" cy="945199"/>
      </dsp:txXfrm>
    </dsp:sp>
    <dsp:sp modelId="{DD9BF32C-2899-4225-8854-DAD6E6A2027D}">
      <dsp:nvSpPr>
        <dsp:cNvPr id="0" name=""/>
        <dsp:cNvSpPr/>
      </dsp:nvSpPr>
      <dsp:spPr>
        <a:xfrm>
          <a:off x="3364992" y="2201855"/>
          <a:ext cx="3785616" cy="104746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Focus Groups</a:t>
          </a:r>
        </a:p>
      </dsp:txBody>
      <dsp:txXfrm>
        <a:off x="3416125" y="2252988"/>
        <a:ext cx="3683350" cy="945199"/>
      </dsp:txXfrm>
    </dsp:sp>
    <dsp:sp modelId="{8BC7EA24-D530-4DF4-85D1-AB68CE98A9F7}">
      <dsp:nvSpPr>
        <dsp:cNvPr id="0" name=""/>
        <dsp:cNvSpPr/>
      </dsp:nvSpPr>
      <dsp:spPr>
        <a:xfrm>
          <a:off x="3364992" y="3301694"/>
          <a:ext cx="3785616" cy="104746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Observations</a:t>
          </a:r>
        </a:p>
      </dsp:txBody>
      <dsp:txXfrm>
        <a:off x="3416125" y="3352827"/>
        <a:ext cx="3683350" cy="9451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E5D90-1AEC-4471-80D5-F06A560E015E}">
      <dsp:nvSpPr>
        <dsp:cNvPr id="0" name=""/>
        <dsp:cNvSpPr/>
      </dsp:nvSpPr>
      <dsp:spPr>
        <a:xfrm>
          <a:off x="829536" y="564"/>
          <a:ext cx="4219439" cy="25316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Use MoSCoW method</a:t>
          </a:r>
        </a:p>
      </dsp:txBody>
      <dsp:txXfrm>
        <a:off x="829536" y="564"/>
        <a:ext cx="4219439" cy="2531663"/>
      </dsp:txXfrm>
    </dsp:sp>
    <dsp:sp modelId="{A2C9C998-CE9E-4370-9EFD-3465E21BA21C}">
      <dsp:nvSpPr>
        <dsp:cNvPr id="0" name=""/>
        <dsp:cNvSpPr/>
      </dsp:nvSpPr>
      <dsp:spPr>
        <a:xfrm>
          <a:off x="829536" y="2954171"/>
          <a:ext cx="4219439" cy="253166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Use Kano method</a:t>
          </a:r>
        </a:p>
      </dsp:txBody>
      <dsp:txXfrm>
        <a:off x="829536" y="2954171"/>
        <a:ext cx="4219439" cy="25316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7EA1B-1B89-4DA2-ACAA-FFE5F5F1140F}">
      <dsp:nvSpPr>
        <dsp:cNvPr id="0" name=""/>
        <dsp:cNvSpPr/>
      </dsp:nvSpPr>
      <dsp:spPr>
        <a:xfrm>
          <a:off x="0" y="16740"/>
          <a:ext cx="5878512" cy="125307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Must Haves</a:t>
          </a:r>
        </a:p>
      </dsp:txBody>
      <dsp:txXfrm>
        <a:off x="61170" y="77910"/>
        <a:ext cx="5756172" cy="1130730"/>
      </dsp:txXfrm>
    </dsp:sp>
    <dsp:sp modelId="{C7603E64-F7C3-474F-9091-2C04D3B8DC9E}">
      <dsp:nvSpPr>
        <dsp:cNvPr id="0" name=""/>
        <dsp:cNvSpPr/>
      </dsp:nvSpPr>
      <dsp:spPr>
        <a:xfrm>
          <a:off x="0" y="1416690"/>
          <a:ext cx="5878512" cy="125307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Should Haves</a:t>
          </a:r>
        </a:p>
      </dsp:txBody>
      <dsp:txXfrm>
        <a:off x="61170" y="1477860"/>
        <a:ext cx="5756172" cy="1130730"/>
      </dsp:txXfrm>
    </dsp:sp>
    <dsp:sp modelId="{8E401611-ECD9-459B-BF0B-017A970FA890}">
      <dsp:nvSpPr>
        <dsp:cNvPr id="0" name=""/>
        <dsp:cNvSpPr/>
      </dsp:nvSpPr>
      <dsp:spPr>
        <a:xfrm>
          <a:off x="0" y="2816640"/>
          <a:ext cx="5878512" cy="125307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Could haves</a:t>
          </a:r>
        </a:p>
      </dsp:txBody>
      <dsp:txXfrm>
        <a:off x="61170" y="2877810"/>
        <a:ext cx="5756172" cy="1130730"/>
      </dsp:txXfrm>
    </dsp:sp>
    <dsp:sp modelId="{1A63BF98-97FA-4350-BC7A-F9780717A968}">
      <dsp:nvSpPr>
        <dsp:cNvPr id="0" name=""/>
        <dsp:cNvSpPr/>
      </dsp:nvSpPr>
      <dsp:spPr>
        <a:xfrm>
          <a:off x="0" y="4216590"/>
          <a:ext cx="5878512" cy="125307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Won’t haves</a:t>
          </a:r>
        </a:p>
      </dsp:txBody>
      <dsp:txXfrm>
        <a:off x="61170" y="4277760"/>
        <a:ext cx="5756172" cy="11307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727D9-CF8A-4E1F-BDE1-F71B76EF0C2F}"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E66FE-80B2-4CE7-9138-D948BC785CF4}" type="slidenum">
              <a:rPr lang="en-US" smtClean="0"/>
              <a:t>‹#›</a:t>
            </a:fld>
            <a:endParaRPr lang="en-US"/>
          </a:p>
        </p:txBody>
      </p:sp>
    </p:spTree>
    <p:extLst>
      <p:ext uri="{BB962C8B-B14F-4D97-AF65-F5344CB8AC3E}">
        <p14:creationId xmlns:p14="http://schemas.microsoft.com/office/powerpoint/2010/main" val="281625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QR code if you want to download </a:t>
            </a:r>
            <a:r>
              <a:rPr lang="en-US"/>
              <a:t>the presentation</a:t>
            </a:r>
            <a:endParaRPr lang="en-US" dirty="0"/>
          </a:p>
          <a:p>
            <a:r>
              <a:rPr lang="en-US" dirty="0"/>
              <a:t>Not enough time here to go into system requirements.</a:t>
            </a:r>
          </a:p>
        </p:txBody>
      </p:sp>
      <p:sp>
        <p:nvSpPr>
          <p:cNvPr id="4" name="Slide Number Placeholder 3"/>
          <p:cNvSpPr>
            <a:spLocks noGrp="1"/>
          </p:cNvSpPr>
          <p:nvPr>
            <p:ph type="sldNum" sz="quarter" idx="5"/>
          </p:nvPr>
        </p:nvSpPr>
        <p:spPr/>
        <p:txBody>
          <a:bodyPr/>
          <a:lstStyle/>
          <a:p>
            <a:fld id="{AD9E66FE-80B2-4CE7-9138-D948BC785CF4}" type="slidenum">
              <a:rPr lang="en-US" smtClean="0"/>
              <a:t>1</a:t>
            </a:fld>
            <a:endParaRPr lang="en-US"/>
          </a:p>
        </p:txBody>
      </p:sp>
    </p:spTree>
    <p:extLst>
      <p:ext uri="{BB962C8B-B14F-4D97-AF65-F5344CB8AC3E}">
        <p14:creationId xmlns:p14="http://schemas.microsoft.com/office/powerpoint/2010/main" val="84322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system’s behavior, quality, and constraints</a:t>
            </a:r>
          </a:p>
          <a:p>
            <a:pPr marL="171450" indent="-171450">
              <a:buFont typeface="Arial" panose="020B0604020202020204" pitchFamily="34" charset="0"/>
              <a:buChar char="•"/>
            </a:pPr>
            <a:r>
              <a:rPr lang="en-US" dirty="0"/>
              <a:t>Most likely where your development team will speak up on tooling/programming language/tech stack choices</a:t>
            </a:r>
          </a:p>
          <a:p>
            <a:pPr marL="171450" indent="-171450">
              <a:buFont typeface="Arial" panose="020B0604020202020204" pitchFamily="34" charset="0"/>
              <a:buChar char="•"/>
            </a:pPr>
            <a:r>
              <a:rPr lang="en-US" dirty="0"/>
              <a:t>Imprecision is likely to occur here w/ goals. When possible, use metrics that can be verified with testing activities.</a:t>
            </a:r>
          </a:p>
        </p:txBody>
      </p:sp>
      <p:sp>
        <p:nvSpPr>
          <p:cNvPr id="4" name="Slide Number Placeholder 3"/>
          <p:cNvSpPr>
            <a:spLocks noGrp="1"/>
          </p:cNvSpPr>
          <p:nvPr>
            <p:ph type="sldNum" sz="quarter" idx="5"/>
          </p:nvPr>
        </p:nvSpPr>
        <p:spPr/>
        <p:txBody>
          <a:bodyPr/>
          <a:lstStyle/>
          <a:p>
            <a:fld id="{AD9E66FE-80B2-4CE7-9138-D948BC785CF4}" type="slidenum">
              <a:rPr lang="en-US" smtClean="0"/>
              <a:t>12</a:t>
            </a:fld>
            <a:endParaRPr lang="en-US"/>
          </a:p>
        </p:txBody>
      </p:sp>
    </p:spTree>
    <p:extLst>
      <p:ext uri="{BB962C8B-B14F-4D97-AF65-F5344CB8AC3E}">
        <p14:creationId xmlns:p14="http://schemas.microsoft.com/office/powerpoint/2010/main" val="36045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FERPA in education or Sarbanes-Oxley in financial applications</a:t>
            </a:r>
          </a:p>
          <a:p>
            <a:pPr marL="171450" indent="-171450">
              <a:buFont typeface="Arial" panose="020B0604020202020204" pitchFamily="34" charset="0"/>
              <a:buChar char="•"/>
            </a:pPr>
            <a:r>
              <a:rPr lang="en-US" dirty="0"/>
              <a:t>Here you depend on the user to give you important background information to surface these requirement</a:t>
            </a:r>
          </a:p>
          <a:p>
            <a:pPr marL="171450" indent="-171450">
              <a:buFont typeface="Arial" panose="020B0604020202020204" pitchFamily="34" charset="0"/>
              <a:buChar char="•"/>
            </a:pPr>
            <a:r>
              <a:rPr lang="en-US" dirty="0"/>
              <a:t>May require you to spend an extended amount of time researching the field, interviewing others at the client’s site, or hiring an expert if developing the software for some target market w/o a sponsoring client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13</a:t>
            </a:fld>
            <a:endParaRPr lang="en-US"/>
          </a:p>
        </p:txBody>
      </p:sp>
    </p:spTree>
    <p:extLst>
      <p:ext uri="{BB962C8B-B14F-4D97-AF65-F5344CB8AC3E}">
        <p14:creationId xmlns:p14="http://schemas.microsoft.com/office/powerpoint/2010/main" val="1956954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Ask students this question, try to guide them toward desired responses</a:t>
            </a:r>
          </a:p>
          <a:p>
            <a:r>
              <a:rPr lang="en-US" b="1" dirty="0"/>
              <a:t>Requirements </a:t>
            </a:r>
            <a:r>
              <a:rPr lang="en-US" b="1" dirty="0" err="1"/>
              <a:t>elication</a:t>
            </a:r>
            <a:r>
              <a:rPr lang="en-US" b="1" dirty="0"/>
              <a:t> and analysis according to Sommerville. </a:t>
            </a:r>
          </a:p>
          <a:p>
            <a:r>
              <a:rPr lang="en-US" dirty="0"/>
              <a:t>Interview (Previous institution: I have students do two rounds of interviews, generating user/system requirements, have client sign off). If it was product-centric dev., I would sign off. Students learn to be mindful of customers who don’t know what they want or express requirements in their language, clarification is needed. Guide the interview. How many stakeholders? Politics?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Surveys (need critical mass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Groups (extra preplanning, but efficient to conduct)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(expensive, time consuming for team to build scripts, record video/notes, process video, do follow-up, but provides lots of actionable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Use Case Analysis:</a:t>
            </a:r>
            <a:endParaRPr lang="en-US" dirty="0"/>
          </a:p>
          <a:p>
            <a:pPr>
              <a:buFont typeface="Arial" panose="020B0604020202020204" pitchFamily="34" charset="0"/>
              <a:buChar char="•"/>
            </a:pPr>
            <a:r>
              <a:rPr lang="en-US" b="1" dirty="0"/>
              <a:t>Pros:</a:t>
            </a:r>
            <a:r>
              <a:rPr lang="en-US" dirty="0"/>
              <a:t> Provides detailed scenarios of how users interact with the product, helping to identify specific requirements.</a:t>
            </a:r>
          </a:p>
          <a:p>
            <a:pPr>
              <a:buFont typeface="Arial" panose="020B0604020202020204" pitchFamily="34" charset="0"/>
              <a:buChar char="•"/>
            </a:pPr>
            <a:r>
              <a:rPr lang="en-US" b="1" dirty="0"/>
              <a:t>Cons:</a:t>
            </a:r>
            <a:r>
              <a:rPr lang="en-US" dirty="0"/>
              <a:t> Can be time-consuming and may miss broader user needs not covered by the use cases.</a:t>
            </a:r>
          </a:p>
          <a:p>
            <a:pPr>
              <a:buFont typeface="Arial" panose="020B0604020202020204" pitchFamily="34" charset="0"/>
              <a:buChar char="•"/>
            </a:pPr>
            <a:r>
              <a:rPr lang="en-US" b="1" dirty="0"/>
              <a:t>Comparison:</a:t>
            </a:r>
            <a:r>
              <a:rPr lang="en-US" dirty="0"/>
              <a:t> Use case analysis focuses on specific interactions, while the Kano method provides a broader view of user satisfaction across various features.</a:t>
            </a:r>
          </a:p>
          <a:p>
            <a:r>
              <a:rPr lang="en-US" b="1" dirty="0"/>
              <a:t>Brainstorming Sessions:</a:t>
            </a:r>
            <a:endParaRPr lang="en-US" dirty="0"/>
          </a:p>
          <a:p>
            <a:pPr>
              <a:buFont typeface="Arial" panose="020B0604020202020204" pitchFamily="34" charset="0"/>
              <a:buChar char="•"/>
            </a:pPr>
            <a:r>
              <a:rPr lang="en-US" b="1" dirty="0"/>
              <a:t>Pros:</a:t>
            </a:r>
            <a:r>
              <a:rPr lang="en-US" dirty="0"/>
              <a:t> Encourages creative thinking and collaboration among stakeholders.</a:t>
            </a:r>
          </a:p>
          <a:p>
            <a:pPr>
              <a:buFont typeface="Arial" panose="020B0604020202020204" pitchFamily="34" charset="0"/>
              <a:buChar char="•"/>
            </a:pPr>
            <a:r>
              <a:rPr lang="en-US" b="1" dirty="0"/>
              <a:t>Cons:</a:t>
            </a:r>
            <a:r>
              <a:rPr lang="en-US" dirty="0"/>
              <a:t> May result in a lot of ideas without a clear way to prioritize them.</a:t>
            </a:r>
          </a:p>
          <a:p>
            <a:pPr>
              <a:buFont typeface="Arial" panose="020B0604020202020204" pitchFamily="34" charset="0"/>
              <a:buChar char="•"/>
            </a:pPr>
            <a:r>
              <a:rPr lang="en-US" b="1" dirty="0"/>
              <a:t>Comparison:</a:t>
            </a:r>
            <a:r>
              <a:rPr lang="en-US" dirty="0"/>
              <a:t> Brainstorming generates ideas, and the Kano method can help prioritize those ideas based on user 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14</a:t>
            </a:fld>
            <a:endParaRPr lang="en-US"/>
          </a:p>
        </p:txBody>
      </p:sp>
    </p:spTree>
    <p:extLst>
      <p:ext uri="{BB962C8B-B14F-4D97-AF65-F5344CB8AC3E}">
        <p14:creationId xmlns:p14="http://schemas.microsoft.com/office/powerpoint/2010/main" val="4280480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feedback from the user in an agile system should be helpful in updating requirements prior to a new sprint</a:t>
            </a:r>
          </a:p>
          <a:p>
            <a:r>
              <a:rPr lang="en-US" dirty="0"/>
              <a:t>Extreme teams would have the user embedded</a:t>
            </a:r>
          </a:p>
          <a:p>
            <a:r>
              <a:rPr lang="en-US" dirty="0"/>
              <a:t>Practically speaking, send the deliverable to the user at the end of the sprint, hopefully get feedback in time for the next one to start. If not, punt feedback into n+2 sprint. </a:t>
            </a:r>
          </a:p>
        </p:txBody>
      </p:sp>
      <p:sp>
        <p:nvSpPr>
          <p:cNvPr id="4" name="Slide Number Placeholder 3"/>
          <p:cNvSpPr>
            <a:spLocks noGrp="1"/>
          </p:cNvSpPr>
          <p:nvPr>
            <p:ph type="sldNum" sz="quarter" idx="5"/>
          </p:nvPr>
        </p:nvSpPr>
        <p:spPr/>
        <p:txBody>
          <a:bodyPr/>
          <a:lstStyle/>
          <a:p>
            <a:fld id="{AD9E66FE-80B2-4CE7-9138-D948BC785CF4}" type="slidenum">
              <a:rPr lang="en-US" smtClean="0"/>
              <a:t>16</a:t>
            </a:fld>
            <a:endParaRPr lang="en-US"/>
          </a:p>
        </p:txBody>
      </p:sp>
    </p:spTree>
    <p:extLst>
      <p:ext uri="{BB962C8B-B14F-4D97-AF65-F5344CB8AC3E}">
        <p14:creationId xmlns:p14="http://schemas.microsoft.com/office/powerpoint/2010/main" val="313024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F68B2-2648-682C-4367-97C1D1A6F4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4D5EA1-0ACE-4374-3AF3-C4A2F4B270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4D7D3F-FAC9-8235-41CC-243EB48CC0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indent="-171450">
              <a:buFont typeface="Arial" panose="020B0604020202020204" pitchFamily="34" charset="0"/>
              <a:buChar char="•"/>
            </a:pPr>
            <a:r>
              <a:rPr lang="en-US" dirty="0"/>
              <a:t>I don’t recall Sommerville ever having any methodology for organizing requirements. Again, I tend to like the </a:t>
            </a:r>
            <a:r>
              <a:rPr lang="en-US" dirty="0" err="1"/>
              <a:t>MoSCoW</a:t>
            </a:r>
            <a:r>
              <a:rPr lang="en-US" dirty="0"/>
              <a:t> method since I used it in industry and had students in my practicum courses use it. </a:t>
            </a:r>
          </a:p>
          <a:p>
            <a:pPr marL="171450" indent="-171450">
              <a:buFont typeface="Arial" panose="020B0604020202020204" pitchFamily="34" charset="0"/>
              <a:buChar char="•"/>
            </a:pPr>
            <a:r>
              <a:rPr lang="en-US" dirty="0"/>
              <a:t>Sommerville would just put everything into a requirements document organized by category based on the context of the project. </a:t>
            </a:r>
          </a:p>
          <a:p>
            <a:endParaRPr lang="en-US" dirty="0"/>
          </a:p>
        </p:txBody>
      </p:sp>
      <p:sp>
        <p:nvSpPr>
          <p:cNvPr id="4" name="Slide Number Placeholder 3">
            <a:extLst>
              <a:ext uri="{FF2B5EF4-FFF2-40B4-BE49-F238E27FC236}">
                <a16:creationId xmlns:a16="http://schemas.microsoft.com/office/drawing/2014/main" id="{8D743D69-57B2-32CE-DB45-9CE0D1A52BF1}"/>
              </a:ext>
            </a:extLst>
          </p:cNvPr>
          <p:cNvSpPr>
            <a:spLocks noGrp="1"/>
          </p:cNvSpPr>
          <p:nvPr>
            <p:ph type="sldNum" sz="quarter" idx="5"/>
          </p:nvPr>
        </p:nvSpPr>
        <p:spPr/>
        <p:txBody>
          <a:bodyPr/>
          <a:lstStyle/>
          <a:p>
            <a:fld id="{AD9E66FE-80B2-4CE7-9138-D948BC785CF4}" type="slidenum">
              <a:rPr lang="en-US" smtClean="0"/>
              <a:t>17</a:t>
            </a:fld>
            <a:endParaRPr lang="en-US"/>
          </a:p>
        </p:txBody>
      </p:sp>
    </p:spTree>
    <p:extLst>
      <p:ext uri="{BB962C8B-B14F-4D97-AF65-F5344CB8AC3E}">
        <p14:creationId xmlns:p14="http://schemas.microsoft.com/office/powerpoint/2010/main" val="26921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Perform an exercise using </a:t>
            </a:r>
            <a:r>
              <a:rPr lang="en-US" dirty="0" err="1"/>
              <a:t>MoSCoW</a:t>
            </a:r>
            <a:r>
              <a:rPr lang="en-US" dirty="0"/>
              <a:t> method</a:t>
            </a:r>
          </a:p>
        </p:txBody>
      </p:sp>
      <p:sp>
        <p:nvSpPr>
          <p:cNvPr id="4" name="Slide Number Placeholder 3"/>
          <p:cNvSpPr>
            <a:spLocks noGrp="1"/>
          </p:cNvSpPr>
          <p:nvPr>
            <p:ph type="sldNum" sz="quarter" idx="5"/>
          </p:nvPr>
        </p:nvSpPr>
        <p:spPr/>
        <p:txBody>
          <a:bodyPr/>
          <a:lstStyle/>
          <a:p>
            <a:fld id="{AD9E66FE-80B2-4CE7-9138-D948BC785CF4}" type="slidenum">
              <a:rPr lang="en-US" smtClean="0"/>
              <a:t>18</a:t>
            </a:fld>
            <a:endParaRPr lang="en-US"/>
          </a:p>
        </p:txBody>
      </p:sp>
    </p:spTree>
    <p:extLst>
      <p:ext uri="{BB962C8B-B14F-4D97-AF65-F5344CB8AC3E}">
        <p14:creationId xmlns:p14="http://schemas.microsoft.com/office/powerpoint/2010/main" val="200117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your silly slide extractor project</a:t>
            </a:r>
          </a:p>
        </p:txBody>
      </p:sp>
      <p:sp>
        <p:nvSpPr>
          <p:cNvPr id="4" name="Slide Number Placeholder 3"/>
          <p:cNvSpPr>
            <a:spLocks noGrp="1"/>
          </p:cNvSpPr>
          <p:nvPr>
            <p:ph type="sldNum" sz="quarter" idx="5"/>
          </p:nvPr>
        </p:nvSpPr>
        <p:spPr/>
        <p:txBody>
          <a:bodyPr/>
          <a:lstStyle/>
          <a:p>
            <a:fld id="{AD9E66FE-80B2-4CE7-9138-D948BC785CF4}" type="slidenum">
              <a:rPr lang="en-US" smtClean="0"/>
              <a:t>19</a:t>
            </a:fld>
            <a:endParaRPr lang="en-US"/>
          </a:p>
        </p:txBody>
      </p:sp>
    </p:spTree>
    <p:extLst>
      <p:ext uri="{BB962C8B-B14F-4D97-AF65-F5344CB8AC3E}">
        <p14:creationId xmlns:p14="http://schemas.microsoft.com/office/powerpoint/2010/main" val="909449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22</a:t>
            </a:fld>
            <a:endParaRPr lang="en-US"/>
          </a:p>
        </p:txBody>
      </p:sp>
    </p:spTree>
    <p:extLst>
      <p:ext uri="{BB962C8B-B14F-4D97-AF65-F5344CB8AC3E}">
        <p14:creationId xmlns:p14="http://schemas.microsoft.com/office/powerpoint/2010/main" val="409340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23</a:t>
            </a:fld>
            <a:endParaRPr lang="en-US"/>
          </a:p>
        </p:txBody>
      </p:sp>
    </p:spTree>
    <p:extLst>
      <p:ext uri="{BB962C8B-B14F-4D97-AF65-F5344CB8AC3E}">
        <p14:creationId xmlns:p14="http://schemas.microsoft.com/office/powerpoint/2010/main" val="3405499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Different way to organize requirements is the major differentiator here</a:t>
            </a:r>
          </a:p>
          <a:p>
            <a:r>
              <a:rPr lang="en-US" b="1" dirty="0"/>
              <a:t>Basic Needs (Must-be Qualities):</a:t>
            </a:r>
            <a:r>
              <a:rPr lang="en-US" dirty="0"/>
              <a:t> These are the fundamental requirements that users expect. If these needs are not met, users will be dissatisfied. However, meeting these needs does not necessarily increase satisfaction.</a:t>
            </a:r>
          </a:p>
          <a:p>
            <a:r>
              <a:rPr lang="en-US" b="1" dirty="0"/>
              <a:t>Performance Needs (One-dimensional Qualities):</a:t>
            </a:r>
            <a:r>
              <a:rPr lang="en-US" dirty="0"/>
              <a:t> These are the features that users explicitly desire. Satisfaction increases linearly with the level of performance or functionality provided.</a:t>
            </a:r>
          </a:p>
          <a:p>
            <a:r>
              <a:rPr lang="en-US" b="1" dirty="0"/>
              <a:t>Excitement Needs (Attractive Qualities):</a:t>
            </a:r>
            <a:r>
              <a:rPr lang="en-US" dirty="0"/>
              <a:t> These are the unexpected features that delight users and significantly enhance their satisfaction. Users may not explicitly ask for these, but their presence creates a positive impression.</a:t>
            </a:r>
          </a:p>
          <a:p>
            <a:r>
              <a:rPr lang="en-US" b="1" dirty="0"/>
              <a:t>Indifferent Needs:</a:t>
            </a:r>
            <a:r>
              <a:rPr lang="en-US" dirty="0"/>
              <a:t> These are features that do not significantly impact user satisfaction, whether they are present or absent.</a:t>
            </a:r>
          </a:p>
          <a:p>
            <a:r>
              <a:rPr lang="en-US" b="1" dirty="0"/>
              <a:t>Reverse Needs:</a:t>
            </a:r>
            <a:r>
              <a:rPr lang="en-US" dirty="0"/>
              <a:t> These are features that, when present, decrease user satisfaction for some users. This category highlights the diversity of user preferences.</a:t>
            </a:r>
          </a:p>
          <a:p>
            <a:r>
              <a:rPr lang="en-US" dirty="0"/>
              <a:t>Time to do an exercise?</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24</a:t>
            </a:fld>
            <a:endParaRPr lang="en-US"/>
          </a:p>
        </p:txBody>
      </p:sp>
    </p:spTree>
    <p:extLst>
      <p:ext uri="{BB962C8B-B14F-4D97-AF65-F5344CB8AC3E}">
        <p14:creationId xmlns:p14="http://schemas.microsoft.com/office/powerpoint/2010/main" val="535915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https://syllabi.engineering.osu.edu/syllabi/cse_3231</a:t>
            </a:r>
          </a:p>
        </p:txBody>
      </p:sp>
      <p:sp>
        <p:nvSpPr>
          <p:cNvPr id="4" name="Slide Number Placeholder 3"/>
          <p:cNvSpPr>
            <a:spLocks noGrp="1"/>
          </p:cNvSpPr>
          <p:nvPr>
            <p:ph type="sldNum" sz="quarter" idx="5"/>
          </p:nvPr>
        </p:nvSpPr>
        <p:spPr/>
        <p:txBody>
          <a:bodyPr/>
          <a:lstStyle/>
          <a:p>
            <a:fld id="{AD9E66FE-80B2-4CE7-9138-D948BC785CF4}" type="slidenum">
              <a:rPr lang="en-US" smtClean="0"/>
              <a:t>3</a:t>
            </a:fld>
            <a:endParaRPr lang="en-US"/>
          </a:p>
        </p:txBody>
      </p:sp>
    </p:spTree>
    <p:extLst>
      <p:ext uri="{BB962C8B-B14F-4D97-AF65-F5344CB8AC3E}">
        <p14:creationId xmlns:p14="http://schemas.microsoft.com/office/powerpoint/2010/main" val="3600668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essential features that users expect to be present. Their absence leads to dissatisfaction, but their presence doesn’t necessarily excite.</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25</a:t>
            </a:fld>
            <a:endParaRPr lang="en-US"/>
          </a:p>
        </p:txBody>
      </p:sp>
    </p:spTree>
    <p:extLst>
      <p:ext uri="{BB962C8B-B14F-4D97-AF65-F5344CB8AC3E}">
        <p14:creationId xmlns:p14="http://schemas.microsoft.com/office/powerpoint/2010/main" val="1620787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6BF67-9269-6D39-6931-ED073C5F13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6C71D-9466-EADF-ED4B-A6E6F3CD0B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E1F597-92AD-FB4B-72E9-BDA6D4F8E0E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features create proportional satisfaction when delivered well but dissatisfaction when not.</a:t>
            </a:r>
          </a:p>
        </p:txBody>
      </p:sp>
      <p:sp>
        <p:nvSpPr>
          <p:cNvPr id="4" name="Slide Number Placeholder 3">
            <a:extLst>
              <a:ext uri="{FF2B5EF4-FFF2-40B4-BE49-F238E27FC236}">
                <a16:creationId xmlns:a16="http://schemas.microsoft.com/office/drawing/2014/main" id="{BD9B008B-5E1C-BBB2-7F5B-3C3640562888}"/>
              </a:ext>
            </a:extLst>
          </p:cNvPr>
          <p:cNvSpPr>
            <a:spLocks noGrp="1"/>
          </p:cNvSpPr>
          <p:nvPr>
            <p:ph type="sldNum" sz="quarter" idx="5"/>
          </p:nvPr>
        </p:nvSpPr>
        <p:spPr/>
        <p:txBody>
          <a:bodyPr/>
          <a:lstStyle/>
          <a:p>
            <a:fld id="{AD9E66FE-80B2-4CE7-9138-D948BC785CF4}" type="slidenum">
              <a:rPr lang="en-US" smtClean="0"/>
              <a:t>26</a:t>
            </a:fld>
            <a:endParaRPr lang="en-US"/>
          </a:p>
        </p:txBody>
      </p:sp>
    </p:spTree>
    <p:extLst>
      <p:ext uri="{BB962C8B-B14F-4D97-AF65-F5344CB8AC3E}">
        <p14:creationId xmlns:p14="http://schemas.microsoft.com/office/powerpoint/2010/main" val="99445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F8591-3289-A3FD-A326-92E6B15316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26DFF8-C522-D26C-73B2-79C2813FCB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3340F-D8CF-5EFC-2D9F-2BD703098D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features users don’t expect but love when included.</a:t>
            </a:r>
          </a:p>
        </p:txBody>
      </p:sp>
      <p:sp>
        <p:nvSpPr>
          <p:cNvPr id="4" name="Slide Number Placeholder 3">
            <a:extLst>
              <a:ext uri="{FF2B5EF4-FFF2-40B4-BE49-F238E27FC236}">
                <a16:creationId xmlns:a16="http://schemas.microsoft.com/office/drawing/2014/main" id="{92ACE817-D81A-09DA-1F6F-0AD62B018343}"/>
              </a:ext>
            </a:extLst>
          </p:cNvPr>
          <p:cNvSpPr>
            <a:spLocks noGrp="1"/>
          </p:cNvSpPr>
          <p:nvPr>
            <p:ph type="sldNum" sz="quarter" idx="5"/>
          </p:nvPr>
        </p:nvSpPr>
        <p:spPr/>
        <p:txBody>
          <a:bodyPr/>
          <a:lstStyle/>
          <a:p>
            <a:fld id="{AD9E66FE-80B2-4CE7-9138-D948BC785CF4}" type="slidenum">
              <a:rPr lang="en-US" smtClean="0"/>
              <a:t>27</a:t>
            </a:fld>
            <a:endParaRPr lang="en-US"/>
          </a:p>
        </p:txBody>
      </p:sp>
    </p:spTree>
    <p:extLst>
      <p:ext uri="{BB962C8B-B14F-4D97-AF65-F5344CB8AC3E}">
        <p14:creationId xmlns:p14="http://schemas.microsoft.com/office/powerpoint/2010/main" val="1274146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822DB-F010-C8C0-A402-75DBCBECA5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DF43C-F99D-9398-96C7-8109ECC4B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E7CD96-17BF-B2BA-F98E-8A99278540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features neither impress nor upset users; they likely won’t care about them.</a:t>
            </a:r>
          </a:p>
        </p:txBody>
      </p:sp>
      <p:sp>
        <p:nvSpPr>
          <p:cNvPr id="4" name="Slide Number Placeholder 3">
            <a:extLst>
              <a:ext uri="{FF2B5EF4-FFF2-40B4-BE49-F238E27FC236}">
                <a16:creationId xmlns:a16="http://schemas.microsoft.com/office/drawing/2014/main" id="{8ACDA71D-FD78-539E-CCE9-CFD40858B5EE}"/>
              </a:ext>
            </a:extLst>
          </p:cNvPr>
          <p:cNvSpPr>
            <a:spLocks noGrp="1"/>
          </p:cNvSpPr>
          <p:nvPr>
            <p:ph type="sldNum" sz="quarter" idx="5"/>
          </p:nvPr>
        </p:nvSpPr>
        <p:spPr/>
        <p:txBody>
          <a:bodyPr/>
          <a:lstStyle/>
          <a:p>
            <a:fld id="{AD9E66FE-80B2-4CE7-9138-D948BC785CF4}" type="slidenum">
              <a:rPr lang="en-US" smtClean="0"/>
              <a:t>28</a:t>
            </a:fld>
            <a:endParaRPr lang="en-US"/>
          </a:p>
        </p:txBody>
      </p:sp>
    </p:spTree>
    <p:extLst>
      <p:ext uri="{BB962C8B-B14F-4D97-AF65-F5344CB8AC3E}">
        <p14:creationId xmlns:p14="http://schemas.microsoft.com/office/powerpoint/2010/main" val="836692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FA33C-2CDA-B53F-04E1-2750D0ADF4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722A2-3E28-081B-1594-CAB87D3CC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0AEBCB-7A49-B6D2-53C9-D6261E8B0BE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features that might actively annoy or confuse users.</a:t>
            </a:r>
          </a:p>
        </p:txBody>
      </p:sp>
      <p:sp>
        <p:nvSpPr>
          <p:cNvPr id="4" name="Slide Number Placeholder 3">
            <a:extLst>
              <a:ext uri="{FF2B5EF4-FFF2-40B4-BE49-F238E27FC236}">
                <a16:creationId xmlns:a16="http://schemas.microsoft.com/office/drawing/2014/main" id="{C68B6DCC-A944-CC9D-B452-4DC8F3060783}"/>
              </a:ext>
            </a:extLst>
          </p:cNvPr>
          <p:cNvSpPr>
            <a:spLocks noGrp="1"/>
          </p:cNvSpPr>
          <p:nvPr>
            <p:ph type="sldNum" sz="quarter" idx="5"/>
          </p:nvPr>
        </p:nvSpPr>
        <p:spPr/>
        <p:txBody>
          <a:bodyPr/>
          <a:lstStyle/>
          <a:p>
            <a:fld id="{AD9E66FE-80B2-4CE7-9138-D948BC785CF4}" type="slidenum">
              <a:rPr lang="en-US" smtClean="0"/>
              <a:t>29</a:t>
            </a:fld>
            <a:endParaRPr lang="en-US"/>
          </a:p>
        </p:txBody>
      </p:sp>
    </p:spTree>
    <p:extLst>
      <p:ext uri="{BB962C8B-B14F-4D97-AF65-F5344CB8AC3E}">
        <p14:creationId xmlns:p14="http://schemas.microsoft.com/office/powerpoint/2010/main" val="3182714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5360-2954-3B40-24BF-06B9FF04B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691EC-0A1B-1F18-04D5-D945CA7A27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F3F06-FA89-6319-F5F4-F3B853267DD3}"/>
              </a:ext>
            </a:extLst>
          </p:cNvPr>
          <p:cNvSpPr>
            <a:spLocks noGrp="1"/>
          </p:cNvSpPr>
          <p:nvPr>
            <p:ph type="body" idx="1"/>
          </p:nvPr>
        </p:nvSpPr>
        <p:spPr/>
        <p:txBody>
          <a:bodyPr/>
          <a:lstStyle/>
          <a:p>
            <a:r>
              <a:rPr lang="en-US" b="1" dirty="0"/>
              <a:t>Basic Needs (Must-be Qualities):</a:t>
            </a:r>
            <a:r>
              <a:rPr lang="en-US" dirty="0"/>
              <a:t> These are the fundamental requirements that users expect. If these needs are not met, users will be dissatisfied. However, meeting these needs does not necessarily increase satisfaction.</a:t>
            </a:r>
          </a:p>
          <a:p>
            <a:r>
              <a:rPr lang="en-US" b="1" dirty="0"/>
              <a:t>Performance Needs (One-dimensional Qualities):</a:t>
            </a:r>
            <a:r>
              <a:rPr lang="en-US" dirty="0"/>
              <a:t> These are the features that users explicitly desire. Satisfaction increases linearly with the level of performance or functionality provided.</a:t>
            </a:r>
          </a:p>
          <a:p>
            <a:r>
              <a:rPr lang="en-US" b="1" dirty="0"/>
              <a:t>Excitement Needs (Attractive Qualities):</a:t>
            </a:r>
            <a:r>
              <a:rPr lang="en-US" dirty="0"/>
              <a:t> These are the unexpected features that delight users and significantly enhance their satisfaction. Users may not explicitly ask for these, but their presence creates a positive impression.</a:t>
            </a:r>
          </a:p>
          <a:p>
            <a:r>
              <a:rPr lang="en-US" b="1" dirty="0"/>
              <a:t>Indifferent Needs:</a:t>
            </a:r>
            <a:r>
              <a:rPr lang="en-US" dirty="0"/>
              <a:t> These are features that do not significantly impact user satisfaction, whether they are present or absent.</a:t>
            </a:r>
          </a:p>
          <a:p>
            <a:r>
              <a:rPr lang="en-US" b="1" dirty="0"/>
              <a:t>Reverse Needs:</a:t>
            </a:r>
            <a:r>
              <a:rPr lang="en-US" dirty="0"/>
              <a:t> These are features that, when present, decrease user satisfaction for some users. This category highlights the diversity of user preferences.</a:t>
            </a:r>
          </a:p>
          <a:p>
            <a:r>
              <a:rPr lang="en-US" dirty="0"/>
              <a:t>Time to do an exercise?</a:t>
            </a:r>
          </a:p>
          <a:p>
            <a:endParaRPr lang="en-US" dirty="0"/>
          </a:p>
        </p:txBody>
      </p:sp>
      <p:sp>
        <p:nvSpPr>
          <p:cNvPr id="4" name="Slide Number Placeholder 3">
            <a:extLst>
              <a:ext uri="{FF2B5EF4-FFF2-40B4-BE49-F238E27FC236}">
                <a16:creationId xmlns:a16="http://schemas.microsoft.com/office/drawing/2014/main" id="{3C45A927-316F-ED61-7D7E-A7A0A951E210}"/>
              </a:ext>
            </a:extLst>
          </p:cNvPr>
          <p:cNvSpPr>
            <a:spLocks noGrp="1"/>
          </p:cNvSpPr>
          <p:nvPr>
            <p:ph type="sldNum" sz="quarter" idx="5"/>
          </p:nvPr>
        </p:nvSpPr>
        <p:spPr/>
        <p:txBody>
          <a:bodyPr/>
          <a:lstStyle/>
          <a:p>
            <a:fld id="{AD9E66FE-80B2-4CE7-9138-D948BC785CF4}" type="slidenum">
              <a:rPr lang="en-US" smtClean="0"/>
              <a:t>30</a:t>
            </a:fld>
            <a:endParaRPr lang="en-US"/>
          </a:p>
        </p:txBody>
      </p:sp>
    </p:spTree>
    <p:extLst>
      <p:ext uri="{BB962C8B-B14F-4D97-AF65-F5344CB8AC3E}">
        <p14:creationId xmlns:p14="http://schemas.microsoft.com/office/powerpoint/2010/main" val="2488043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could then incorporate user requirements, use cases, user stories, and/or deeper level system requirements into our agile tooling that helps us in planning our next sprint</a:t>
            </a:r>
          </a:p>
          <a:p>
            <a:pPr marL="171450" indent="-171450">
              <a:buFont typeface="Arial" panose="020B0604020202020204" pitchFamily="34" charset="0"/>
              <a:buChar char="•"/>
            </a:pPr>
            <a:r>
              <a:rPr lang="en-US" dirty="0"/>
              <a:t>Agile would argue user stories at most. Initial assumption, normal path of operation, what can go wrong, other activities, and system state on completion</a:t>
            </a:r>
          </a:p>
          <a:p>
            <a:pPr marL="171450" indent="-171450">
              <a:buFont typeface="Arial" panose="020B0604020202020204" pitchFamily="34" charset="0"/>
              <a:buChar char="•"/>
            </a:pPr>
            <a:r>
              <a:rPr lang="en-US" dirty="0"/>
              <a:t>Generating system requirements, a requirements doc, etc., would not fit into the spirit of agile development. However, certain contracts may require it. Embedded projects or projects where end-users could be maimed or die shouldn’t be using agile and go through traditional waterfall process.</a:t>
            </a:r>
          </a:p>
        </p:txBody>
      </p:sp>
      <p:sp>
        <p:nvSpPr>
          <p:cNvPr id="4" name="Slide Number Placeholder 3"/>
          <p:cNvSpPr>
            <a:spLocks noGrp="1"/>
          </p:cNvSpPr>
          <p:nvPr>
            <p:ph type="sldNum" sz="quarter" idx="5"/>
          </p:nvPr>
        </p:nvSpPr>
        <p:spPr/>
        <p:txBody>
          <a:bodyPr/>
          <a:lstStyle/>
          <a:p>
            <a:fld id="{AD9E66FE-80B2-4CE7-9138-D948BC785CF4}" type="slidenum">
              <a:rPr lang="en-US" smtClean="0"/>
              <a:t>31</a:t>
            </a:fld>
            <a:endParaRPr lang="en-US"/>
          </a:p>
        </p:txBody>
      </p:sp>
    </p:spTree>
    <p:extLst>
      <p:ext uri="{BB962C8B-B14F-4D97-AF65-F5344CB8AC3E}">
        <p14:creationId xmlns:p14="http://schemas.microsoft.com/office/powerpoint/2010/main" val="2358863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agile manifesto </a:t>
            </a:r>
          </a:p>
          <a:p>
            <a:r>
              <a:rPr lang="en-US" dirty="0"/>
              <a:t>We are uncovering better ways of developing software by doing it and helping others to do it. Through this work, we have come to value:</a:t>
            </a:r>
          </a:p>
          <a:p>
            <a:pPr>
              <a:buFont typeface="Arial" panose="020B0604020202020204" pitchFamily="34" charset="0"/>
              <a:buChar char="•"/>
            </a:pPr>
            <a:r>
              <a:rPr lang="en-US" dirty="0"/>
              <a:t>individuals and interactions over processes and tools;</a:t>
            </a:r>
          </a:p>
          <a:p>
            <a:pPr>
              <a:buFont typeface="Arial" panose="020B0604020202020204" pitchFamily="34" charset="0"/>
              <a:buChar char="•"/>
            </a:pPr>
            <a:r>
              <a:rPr lang="en-US" dirty="0"/>
              <a:t>working software over comprehensive documentation;</a:t>
            </a:r>
          </a:p>
          <a:p>
            <a:pPr>
              <a:buFont typeface="Arial" panose="020B0604020202020204" pitchFamily="34" charset="0"/>
              <a:buChar char="•"/>
            </a:pPr>
            <a:r>
              <a:rPr lang="en-US" dirty="0"/>
              <a:t>customer collaboration over contract negotiation;</a:t>
            </a:r>
          </a:p>
          <a:p>
            <a:pPr>
              <a:buFont typeface="Arial" panose="020B0604020202020204" pitchFamily="34" charset="0"/>
              <a:buChar char="•"/>
            </a:pPr>
            <a:r>
              <a:rPr lang="en-US" dirty="0"/>
              <a:t>responding to change over following a plan.</a:t>
            </a:r>
          </a:p>
          <a:p>
            <a:r>
              <a:rPr lang="en-US" dirty="0"/>
              <a:t>While there is value on the items on the right, we value the items on the left more.</a:t>
            </a:r>
          </a:p>
          <a:p>
            <a:r>
              <a:rPr lang="en-US" dirty="0"/>
              <a:t>https://github.com/mrobbeloth?tab=projects </a:t>
            </a:r>
          </a:p>
        </p:txBody>
      </p:sp>
      <p:sp>
        <p:nvSpPr>
          <p:cNvPr id="4" name="Slide Number Placeholder 3"/>
          <p:cNvSpPr>
            <a:spLocks noGrp="1"/>
          </p:cNvSpPr>
          <p:nvPr>
            <p:ph type="sldNum" sz="quarter" idx="5"/>
          </p:nvPr>
        </p:nvSpPr>
        <p:spPr/>
        <p:txBody>
          <a:bodyPr/>
          <a:lstStyle/>
          <a:p>
            <a:fld id="{AD9E66FE-80B2-4CE7-9138-D948BC785CF4}" type="slidenum">
              <a:rPr lang="en-US" smtClean="0"/>
              <a:t>32</a:t>
            </a:fld>
            <a:endParaRPr lang="en-US"/>
          </a:p>
        </p:txBody>
      </p:sp>
    </p:spTree>
    <p:extLst>
      <p:ext uri="{BB962C8B-B14F-4D97-AF65-F5344CB8AC3E}">
        <p14:creationId xmlns:p14="http://schemas.microsoft.com/office/powerpoint/2010/main" val="120309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Board View</a:t>
            </a:r>
          </a:p>
          <a:p>
            <a:r>
              <a:rPr lang="en-US" dirty="0"/>
              <a:t>https://github.com/users/mrobbeloth/projects/1/views/1</a:t>
            </a:r>
            <a:br>
              <a:rPr lang="en-US" dirty="0"/>
            </a:br>
            <a:r>
              <a:rPr lang="en-US" dirty="0"/>
              <a:t>By tying into the issues system, it allows for verification and traceability. </a:t>
            </a:r>
          </a:p>
        </p:txBody>
      </p:sp>
      <p:sp>
        <p:nvSpPr>
          <p:cNvPr id="4" name="Slide Number Placeholder 3"/>
          <p:cNvSpPr>
            <a:spLocks noGrp="1"/>
          </p:cNvSpPr>
          <p:nvPr>
            <p:ph type="sldNum" sz="quarter" idx="5"/>
          </p:nvPr>
        </p:nvSpPr>
        <p:spPr/>
        <p:txBody>
          <a:bodyPr/>
          <a:lstStyle/>
          <a:p>
            <a:fld id="{AD9E66FE-80B2-4CE7-9138-D948BC785CF4}" type="slidenum">
              <a:rPr lang="en-US" smtClean="0"/>
              <a:t>33</a:t>
            </a:fld>
            <a:endParaRPr lang="en-US"/>
          </a:p>
        </p:txBody>
      </p:sp>
    </p:spTree>
    <p:extLst>
      <p:ext uri="{BB962C8B-B14F-4D97-AF65-F5344CB8AC3E}">
        <p14:creationId xmlns:p14="http://schemas.microsoft.com/office/powerpoint/2010/main" val="562190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View</a:t>
            </a:r>
          </a:p>
          <a:p>
            <a:r>
              <a:rPr lang="en-US" dirty="0"/>
              <a:t>https://github.com/users/mrobbeloth/projects/1/views/1?layout=table</a:t>
            </a:r>
          </a:p>
        </p:txBody>
      </p:sp>
      <p:sp>
        <p:nvSpPr>
          <p:cNvPr id="4" name="Slide Number Placeholder 3"/>
          <p:cNvSpPr>
            <a:spLocks noGrp="1"/>
          </p:cNvSpPr>
          <p:nvPr>
            <p:ph type="sldNum" sz="quarter" idx="5"/>
          </p:nvPr>
        </p:nvSpPr>
        <p:spPr/>
        <p:txBody>
          <a:bodyPr/>
          <a:lstStyle/>
          <a:p>
            <a:fld id="{AD9E66FE-80B2-4CE7-9138-D948BC785CF4}" type="slidenum">
              <a:rPr lang="en-US" smtClean="0"/>
              <a:t>34</a:t>
            </a:fld>
            <a:endParaRPr lang="en-US"/>
          </a:p>
        </p:txBody>
      </p:sp>
    </p:spTree>
    <p:extLst>
      <p:ext uri="{BB962C8B-B14F-4D97-AF65-F5344CB8AC3E}">
        <p14:creationId xmlns:p14="http://schemas.microsoft.com/office/powerpoint/2010/main" val="66904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 1. Analyze a complex computing problem and to apply principles of computing and other relevant disciplines to identify solutions.</a:t>
            </a:r>
          </a:p>
          <a:p>
            <a:r>
              <a:rPr lang="en-US" dirty="0"/>
              <a:t>3 Communicate effectively in a variety of professional contexts.</a:t>
            </a:r>
          </a:p>
          <a:p>
            <a:r>
              <a:rPr lang="en-US" dirty="0"/>
              <a:t>5 Function effectively as a member or leader of a team engaged in activities appropriate to the program’s discipline</a:t>
            </a:r>
          </a:p>
          <a:p>
            <a:r>
              <a:rPr lang="en-US" dirty="0"/>
              <a:t>6. Apply computer science theory and software development fundamentals to produce computing-based solutions.</a:t>
            </a:r>
          </a:p>
          <a:p>
            <a:endParaRPr lang="en-US" dirty="0"/>
          </a:p>
          <a:p>
            <a:r>
              <a:rPr lang="en-US" dirty="0"/>
              <a:t>EAC</a:t>
            </a:r>
          </a:p>
          <a:p>
            <a:pPr marL="228600" indent="-228600">
              <a:buAutoNum type="arabicPeriod"/>
            </a:pPr>
            <a:r>
              <a:rPr lang="en-US" dirty="0"/>
              <a:t>an ability to identify, formulate, and solve complex engineering problems by applying principles of engineering, science, and mathematics</a:t>
            </a:r>
          </a:p>
          <a:p>
            <a:pPr marL="0" indent="0">
              <a:buNone/>
            </a:pPr>
            <a:r>
              <a:rPr lang="en-US" dirty="0"/>
              <a:t>3.  an ability to communicate effectively with a range of audiences - pre-2019 EAC SLO (g)</a:t>
            </a:r>
          </a:p>
          <a:p>
            <a:pPr marL="228600" indent="-228600">
              <a:buAutoNum type="arabicPeriod" startAt="5"/>
            </a:pPr>
            <a:r>
              <a:rPr lang="en-US" dirty="0"/>
              <a:t>Function effectively as a member or leader of a team engaged in activities appropriate to the program’s discipline</a:t>
            </a:r>
          </a:p>
          <a:p>
            <a:pPr marL="0" indent="0">
              <a:buNone/>
            </a:pPr>
            <a:r>
              <a:rPr lang="en-US" dirty="0"/>
              <a:t>7.  an ability to acquire and apply new knowledge as needed, using appropriate learning strategies</a:t>
            </a:r>
          </a:p>
        </p:txBody>
      </p:sp>
      <p:sp>
        <p:nvSpPr>
          <p:cNvPr id="4" name="Slide Number Placeholder 3"/>
          <p:cNvSpPr>
            <a:spLocks noGrp="1"/>
          </p:cNvSpPr>
          <p:nvPr>
            <p:ph type="sldNum" sz="quarter" idx="5"/>
          </p:nvPr>
        </p:nvSpPr>
        <p:spPr/>
        <p:txBody>
          <a:bodyPr/>
          <a:lstStyle/>
          <a:p>
            <a:fld id="{AD9E66FE-80B2-4CE7-9138-D948BC785CF4}" type="slidenum">
              <a:rPr lang="en-US" smtClean="0"/>
              <a:t>4</a:t>
            </a:fld>
            <a:endParaRPr lang="en-US"/>
          </a:p>
        </p:txBody>
      </p:sp>
    </p:spTree>
    <p:extLst>
      <p:ext uri="{BB962C8B-B14F-4D97-AF65-F5344CB8AC3E}">
        <p14:creationId xmlns:p14="http://schemas.microsoft.com/office/powerpoint/2010/main" val="125778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 market segment in need of disruption</a:t>
            </a:r>
          </a:p>
          <a:p>
            <a:r>
              <a:rPr lang="en-US" dirty="0"/>
              <a:t>Not just a problem space</a:t>
            </a:r>
          </a:p>
        </p:txBody>
      </p:sp>
      <p:sp>
        <p:nvSpPr>
          <p:cNvPr id="4" name="Slide Number Placeholder 3"/>
          <p:cNvSpPr>
            <a:spLocks noGrp="1"/>
          </p:cNvSpPr>
          <p:nvPr>
            <p:ph type="sldNum" sz="quarter" idx="5"/>
          </p:nvPr>
        </p:nvSpPr>
        <p:spPr/>
        <p:txBody>
          <a:bodyPr/>
          <a:lstStyle/>
          <a:p>
            <a:fld id="{AD9E66FE-80B2-4CE7-9138-D948BC785CF4}" type="slidenum">
              <a:rPr lang="en-US" smtClean="0"/>
              <a:t>5</a:t>
            </a:fld>
            <a:endParaRPr lang="en-US"/>
          </a:p>
        </p:txBody>
      </p:sp>
    </p:spTree>
    <p:extLst>
      <p:ext uri="{BB962C8B-B14F-4D97-AF65-F5344CB8AC3E}">
        <p14:creationId xmlns:p14="http://schemas.microsoft.com/office/powerpoint/2010/main" val="358226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could those components be? Frontend, backend, middleware, microservices, embedded device, edge device, etc. </a:t>
            </a:r>
          </a:p>
          <a:p>
            <a:pPr marL="171450" indent="-171450">
              <a:buFont typeface="Arial" panose="020B0604020202020204" pitchFamily="34" charset="0"/>
              <a:buChar char="•"/>
            </a:pPr>
            <a:r>
              <a:rPr lang="en-US" dirty="0"/>
              <a:t>Features may also be conditions or capabilities needed in the MVP</a:t>
            </a:r>
          </a:p>
          <a:p>
            <a:pPr marL="171450" indent="-171450">
              <a:buFont typeface="Arial" panose="020B0604020202020204" pitchFamily="34" charset="0"/>
              <a:buChar char="•"/>
            </a:pPr>
            <a:r>
              <a:rPr lang="en-US" dirty="0"/>
              <a:t>Items that may be required in a contract</a:t>
            </a:r>
          </a:p>
          <a:p>
            <a:pPr marL="171450" indent="-171450">
              <a:buFont typeface="Arial" panose="020B0604020202020204" pitchFamily="34" charset="0"/>
              <a:buChar char="•"/>
            </a:pPr>
            <a:r>
              <a:rPr lang="en-US" dirty="0"/>
              <a:t>Software products don’t have a customer, there might be a marketing team/sales team working with an engineering team, maybe not. It could be a startup. </a:t>
            </a:r>
          </a:p>
          <a:p>
            <a:pPr marL="171450" indent="-171450">
              <a:buFont typeface="Arial" panose="020B0604020202020204" pitchFamily="34" charset="0"/>
              <a:buChar char="•"/>
            </a:pPr>
            <a:r>
              <a:rPr lang="en-US" dirty="0"/>
              <a:t>Product software is often cheaper, but the customer has to adopt their workflows to the product. </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6</a:t>
            </a:fld>
            <a:endParaRPr lang="en-US"/>
          </a:p>
        </p:txBody>
      </p:sp>
    </p:spTree>
    <p:extLst>
      <p:ext uri="{BB962C8B-B14F-4D97-AF65-F5344CB8AC3E}">
        <p14:creationId xmlns:p14="http://schemas.microsoft.com/office/powerpoint/2010/main" val="100128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you know what stakeholders are? Parties w/ a vested interest in the success of the project. No misunderstandings, no surprises.</a:t>
            </a:r>
          </a:p>
          <a:p>
            <a:pPr marL="171450" indent="-171450">
              <a:buFont typeface="Arial" panose="020B0604020202020204" pitchFamily="34" charset="0"/>
              <a:buChar char="•"/>
            </a:pPr>
            <a:r>
              <a:rPr lang="en-US" dirty="0"/>
              <a:t>Vs. verification building the software right – we want to find issues as early as possible, cheaper to fix</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7</a:t>
            </a:fld>
            <a:endParaRPr lang="en-US"/>
          </a:p>
        </p:txBody>
      </p:sp>
    </p:spTree>
    <p:extLst>
      <p:ext uri="{BB962C8B-B14F-4D97-AF65-F5344CB8AC3E}">
        <p14:creationId xmlns:p14="http://schemas.microsoft.com/office/powerpoint/2010/main" val="153779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6D4C-982F-C2FB-5331-338D69CA3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5ACC22-13F8-E87B-9007-42A7CABFF9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B0AA3-83C4-4A05-3FD3-6E6DBD2B4DB9}"/>
              </a:ext>
            </a:extLst>
          </p:cNvPr>
          <p:cNvSpPr>
            <a:spLocks noGrp="1"/>
          </p:cNvSpPr>
          <p:nvPr>
            <p:ph type="body" idx="1"/>
          </p:nvPr>
        </p:nvSpPr>
        <p:spPr/>
        <p:txBody>
          <a:bodyPr/>
          <a:lstStyle/>
          <a:p>
            <a:pPr marL="171450" indent="-171450">
              <a:buFont typeface="Arial" panose="020B0604020202020204" pitchFamily="34" charset="0"/>
              <a:buChar char="•"/>
            </a:pPr>
            <a:r>
              <a:rPr lang="en-US" dirty="0"/>
              <a:t>Part of keeping costs down is that by having requirements in writing, a project manager better understands how to allocate resources to the project</a:t>
            </a:r>
          </a:p>
          <a:p>
            <a:pPr marL="171450" indent="-171450">
              <a:buFont typeface="Arial" panose="020B0604020202020204" pitchFamily="34" charset="0"/>
              <a:buChar char="•"/>
            </a:pPr>
            <a:r>
              <a:rPr lang="en-US" dirty="0"/>
              <a:t>Eliminate the known unknowns at least, can’t do as much about the unknown unknowns until planning the next sprint</a:t>
            </a:r>
          </a:p>
          <a:p>
            <a:pPr marL="171450" indent="-171450">
              <a:buFont typeface="Arial" panose="020B0604020202020204" pitchFamily="34" charset="0"/>
              <a:buChar char="•"/>
            </a:pPr>
            <a:r>
              <a:rPr lang="en-US" dirty="0"/>
              <a:t>Get feedback early and often is important. Agile prefers to have an embedded client/sponsor w/ team for most timely feedback, but not practical in my experience. </a:t>
            </a:r>
          </a:p>
          <a:p>
            <a:pPr marL="171450" indent="-171450">
              <a:buFont typeface="Arial" panose="020B0604020202020204" pitchFamily="34" charset="0"/>
              <a:buChar char="•"/>
            </a:pPr>
            <a:r>
              <a:rPr lang="en-US" dirty="0"/>
              <a:t>Keep in mind for product driven development that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42549B3-6859-94B7-0737-E80CB7A0C9DA}"/>
              </a:ext>
            </a:extLst>
          </p:cNvPr>
          <p:cNvSpPr>
            <a:spLocks noGrp="1"/>
          </p:cNvSpPr>
          <p:nvPr>
            <p:ph type="sldNum" sz="quarter" idx="5"/>
          </p:nvPr>
        </p:nvSpPr>
        <p:spPr/>
        <p:txBody>
          <a:bodyPr/>
          <a:lstStyle/>
          <a:p>
            <a:fld id="{AD9E66FE-80B2-4CE7-9138-D948BC785CF4}" type="slidenum">
              <a:rPr lang="en-US" smtClean="0"/>
              <a:t>8</a:t>
            </a:fld>
            <a:endParaRPr lang="en-US"/>
          </a:p>
        </p:txBody>
      </p:sp>
    </p:spTree>
    <p:extLst>
      <p:ext uri="{BB962C8B-B14F-4D97-AF65-F5344CB8AC3E}">
        <p14:creationId xmlns:p14="http://schemas.microsoft.com/office/powerpoint/2010/main" val="35352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Keep in mind requirement engineering for project development could get quite complex if it involves contracts.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realize we should probably be engaged in a wider discussion on stakeholders here, but this covers the core parties. </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9</a:t>
            </a:fld>
            <a:endParaRPr lang="en-US"/>
          </a:p>
        </p:txBody>
      </p:sp>
    </p:spTree>
    <p:extLst>
      <p:ext uri="{BB962C8B-B14F-4D97-AF65-F5344CB8AC3E}">
        <p14:creationId xmlns:p14="http://schemas.microsoft.com/office/powerpoint/2010/main" val="417347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in solving some aspect of the problem that the user is facing that necessitated the need for this software to be built</a:t>
            </a:r>
          </a:p>
          <a:p>
            <a:pPr marL="171450" indent="-171450">
              <a:buFont typeface="Arial" panose="020B0604020202020204" pitchFamily="34" charset="0"/>
              <a:buChar char="•"/>
            </a:pPr>
            <a:r>
              <a:rPr lang="en-US" dirty="0"/>
              <a:t>Performing a calculation, modifying data in some way or through some process, providing some mechanism for the user to interact with the software</a:t>
            </a:r>
          </a:p>
          <a:p>
            <a:pPr marL="171450" indent="-171450">
              <a:buFont typeface="Arial" panose="020B0604020202020204" pitchFamily="34" charset="0"/>
              <a:buChar char="•"/>
            </a:pPr>
            <a:r>
              <a:rPr lang="en-US" dirty="0"/>
              <a:t>The user can identify this requirement as some manifestation in the system</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11</a:t>
            </a:fld>
            <a:endParaRPr lang="en-US"/>
          </a:p>
        </p:txBody>
      </p:sp>
    </p:spTree>
    <p:extLst>
      <p:ext uri="{BB962C8B-B14F-4D97-AF65-F5344CB8AC3E}">
        <p14:creationId xmlns:p14="http://schemas.microsoft.com/office/powerpoint/2010/main" val="6047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BDF9-4F48-278B-7FEF-750BC413B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F59D33-9A69-02F9-E5C0-BD1133136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AB4C7-7753-26BC-6647-132F8F1A5A61}"/>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5" name="Footer Placeholder 4">
            <a:extLst>
              <a:ext uri="{FF2B5EF4-FFF2-40B4-BE49-F238E27FC236}">
                <a16:creationId xmlns:a16="http://schemas.microsoft.com/office/drawing/2014/main" id="{521BDCC6-1638-A065-8D7C-6C008655B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49A6B-7359-C2D5-1A1E-C56DFF352BA7}"/>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16202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595E-383C-E5F3-3FBD-9BD31A352E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B87148-794F-13DF-D48D-8E64E0425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4CAE-B4F1-8CCF-F0D6-BB801A129F5E}"/>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5" name="Footer Placeholder 4">
            <a:extLst>
              <a:ext uri="{FF2B5EF4-FFF2-40B4-BE49-F238E27FC236}">
                <a16:creationId xmlns:a16="http://schemas.microsoft.com/office/drawing/2014/main" id="{21BDF962-7662-3D93-89E1-BFD0AA8B5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EE8EA-4858-7757-A0BA-E6D69182A507}"/>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72515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478BEA-3AFE-EF2E-2DDD-F65607405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88C4F-5C76-2A03-830A-0F65346DE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FDCB8-772E-8F84-7584-2D9398FE92BD}"/>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5" name="Footer Placeholder 4">
            <a:extLst>
              <a:ext uri="{FF2B5EF4-FFF2-40B4-BE49-F238E27FC236}">
                <a16:creationId xmlns:a16="http://schemas.microsoft.com/office/drawing/2014/main" id="{F52E0F60-42C7-C02D-A856-C451AE03A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022A1-39D5-E005-DB40-29EB337D9D38}"/>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7219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3983-D87A-E730-E95E-069207F9A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B237B8-41AD-409D-E038-6E0A85465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BEEE1-1E8D-E184-9B28-59415E223344}"/>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5" name="Footer Placeholder 4">
            <a:extLst>
              <a:ext uri="{FF2B5EF4-FFF2-40B4-BE49-F238E27FC236}">
                <a16:creationId xmlns:a16="http://schemas.microsoft.com/office/drawing/2014/main" id="{E67A1633-F2CB-57A2-8031-A34495D45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935CE-4784-C321-F054-7B5DDDC8038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388023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86E3-69CB-409C-E97A-5E12E9D2C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9F51D0-F79C-7E52-C303-412D3592AB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EF2A1-B5EB-5C88-275B-31D30FB25FA8}"/>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5" name="Footer Placeholder 4">
            <a:extLst>
              <a:ext uri="{FF2B5EF4-FFF2-40B4-BE49-F238E27FC236}">
                <a16:creationId xmlns:a16="http://schemas.microsoft.com/office/drawing/2014/main" id="{AC9529BB-2A42-A301-1C1A-70E8C9541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BEE89-A4E1-F887-1211-39EDB664ECDA}"/>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246209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64C5-A02D-A723-68F9-1DF784F4A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652B9-1E86-A6B5-635E-C5E8D651C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83AA0-8A03-6B21-6E72-73F4D098A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317D8-D338-35D3-27E4-526D010F299E}"/>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6" name="Footer Placeholder 5">
            <a:extLst>
              <a:ext uri="{FF2B5EF4-FFF2-40B4-BE49-F238E27FC236}">
                <a16:creationId xmlns:a16="http://schemas.microsoft.com/office/drawing/2014/main" id="{B81D6DC4-73EA-4280-5717-0D059BFFE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08AD6-A07E-A84C-CAD9-3A78806413A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96245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CA09-2CC7-2530-9B19-A7FE7F2B8D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055CD-35D8-5642-5B69-23445B0B8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4305D-8A82-5B29-E87C-1C30D2C07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A7875-3991-63F9-BAE3-A5E5E084C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9E4F6-ADB5-5D78-A2E7-2EAA96845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327DD9-5507-45FD-600C-8629CEBBAB1B}"/>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8" name="Footer Placeholder 7">
            <a:extLst>
              <a:ext uri="{FF2B5EF4-FFF2-40B4-BE49-F238E27FC236}">
                <a16:creationId xmlns:a16="http://schemas.microsoft.com/office/drawing/2014/main" id="{A544DED4-CDF3-E4C4-1D81-F63F3112E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64AFCC-175B-6FDA-8079-560796DC1460}"/>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2607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ACAE-5F26-B853-8E5C-62A0883E65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EF246-75F9-C111-D8C1-0F35614D3F8C}"/>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4" name="Footer Placeholder 3">
            <a:extLst>
              <a:ext uri="{FF2B5EF4-FFF2-40B4-BE49-F238E27FC236}">
                <a16:creationId xmlns:a16="http://schemas.microsoft.com/office/drawing/2014/main" id="{9C9461D5-3664-2CB1-A0DF-383B494D7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ADED2-7F65-5823-DD6B-C11C52631741}"/>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273827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14CCC-16BF-8070-E8ED-78567B6962DC}"/>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3" name="Footer Placeholder 2">
            <a:extLst>
              <a:ext uri="{FF2B5EF4-FFF2-40B4-BE49-F238E27FC236}">
                <a16:creationId xmlns:a16="http://schemas.microsoft.com/office/drawing/2014/main" id="{D805378E-C05B-0AF3-FBD8-D497B1867C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AC28C7-546E-9FB2-C29A-8503DFD8C4C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34237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D27B-640E-ED65-0BAD-E94E194B9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3ED09-D54F-533D-E06E-873EEC048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5FF32E-8512-11C9-6318-0D3EAAFE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1E092-79CA-EF3A-A4C1-BF6E8E5C96C5}"/>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6" name="Footer Placeholder 5">
            <a:extLst>
              <a:ext uri="{FF2B5EF4-FFF2-40B4-BE49-F238E27FC236}">
                <a16:creationId xmlns:a16="http://schemas.microsoft.com/office/drawing/2014/main" id="{FCA5D3EE-79DA-3758-6ECF-F3F962B4B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7E0EC-427F-D9C9-ED0D-086DEC2AED72}"/>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02577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BD07-D3E1-1927-A07F-A9BACCCFA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A2A96-7D33-465D-C36D-EDC1D1168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ACA50-14AB-E310-DB0A-85F4D49E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96E45-1DA6-A133-ED67-951AB0F2C38F}"/>
              </a:ext>
            </a:extLst>
          </p:cNvPr>
          <p:cNvSpPr>
            <a:spLocks noGrp="1"/>
          </p:cNvSpPr>
          <p:nvPr>
            <p:ph type="dt" sz="half" idx="10"/>
          </p:nvPr>
        </p:nvSpPr>
        <p:spPr/>
        <p:txBody>
          <a:bodyPr/>
          <a:lstStyle/>
          <a:p>
            <a:fld id="{461D67ED-8407-471C-B434-64C0DA553477}" type="datetimeFigureOut">
              <a:rPr lang="en-US" smtClean="0"/>
              <a:t>4/22/2025</a:t>
            </a:fld>
            <a:endParaRPr lang="en-US"/>
          </a:p>
        </p:txBody>
      </p:sp>
      <p:sp>
        <p:nvSpPr>
          <p:cNvPr id="6" name="Footer Placeholder 5">
            <a:extLst>
              <a:ext uri="{FF2B5EF4-FFF2-40B4-BE49-F238E27FC236}">
                <a16:creationId xmlns:a16="http://schemas.microsoft.com/office/drawing/2014/main" id="{2EB8C909-9565-CBEE-2F6B-1482E13DA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C8739-E92D-B47C-08A2-9E72EBDE0471}"/>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4817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7F0E3-9562-6AEE-0010-63E4A87E6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ED913-47D3-C659-3611-158A97CD5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73817-E6B1-CCE4-F8A2-D6E7B77E5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1D67ED-8407-471C-B434-64C0DA553477}" type="datetimeFigureOut">
              <a:rPr lang="en-US" smtClean="0"/>
              <a:t>4/22/2025</a:t>
            </a:fld>
            <a:endParaRPr lang="en-US"/>
          </a:p>
        </p:txBody>
      </p:sp>
      <p:sp>
        <p:nvSpPr>
          <p:cNvPr id="5" name="Footer Placeholder 4">
            <a:extLst>
              <a:ext uri="{FF2B5EF4-FFF2-40B4-BE49-F238E27FC236}">
                <a16:creationId xmlns:a16="http://schemas.microsoft.com/office/drawing/2014/main" id="{11CA1CAC-1650-7BDC-F7AC-2B59691EF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DCF2ED-26F6-B038-1F65-FD4CA46B2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02ABCA-AAC9-4857-8A88-88ECA8A8DFBC}" type="slidenum">
              <a:rPr lang="en-US" smtClean="0"/>
              <a:t>‹#›</a:t>
            </a:fld>
            <a:endParaRPr lang="en-US"/>
          </a:p>
        </p:txBody>
      </p:sp>
    </p:spTree>
    <p:extLst>
      <p:ext uri="{BB962C8B-B14F-4D97-AF65-F5344CB8AC3E}">
        <p14:creationId xmlns:p14="http://schemas.microsoft.com/office/powerpoint/2010/main" val="95965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6.jpe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2.jpeg"/><Relationship Id="rId7" Type="http://schemas.openxmlformats.org/officeDocument/2006/relationships/diagramColors" Target="../diagrams/colors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3.jpeg"/><Relationship Id="rId7" Type="http://schemas.openxmlformats.org/officeDocument/2006/relationships/diagramColors" Target="../diagrams/colors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34.jpeg"/><Relationship Id="rId7" Type="http://schemas.openxmlformats.org/officeDocument/2006/relationships/diagramColors" Target="../diagrams/colors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35.jpeg"/><Relationship Id="rId7" Type="http://schemas.openxmlformats.org/officeDocument/2006/relationships/diagramColors" Target="../diagrams/colors1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5.jpeg"/><Relationship Id="rId7" Type="http://schemas.openxmlformats.org/officeDocument/2006/relationships/diagramColors" Target="../diagrams/colors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35.jpeg"/><Relationship Id="rId7" Type="http://schemas.openxmlformats.org/officeDocument/2006/relationships/diagramColors" Target="../diagrams/colors1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9.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35.jpeg"/><Relationship Id="rId7" Type="http://schemas.openxmlformats.org/officeDocument/2006/relationships/diagramColors" Target="../diagrams/colors1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mrobbeloth?tab=projec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users/mrobbeloth/projects/1/views/1?layout=table"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users/mrobbeloth/projects/1/views/1?layout=table"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478C2F-CE3B-EAC9-59C1-FE4E65995979}"/>
              </a:ext>
            </a:extLst>
          </p:cNvPr>
          <p:cNvSpPr>
            <a:spLocks noGrp="1"/>
          </p:cNvSpPr>
          <p:nvPr>
            <p:ph type="ctrTitle"/>
          </p:nvPr>
        </p:nvSpPr>
        <p:spPr>
          <a:xfrm>
            <a:off x="1386865" y="818984"/>
            <a:ext cx="6596245" cy="3268520"/>
          </a:xfrm>
        </p:spPr>
        <p:txBody>
          <a:bodyPr>
            <a:normAutofit/>
          </a:bodyPr>
          <a:lstStyle/>
          <a:p>
            <a:pPr algn="r"/>
            <a:r>
              <a:rPr lang="en-US" sz="4800" dirty="0">
                <a:solidFill>
                  <a:srgbClr val="FFFFFF"/>
                </a:solidFill>
              </a:rPr>
              <a:t>Generating User Requirements</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49F3FCD-EF39-7608-1512-802920B06EF0}"/>
              </a:ext>
            </a:extLst>
          </p:cNvPr>
          <p:cNvSpPr>
            <a:spLocks noGrp="1"/>
          </p:cNvSpPr>
          <p:nvPr>
            <p:ph type="subTitle" idx="1"/>
          </p:nvPr>
        </p:nvSpPr>
        <p:spPr>
          <a:xfrm>
            <a:off x="1931874" y="4797188"/>
            <a:ext cx="6051236" cy="1241828"/>
          </a:xfrm>
        </p:spPr>
        <p:txBody>
          <a:bodyPr>
            <a:normAutofit fontScale="85000" lnSpcReduction="20000"/>
          </a:bodyPr>
          <a:lstStyle/>
          <a:p>
            <a:pPr algn="r"/>
            <a:r>
              <a:rPr lang="en-US" sz="2000" dirty="0">
                <a:solidFill>
                  <a:srgbClr val="FFFFFF"/>
                </a:solidFill>
              </a:rPr>
              <a:t>Dr. Michael Robbeloth</a:t>
            </a:r>
          </a:p>
          <a:p>
            <a:pPr algn="r"/>
            <a:r>
              <a:rPr lang="en-US" sz="2000" dirty="0">
                <a:solidFill>
                  <a:srgbClr val="FFFFFF"/>
                </a:solidFill>
              </a:rPr>
              <a:t>Teaching Demonstration</a:t>
            </a:r>
          </a:p>
          <a:p>
            <a:pPr algn="r"/>
            <a:r>
              <a:rPr lang="en-US" sz="2000" dirty="0">
                <a:solidFill>
                  <a:srgbClr val="FFFFFF"/>
                </a:solidFill>
              </a:rPr>
              <a:t>Target Course: CSE 3231 (Software Engineering Techniques)</a:t>
            </a:r>
          </a:p>
          <a:p>
            <a:pPr algn="r"/>
            <a:r>
              <a:rPr lang="en-US" sz="2000" dirty="0">
                <a:solidFill>
                  <a:srgbClr val="FFFFFF"/>
                </a:solidFill>
              </a:rPr>
              <a:t>March 18, 2025</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qr code with blue and white squares&#10;&#10;AI-generated content may be incorrect.">
            <a:extLst>
              <a:ext uri="{FF2B5EF4-FFF2-40B4-BE49-F238E27FC236}">
                <a16:creationId xmlns:a16="http://schemas.microsoft.com/office/drawing/2014/main" id="{60EFBAD0-BC69-C58D-D389-2BACC3E65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454" y="3856260"/>
            <a:ext cx="2982706" cy="2982706"/>
          </a:xfrm>
          <a:prstGeom prst="rect">
            <a:avLst/>
          </a:prstGeom>
        </p:spPr>
      </p:pic>
    </p:spTree>
    <p:extLst>
      <p:ext uri="{BB962C8B-B14F-4D97-AF65-F5344CB8AC3E}">
        <p14:creationId xmlns:p14="http://schemas.microsoft.com/office/powerpoint/2010/main" val="40984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A5A792-7AAB-E4B2-7B7F-33AA0543140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Types</a:t>
            </a:r>
          </a:p>
        </p:txBody>
      </p:sp>
      <p:graphicFrame>
        <p:nvGraphicFramePr>
          <p:cNvPr id="5" name="Content Placeholder 2">
            <a:extLst>
              <a:ext uri="{FF2B5EF4-FFF2-40B4-BE49-F238E27FC236}">
                <a16:creationId xmlns:a16="http://schemas.microsoft.com/office/drawing/2014/main" id="{4A3E12A2-B43C-9D79-455D-F20A3EAC8CAD}"/>
              </a:ext>
            </a:extLst>
          </p:cNvPr>
          <p:cNvGraphicFramePr>
            <a:graphicFrameLocks noGrp="1"/>
          </p:cNvGraphicFramePr>
          <p:nvPr>
            <p:ph idx="1"/>
            <p:extLst>
              <p:ext uri="{D42A27DB-BD31-4B8C-83A1-F6EECF244321}">
                <p14:modId xmlns:p14="http://schemas.microsoft.com/office/powerpoint/2010/main" val="389362093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26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C44102-9344-7D68-3749-71F6F0321040}"/>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Functional Requirements</a:t>
            </a:r>
          </a:p>
        </p:txBody>
      </p:sp>
      <p:graphicFrame>
        <p:nvGraphicFramePr>
          <p:cNvPr id="5" name="Content Placeholder 2">
            <a:extLst>
              <a:ext uri="{FF2B5EF4-FFF2-40B4-BE49-F238E27FC236}">
                <a16:creationId xmlns:a16="http://schemas.microsoft.com/office/drawing/2014/main" id="{6F0C460F-5B81-1EA1-3A5B-49B83B478457}"/>
              </a:ext>
            </a:extLst>
          </p:cNvPr>
          <p:cNvGraphicFramePr>
            <a:graphicFrameLocks noGrp="1"/>
          </p:cNvGraphicFramePr>
          <p:nvPr>
            <p:ph idx="1"/>
            <p:extLst>
              <p:ext uri="{D42A27DB-BD31-4B8C-83A1-F6EECF244321}">
                <p14:modId xmlns:p14="http://schemas.microsoft.com/office/powerpoint/2010/main" val="15647705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37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A993B-C856-588A-D1A3-7577D9EA686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Non-Functional Requirements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1D2E8E-5E53-F1C5-E9D4-1824920F46B9}"/>
              </a:ext>
            </a:extLst>
          </p:cNvPr>
          <p:cNvSpPr>
            <a:spLocks noGrp="1"/>
          </p:cNvSpPr>
          <p:nvPr>
            <p:ph idx="1"/>
          </p:nvPr>
        </p:nvSpPr>
        <p:spPr>
          <a:xfrm>
            <a:off x="1155548" y="2217343"/>
            <a:ext cx="9880893" cy="3959619"/>
          </a:xfrm>
        </p:spPr>
        <p:txBody>
          <a:bodyPr>
            <a:normAutofit/>
          </a:bodyPr>
          <a:lstStyle/>
          <a:p>
            <a:r>
              <a:rPr lang="en-US" sz="2400" b="1" dirty="0"/>
              <a:t>How</a:t>
            </a:r>
            <a:r>
              <a:rPr lang="en-US" sz="2400" dirty="0"/>
              <a:t> the software should perform a given task</a:t>
            </a:r>
          </a:p>
          <a:p>
            <a:r>
              <a:rPr lang="en-US" sz="2400" dirty="0"/>
              <a:t>Metrics (examples)</a:t>
            </a:r>
          </a:p>
          <a:p>
            <a:pPr lvl="1">
              <a:buFont typeface="Wingdings" panose="05000000000000000000" pitchFamily="2" charset="2"/>
              <a:buChar char="Ø"/>
            </a:pPr>
            <a:r>
              <a:rPr lang="en-US" dirty="0"/>
              <a:t>Performance</a:t>
            </a:r>
          </a:p>
          <a:p>
            <a:pPr lvl="1">
              <a:buFont typeface="Wingdings" panose="05000000000000000000" pitchFamily="2" charset="2"/>
              <a:buChar char="Ø"/>
            </a:pPr>
            <a:r>
              <a:rPr lang="en-US" dirty="0"/>
              <a:t>Usability</a:t>
            </a:r>
          </a:p>
          <a:p>
            <a:pPr lvl="1">
              <a:buFont typeface="Wingdings" panose="05000000000000000000" pitchFamily="2" charset="2"/>
              <a:buChar char="Ø"/>
            </a:pPr>
            <a:r>
              <a:rPr lang="en-US" dirty="0"/>
              <a:t>Reliability </a:t>
            </a:r>
          </a:p>
          <a:p>
            <a:pPr lvl="1">
              <a:buFont typeface="Wingdings" panose="05000000000000000000" pitchFamily="2" charset="2"/>
              <a:buChar char="Ø"/>
            </a:pPr>
            <a:r>
              <a:rPr lang="en-US" dirty="0"/>
              <a:t>Security</a:t>
            </a:r>
          </a:p>
          <a:p>
            <a:r>
              <a:rPr lang="en-US" sz="2400" dirty="0"/>
              <a:t>Usually a constraint of some type</a:t>
            </a:r>
          </a:p>
        </p:txBody>
      </p:sp>
    </p:spTree>
    <p:extLst>
      <p:ext uri="{BB962C8B-B14F-4D97-AF65-F5344CB8AC3E}">
        <p14:creationId xmlns:p14="http://schemas.microsoft.com/office/powerpoint/2010/main" val="151607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13239-276C-F6D0-138B-A56D557B040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Domain Requirements</a:t>
            </a:r>
          </a:p>
        </p:txBody>
      </p:sp>
      <p:graphicFrame>
        <p:nvGraphicFramePr>
          <p:cNvPr id="5" name="Content Placeholder 2">
            <a:extLst>
              <a:ext uri="{FF2B5EF4-FFF2-40B4-BE49-F238E27FC236}">
                <a16:creationId xmlns:a16="http://schemas.microsoft.com/office/drawing/2014/main" id="{27D61335-D4E5-4CE2-4821-46813DB3A2C0}"/>
              </a:ext>
            </a:extLst>
          </p:cNvPr>
          <p:cNvGraphicFramePr>
            <a:graphicFrameLocks noGrp="1"/>
          </p:cNvGraphicFramePr>
          <p:nvPr>
            <p:ph idx="1"/>
            <p:extLst>
              <p:ext uri="{D42A27DB-BD31-4B8C-83A1-F6EECF244321}">
                <p14:modId xmlns:p14="http://schemas.microsoft.com/office/powerpoint/2010/main" val="121439456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644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8AF6C-296B-4554-7FA0-4ED2FB036971}"/>
              </a:ext>
            </a:extLst>
          </p:cNvPr>
          <p:cNvPicPr>
            <a:picLocks noChangeAspect="1"/>
          </p:cNvPicPr>
          <p:nvPr/>
        </p:nvPicPr>
        <p:blipFill>
          <a:blip r:embed="rId3">
            <a:duotone>
              <a:prstClr val="black"/>
              <a:schemeClr val="tx2">
                <a:tint val="45000"/>
                <a:satMod val="400000"/>
              </a:schemeClr>
            </a:duotone>
            <a:alphaModFix amt="25000"/>
          </a:blip>
          <a:srcRect t="7810" b="7921"/>
          <a:stretch/>
        </p:blipFill>
        <p:spPr>
          <a:xfrm>
            <a:off x="20" y="10"/>
            <a:ext cx="12191980" cy="6857990"/>
          </a:xfrm>
          <a:prstGeom prst="rect">
            <a:avLst/>
          </a:prstGeom>
        </p:spPr>
      </p:pic>
      <p:sp>
        <p:nvSpPr>
          <p:cNvPr id="2" name="Title 1">
            <a:extLst>
              <a:ext uri="{FF2B5EF4-FFF2-40B4-BE49-F238E27FC236}">
                <a16:creationId xmlns:a16="http://schemas.microsoft.com/office/drawing/2014/main" id="{E2DFEDAA-D06C-74A6-1F40-4890980B28D1}"/>
              </a:ext>
            </a:extLst>
          </p:cNvPr>
          <p:cNvSpPr>
            <a:spLocks noGrp="1"/>
          </p:cNvSpPr>
          <p:nvPr>
            <p:ph type="title"/>
          </p:nvPr>
        </p:nvSpPr>
        <p:spPr>
          <a:xfrm>
            <a:off x="838200" y="365125"/>
            <a:ext cx="10515600" cy="1325563"/>
          </a:xfrm>
        </p:spPr>
        <p:txBody>
          <a:bodyPr>
            <a:normAutofit/>
          </a:bodyPr>
          <a:lstStyle/>
          <a:p>
            <a:r>
              <a:rPr lang="en-US"/>
              <a:t>How to gather user requirements? 1/3</a:t>
            </a:r>
          </a:p>
        </p:txBody>
      </p:sp>
      <p:graphicFrame>
        <p:nvGraphicFramePr>
          <p:cNvPr id="13" name="Content Placeholder 2">
            <a:extLst>
              <a:ext uri="{FF2B5EF4-FFF2-40B4-BE49-F238E27FC236}">
                <a16:creationId xmlns:a16="http://schemas.microsoft.com/office/drawing/2014/main" id="{D1C78F7A-61CD-5E85-1EC7-E4CCA405B944}"/>
              </a:ext>
            </a:extLst>
          </p:cNvPr>
          <p:cNvGraphicFramePr>
            <a:graphicFrameLocks noGrp="1"/>
          </p:cNvGraphicFramePr>
          <p:nvPr>
            <p:ph idx="1"/>
            <p:extLst>
              <p:ext uri="{D42A27DB-BD31-4B8C-83A1-F6EECF244321}">
                <p14:modId xmlns:p14="http://schemas.microsoft.com/office/powerpoint/2010/main" val="22259491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658438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166BB-DDE2-B6E9-D9D6-274370DE3C9E}"/>
              </a:ext>
            </a:extLst>
          </p:cNvPr>
          <p:cNvSpPr>
            <a:spLocks noGrp="1"/>
          </p:cNvSpPr>
          <p:nvPr>
            <p:ph type="title"/>
          </p:nvPr>
        </p:nvSpPr>
        <p:spPr>
          <a:xfrm>
            <a:off x="956826" y="1112969"/>
            <a:ext cx="3937298" cy="4166010"/>
          </a:xfrm>
        </p:spPr>
        <p:txBody>
          <a:bodyPr>
            <a:normAutofit/>
          </a:bodyPr>
          <a:lstStyle/>
          <a:p>
            <a:r>
              <a:rPr lang="en-US">
                <a:solidFill>
                  <a:srgbClr val="FFFFFF"/>
                </a:solidFill>
              </a:rPr>
              <a:t>How to gather user requirements? 2/3</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7076A5-8FBE-278D-C7EB-226A25EA8237}"/>
              </a:ext>
            </a:extLst>
          </p:cNvPr>
          <p:cNvSpPr>
            <a:spLocks noGrp="1"/>
          </p:cNvSpPr>
          <p:nvPr>
            <p:ph idx="1"/>
          </p:nvPr>
        </p:nvSpPr>
        <p:spPr>
          <a:xfrm>
            <a:off x="6096000" y="820880"/>
            <a:ext cx="5257799" cy="4889350"/>
          </a:xfrm>
        </p:spPr>
        <p:txBody>
          <a:bodyPr anchor="t">
            <a:normAutofit/>
          </a:bodyPr>
          <a:lstStyle/>
          <a:p>
            <a:r>
              <a:rPr lang="en-US" dirty="0"/>
              <a:t>Can you think of some other approaches?</a:t>
            </a:r>
          </a:p>
          <a:p>
            <a:pPr>
              <a:buFont typeface="Wingdings" panose="05000000000000000000" pitchFamily="2" charset="2"/>
              <a:buChar char="Ø"/>
            </a:pPr>
            <a:r>
              <a:rPr lang="en-US" dirty="0"/>
              <a:t>Prototyping (maybe w/ focused observations)</a:t>
            </a:r>
          </a:p>
          <a:p>
            <a:pPr>
              <a:buFont typeface="Wingdings" panose="05000000000000000000" pitchFamily="2" charset="2"/>
              <a:buChar char="Ø"/>
            </a:pPr>
            <a:r>
              <a:rPr lang="en-US" dirty="0"/>
              <a:t>Case studies</a:t>
            </a:r>
          </a:p>
          <a:p>
            <a:pPr>
              <a:buFont typeface="Wingdings" panose="05000000000000000000" pitchFamily="2" charset="2"/>
              <a:buChar char="Ø"/>
            </a:pPr>
            <a:r>
              <a:rPr lang="en-US" dirty="0"/>
              <a:t>Brainstorming sessions</a:t>
            </a:r>
          </a:p>
          <a:p>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7266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52D84-4A30-56D7-F034-5694F13C2D47}"/>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Properties of Requirements</a:t>
            </a:r>
          </a:p>
        </p:txBody>
      </p:sp>
      <p:pic>
        <p:nvPicPr>
          <p:cNvPr id="7" name="Graphic 6" descr="Network">
            <a:extLst>
              <a:ext uri="{FF2B5EF4-FFF2-40B4-BE49-F238E27FC236}">
                <a16:creationId xmlns:a16="http://schemas.microsoft.com/office/drawing/2014/main" id="{B8191C09-96F3-73E4-333C-674762D2EF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F985A70-CA01-A648-AC78-EDD4D1D94FDE}"/>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Complete (provided everything needed in an MVP)</a:t>
            </a:r>
          </a:p>
          <a:p>
            <a:r>
              <a:rPr lang="en-US" sz="1800" dirty="0">
                <a:solidFill>
                  <a:schemeClr val="tx2"/>
                </a:solidFill>
              </a:rPr>
              <a:t>Consistent (don’t conflict w/ one another)</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433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2A627-0830-273A-D22E-7AE5DA54D15D}"/>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64D4771-0811-B54C-775C-4B215BC36433}"/>
              </a:ext>
            </a:extLst>
          </p:cNvPr>
          <p:cNvSpPr>
            <a:spLocks noGrp="1"/>
          </p:cNvSpPr>
          <p:nvPr>
            <p:ph type="title"/>
          </p:nvPr>
        </p:nvSpPr>
        <p:spPr>
          <a:xfrm>
            <a:off x="1225292" y="1450655"/>
            <a:ext cx="3932030" cy="3956690"/>
          </a:xfrm>
        </p:spPr>
        <p:txBody>
          <a:bodyPr anchor="ctr">
            <a:normAutofit/>
          </a:bodyPr>
          <a:lstStyle/>
          <a:p>
            <a:r>
              <a:rPr lang="en-US" sz="5000" dirty="0">
                <a:solidFill>
                  <a:schemeClr val="bg1"/>
                </a:solidFill>
              </a:rPr>
              <a:t>How to gather user requirements? 3/3</a:t>
            </a: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640675FE-3314-A34F-F76C-2753D54BBCD3}"/>
              </a:ext>
            </a:extLst>
          </p:cNvPr>
          <p:cNvGraphicFramePr>
            <a:graphicFrameLocks noGrp="1"/>
          </p:cNvGraphicFramePr>
          <p:nvPr>
            <p:ph idx="1"/>
            <p:extLst>
              <p:ext uri="{D42A27DB-BD31-4B8C-83A1-F6EECF244321}">
                <p14:modId xmlns:p14="http://schemas.microsoft.com/office/powerpoint/2010/main" val="254399316"/>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18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AB87FCA-87AA-9D85-468D-C46279D29601}"/>
              </a:ext>
            </a:extLst>
          </p:cNvPr>
          <p:cNvSpPr>
            <a:spLocks noGrp="1"/>
          </p:cNvSpPr>
          <p:nvPr>
            <p:ph type="title"/>
          </p:nvPr>
        </p:nvSpPr>
        <p:spPr>
          <a:xfrm>
            <a:off x="1225292" y="1450655"/>
            <a:ext cx="3932030" cy="3956690"/>
          </a:xfrm>
        </p:spPr>
        <p:txBody>
          <a:bodyPr anchor="ctr">
            <a:normAutofit/>
          </a:bodyPr>
          <a:lstStyle/>
          <a:p>
            <a:r>
              <a:rPr lang="en-US" sz="7400">
                <a:solidFill>
                  <a:schemeClr val="bg1"/>
                </a:solidFill>
              </a:rPr>
              <a:t>MoSCoW Method</a:t>
            </a: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8CCCD4-9862-113F-49C1-89C93C2CB6AB}"/>
              </a:ext>
            </a:extLst>
          </p:cNvPr>
          <p:cNvGraphicFramePr>
            <a:graphicFrameLocks noGrp="1"/>
          </p:cNvGraphicFramePr>
          <p:nvPr>
            <p:ph idx="1"/>
            <p:extLst>
              <p:ext uri="{D42A27DB-BD31-4B8C-83A1-F6EECF244321}">
                <p14:modId xmlns:p14="http://schemas.microsoft.com/office/powerpoint/2010/main" val="4187154734"/>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65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78D87-AEAE-068F-06B2-0DA23F4FD512}"/>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Student Participation Time </a:t>
            </a:r>
            <a:r>
              <a:rPr lang="en-US" sz="3600">
                <a:solidFill>
                  <a:schemeClr val="tx2"/>
                </a:solidFill>
                <a:sym typeface="Wingdings" panose="05000000000000000000" pitchFamily="2" charset="2"/>
              </a:rPr>
              <a:t></a:t>
            </a:r>
            <a:endParaRPr lang="en-US" sz="3600">
              <a:solidFill>
                <a:schemeClr val="tx2"/>
              </a:solidFill>
            </a:endParaRPr>
          </a:p>
        </p:txBody>
      </p:sp>
      <p:pic>
        <p:nvPicPr>
          <p:cNvPr id="7" name="Graphic 6" descr="Classroom">
            <a:extLst>
              <a:ext uri="{FF2B5EF4-FFF2-40B4-BE49-F238E27FC236}">
                <a16:creationId xmlns:a16="http://schemas.microsoft.com/office/drawing/2014/main" id="{686445E2-291F-C941-8E7A-B6FFFBA76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10254673-1113-BA29-B626-483AC11CBB8D}"/>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What are some user requirements we might have in a command-line slide extractor program? (</a:t>
            </a:r>
            <a:r>
              <a:rPr lang="en-US" sz="1800" dirty="0" err="1">
                <a:solidFill>
                  <a:schemeClr val="tx2"/>
                </a:solidFill>
              </a:rPr>
              <a:t>MoSCow</a:t>
            </a:r>
            <a:r>
              <a:rPr lang="en-US" sz="1800" dirty="0">
                <a:solidFill>
                  <a:schemeClr val="tx2"/>
                </a:solidFill>
              </a:rPr>
              <a:t> method)</a:t>
            </a:r>
          </a:p>
          <a:p>
            <a:r>
              <a:rPr lang="en-US" sz="1800" dirty="0">
                <a:solidFill>
                  <a:schemeClr val="tx2"/>
                </a:solidFill>
              </a:rPr>
              <a:t>We’ll consider this product-focused development </a:t>
            </a:r>
            <a:r>
              <a:rPr lang="en-US" sz="1800" dirty="0">
                <a:solidFill>
                  <a:schemeClr val="tx2"/>
                </a:solidFill>
                <a:sym typeface="Wingdings" panose="05000000000000000000" pitchFamily="2" charset="2"/>
              </a:rPr>
              <a:t>?</a:t>
            </a:r>
          </a:p>
          <a:p>
            <a:r>
              <a:rPr lang="en-US" sz="1800" dirty="0">
                <a:solidFill>
                  <a:schemeClr val="tx2"/>
                </a:solidFill>
                <a:sym typeface="Wingdings" panose="05000000000000000000" pitchFamily="2" charset="2"/>
              </a:rPr>
              <a:t>We’ll sell our product into the Microsoft app store 🤣or on our website. </a:t>
            </a:r>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1967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EE6-EAE0-94AB-DE60-7DABDA2FDCEF}"/>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02407FD1-C573-20A7-AEAC-85046FF49CA1}"/>
              </a:ext>
            </a:extLst>
          </p:cNvPr>
          <p:cNvSpPr>
            <a:spLocks noGrp="1"/>
          </p:cNvSpPr>
          <p:nvPr>
            <p:ph idx="1"/>
          </p:nvPr>
        </p:nvSpPr>
        <p:spPr/>
        <p:txBody>
          <a:bodyPr/>
          <a:lstStyle/>
          <a:p>
            <a:r>
              <a:rPr lang="en-US" dirty="0"/>
              <a:t>Teaching Demo: Generating User Requirements</a:t>
            </a:r>
          </a:p>
          <a:p>
            <a:endParaRPr lang="en-US" dirty="0"/>
          </a:p>
        </p:txBody>
      </p:sp>
    </p:spTree>
    <p:extLst>
      <p:ext uri="{BB962C8B-B14F-4D97-AF65-F5344CB8AC3E}">
        <p14:creationId xmlns:p14="http://schemas.microsoft.com/office/powerpoint/2010/main" val="202280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0440ED-6CB8-3784-B9B3-536F9CAD039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D4D185F-B93A-C0BD-55DE-2CA8A4713D9A}"/>
              </a:ext>
            </a:extLst>
          </p:cNvPr>
          <p:cNvPicPr>
            <a:picLocks noChangeAspect="1"/>
          </p:cNvPicPr>
          <p:nvPr/>
        </p:nvPicPr>
        <p:blipFill>
          <a:blip r:embed="rId2">
            <a:duotone>
              <a:schemeClr val="bg2">
                <a:shade val="45000"/>
                <a:satMod val="135000"/>
              </a:schemeClr>
              <a:prstClr val="white"/>
            </a:duotone>
          </a:blip>
          <a:srcRect t="7680" b="80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588E2-43B4-EDB6-4FD0-FA8BACC637D8}"/>
              </a:ext>
            </a:extLst>
          </p:cNvPr>
          <p:cNvSpPr>
            <a:spLocks noGrp="1"/>
          </p:cNvSpPr>
          <p:nvPr>
            <p:ph type="title"/>
          </p:nvPr>
        </p:nvSpPr>
        <p:spPr>
          <a:xfrm>
            <a:off x="838200" y="365125"/>
            <a:ext cx="10515600" cy="1325563"/>
          </a:xfrm>
        </p:spPr>
        <p:txBody>
          <a:bodyPr>
            <a:normAutofit/>
          </a:bodyPr>
          <a:lstStyle/>
          <a:p>
            <a:r>
              <a:rPr lang="en-US" b="1" dirty="0"/>
              <a:t>Must Have</a:t>
            </a:r>
          </a:p>
        </p:txBody>
      </p:sp>
      <p:graphicFrame>
        <p:nvGraphicFramePr>
          <p:cNvPr id="5" name="Content Placeholder 2">
            <a:extLst>
              <a:ext uri="{FF2B5EF4-FFF2-40B4-BE49-F238E27FC236}">
                <a16:creationId xmlns:a16="http://schemas.microsoft.com/office/drawing/2014/main" id="{59D7FF80-0448-BA5E-A77A-875AB89AC255}"/>
              </a:ext>
            </a:extLst>
          </p:cNvPr>
          <p:cNvGraphicFramePr>
            <a:graphicFrameLocks noGrp="1"/>
          </p:cNvGraphicFramePr>
          <p:nvPr>
            <p:ph idx="1"/>
            <p:extLst>
              <p:ext uri="{D42A27DB-BD31-4B8C-83A1-F6EECF244321}">
                <p14:modId xmlns:p14="http://schemas.microsoft.com/office/powerpoint/2010/main" val="661659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065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3750F0-DA31-ADBC-BB9B-7D0D6F1B3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ECF78-E69B-013F-AA0C-A661CAD6AC5D}"/>
              </a:ext>
            </a:extLst>
          </p:cNvPr>
          <p:cNvSpPr>
            <a:spLocks noGrp="1"/>
          </p:cNvSpPr>
          <p:nvPr>
            <p:ph type="title"/>
          </p:nvPr>
        </p:nvSpPr>
        <p:spPr/>
        <p:txBody>
          <a:bodyPr>
            <a:normAutofit/>
          </a:bodyPr>
          <a:lstStyle/>
          <a:p>
            <a:pPr marR="0" lvl="0" fontAlgn="base">
              <a:lnSpc>
                <a:spcPct val="70000"/>
              </a:lnSpc>
              <a:spcAft>
                <a:spcPct val="0"/>
              </a:spcAft>
              <a:buClrTx/>
              <a:buSzTx/>
              <a:tabLst/>
            </a:pPr>
            <a:r>
              <a:rPr lang="en-US" altLang="en-US" sz="4400" b="1" dirty="0"/>
              <a:t>Should Have</a:t>
            </a:r>
          </a:p>
        </p:txBody>
      </p:sp>
      <p:graphicFrame>
        <p:nvGraphicFramePr>
          <p:cNvPr id="8" name="Rectangle 3">
            <a:extLst>
              <a:ext uri="{FF2B5EF4-FFF2-40B4-BE49-F238E27FC236}">
                <a16:creationId xmlns:a16="http://schemas.microsoft.com/office/drawing/2014/main" id="{BE4E1E97-0A2C-FBFC-EC36-6308C47935DE}"/>
              </a:ext>
            </a:extLst>
          </p:cNvPr>
          <p:cNvGraphicFramePr>
            <a:graphicFrameLocks noGrp="1"/>
          </p:cNvGraphicFramePr>
          <p:nvPr>
            <p:ph idx="1"/>
          </p:nvPr>
        </p:nvGraphicFramePr>
        <p:xfrm>
          <a:off x="1003205" y="2526723"/>
          <a:ext cx="9829935" cy="2825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642072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121C13-F0B1-B290-241E-496FFE11387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5B5AEE19-E5BC-BD03-D9AD-9A1A0384C0BF}"/>
              </a:ext>
            </a:extLst>
          </p:cNvPr>
          <p:cNvPicPr>
            <a:picLocks noChangeAspect="1"/>
          </p:cNvPicPr>
          <p:nvPr/>
        </p:nvPicPr>
        <p:blipFill>
          <a:blip r:embed="rId3">
            <a:duotone>
              <a:schemeClr val="bg2">
                <a:shade val="45000"/>
                <a:satMod val="135000"/>
              </a:schemeClr>
              <a:prstClr val="white"/>
            </a:duotone>
          </a:blip>
          <a:srcRect t="17582"/>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1BF3D-3120-071B-5AEA-24BF330A8DAD}"/>
              </a:ext>
            </a:extLst>
          </p:cNvPr>
          <p:cNvSpPr>
            <a:spLocks noGrp="1"/>
          </p:cNvSpPr>
          <p:nvPr>
            <p:ph type="title"/>
          </p:nvPr>
        </p:nvSpPr>
        <p:spPr>
          <a:xfrm>
            <a:off x="838200" y="365125"/>
            <a:ext cx="10515600" cy="1325563"/>
          </a:xfrm>
        </p:spPr>
        <p:txBody>
          <a:bodyPr>
            <a:normAutofit/>
          </a:bodyPr>
          <a:lstStyle/>
          <a:p>
            <a:pPr marL="0" indent="0">
              <a:buNone/>
            </a:pPr>
            <a:r>
              <a:rPr lang="en-US" b="1">
                <a:latin typeface="Arial" panose="020B0604020202020204" pitchFamily="34" charset="0"/>
                <a:cs typeface="Arial" panose="020B0604020202020204" pitchFamily="34" charset="0"/>
              </a:rPr>
              <a:t>Could Have</a:t>
            </a:r>
          </a:p>
        </p:txBody>
      </p:sp>
      <p:graphicFrame>
        <p:nvGraphicFramePr>
          <p:cNvPr id="8" name="Rectangle 3">
            <a:extLst>
              <a:ext uri="{FF2B5EF4-FFF2-40B4-BE49-F238E27FC236}">
                <a16:creationId xmlns:a16="http://schemas.microsoft.com/office/drawing/2014/main" id="{071022BF-0A30-F9F2-4FE4-61AE9D74F75D}"/>
              </a:ext>
            </a:extLst>
          </p:cNvPr>
          <p:cNvGraphicFramePr>
            <a:graphicFrameLocks noGrp="1"/>
          </p:cNvGraphicFramePr>
          <p:nvPr>
            <p:ph idx="1"/>
            <p:extLst>
              <p:ext uri="{D42A27DB-BD31-4B8C-83A1-F6EECF244321}">
                <p14:modId xmlns:p14="http://schemas.microsoft.com/office/powerpoint/2010/main" val="1775157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3323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3BF68A-543D-98A5-28E9-EC4915E1FEB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0F12C85-8EBF-3A47-AAAD-A1CDE9FF4959}"/>
              </a:ext>
            </a:extLst>
          </p:cNvPr>
          <p:cNvPicPr>
            <a:picLocks noChangeAspect="1"/>
          </p:cNvPicPr>
          <p:nvPr/>
        </p:nvPicPr>
        <p:blipFill>
          <a:blip r:embed="rId3">
            <a:duotone>
              <a:schemeClr val="bg2">
                <a:shade val="45000"/>
                <a:satMod val="135000"/>
              </a:schemeClr>
              <a:prstClr val="white"/>
            </a:duotone>
          </a:blip>
          <a:srcRect b="625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988EF-D76A-0F46-C467-94F3A33ED9F6}"/>
              </a:ext>
            </a:extLst>
          </p:cNvPr>
          <p:cNvSpPr>
            <a:spLocks noGrp="1"/>
          </p:cNvSpPr>
          <p:nvPr>
            <p:ph type="title"/>
          </p:nvPr>
        </p:nvSpPr>
        <p:spPr>
          <a:xfrm>
            <a:off x="838200" y="365125"/>
            <a:ext cx="10515600" cy="1325563"/>
          </a:xfrm>
        </p:spPr>
        <p:txBody>
          <a:bodyPr>
            <a:normAutofit/>
          </a:bodyPr>
          <a:lstStyle/>
          <a:p>
            <a:r>
              <a:rPr lang="en-US" b="1">
                <a:latin typeface="Arial" panose="020B0604020202020204" pitchFamily="34" charset="0"/>
                <a:cs typeface="Arial" panose="020B0604020202020204" pitchFamily="34" charset="0"/>
              </a:rPr>
              <a:t>Won't Have</a:t>
            </a:r>
          </a:p>
        </p:txBody>
      </p:sp>
      <p:graphicFrame>
        <p:nvGraphicFramePr>
          <p:cNvPr id="8" name="Rectangle 3">
            <a:extLst>
              <a:ext uri="{FF2B5EF4-FFF2-40B4-BE49-F238E27FC236}">
                <a16:creationId xmlns:a16="http://schemas.microsoft.com/office/drawing/2014/main" id="{3A29248F-26F0-962B-BA89-26A7C27DA823}"/>
              </a:ext>
            </a:extLst>
          </p:cNvPr>
          <p:cNvGraphicFramePr>
            <a:graphicFrameLocks noGrp="1"/>
          </p:cNvGraphicFramePr>
          <p:nvPr>
            <p:ph idx="1"/>
            <p:extLst>
              <p:ext uri="{D42A27DB-BD31-4B8C-83A1-F6EECF244321}">
                <p14:modId xmlns:p14="http://schemas.microsoft.com/office/powerpoint/2010/main" val="13907738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4122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484399-40DD-AE18-F0DD-DB4704D7E19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Kano Method 1/2</a:t>
            </a:r>
          </a:p>
        </p:txBody>
      </p:sp>
      <p:graphicFrame>
        <p:nvGraphicFramePr>
          <p:cNvPr id="5" name="Content Placeholder 2">
            <a:extLst>
              <a:ext uri="{FF2B5EF4-FFF2-40B4-BE49-F238E27FC236}">
                <a16:creationId xmlns:a16="http://schemas.microsoft.com/office/drawing/2014/main" id="{B65559B9-F203-DECA-C2A7-04708B674D6A}"/>
              </a:ext>
            </a:extLst>
          </p:cNvPr>
          <p:cNvGraphicFramePr>
            <a:graphicFrameLocks noGrp="1"/>
          </p:cNvGraphicFramePr>
          <p:nvPr>
            <p:ph idx="1"/>
            <p:extLst>
              <p:ext uri="{D42A27DB-BD31-4B8C-83A1-F6EECF244321}">
                <p14:modId xmlns:p14="http://schemas.microsoft.com/office/powerpoint/2010/main" val="17289063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375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671F10-CDEB-103B-AF4B-0DC09C7F9724}"/>
              </a:ext>
            </a:extLst>
          </p:cNvPr>
          <p:cNvPicPr>
            <a:picLocks noChangeAspect="1"/>
          </p:cNvPicPr>
          <p:nvPr/>
        </p:nvPicPr>
        <p:blipFill>
          <a:blip r:embed="rId3">
            <a:duotone>
              <a:schemeClr val="bg2">
                <a:shade val="45000"/>
                <a:satMod val="135000"/>
              </a:schemeClr>
              <a:prstClr val="white"/>
            </a:duotone>
          </a:blip>
          <a:srcRect t="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07F5-BF63-D5C0-BA84-219DE8ECFA18}"/>
              </a:ext>
            </a:extLst>
          </p:cNvPr>
          <p:cNvSpPr>
            <a:spLocks noGrp="1"/>
          </p:cNvSpPr>
          <p:nvPr>
            <p:ph type="title"/>
          </p:nvPr>
        </p:nvSpPr>
        <p:spPr>
          <a:xfrm>
            <a:off x="838200" y="365125"/>
            <a:ext cx="10515600" cy="1325563"/>
          </a:xfrm>
        </p:spPr>
        <p:txBody>
          <a:bodyPr>
            <a:normAutofit/>
          </a:bodyPr>
          <a:lstStyle/>
          <a:p>
            <a:r>
              <a:rPr lang="en-US" dirty="0"/>
              <a:t>Must-Have (Basic Needs)</a:t>
            </a:r>
            <a:br>
              <a:rPr lang="en-US" dirty="0"/>
            </a:br>
            <a:endParaRPr lang="en-US" dirty="0"/>
          </a:p>
        </p:txBody>
      </p:sp>
      <p:graphicFrame>
        <p:nvGraphicFramePr>
          <p:cNvPr id="5" name="Content Placeholder 2">
            <a:extLst>
              <a:ext uri="{FF2B5EF4-FFF2-40B4-BE49-F238E27FC236}">
                <a16:creationId xmlns:a16="http://schemas.microsoft.com/office/drawing/2014/main" id="{D3BCAE54-5D46-D2BC-A85A-045EFE81525D}"/>
              </a:ext>
            </a:extLst>
          </p:cNvPr>
          <p:cNvGraphicFramePr>
            <a:graphicFrameLocks noGrp="1"/>
          </p:cNvGraphicFramePr>
          <p:nvPr>
            <p:ph idx="1"/>
            <p:extLst>
              <p:ext uri="{D42A27DB-BD31-4B8C-83A1-F6EECF244321}">
                <p14:modId xmlns:p14="http://schemas.microsoft.com/office/powerpoint/2010/main" val="40635389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6554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1E2AF-CD6D-70E5-649C-110C4B06895C}"/>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429304E0-0DFF-A12C-AE27-5DAB0AE90786}"/>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ED13E-B6B5-C0FB-D5F9-C143397B62DE}"/>
              </a:ext>
            </a:extLst>
          </p:cNvPr>
          <p:cNvSpPr>
            <a:spLocks noGrp="1"/>
          </p:cNvSpPr>
          <p:nvPr>
            <p:ph type="title"/>
          </p:nvPr>
        </p:nvSpPr>
        <p:spPr>
          <a:xfrm>
            <a:off x="838200" y="365125"/>
            <a:ext cx="10515600" cy="1325563"/>
          </a:xfrm>
        </p:spPr>
        <p:txBody>
          <a:bodyPr>
            <a:normAutofit/>
          </a:bodyPr>
          <a:lstStyle/>
          <a:p>
            <a:r>
              <a:rPr lang="en-US" dirty="0"/>
              <a:t>Performance (One-Dimensional Needs)</a:t>
            </a:r>
            <a:br>
              <a:rPr lang="en-US" dirty="0"/>
            </a:br>
            <a:endParaRPr lang="en-US" dirty="0"/>
          </a:p>
        </p:txBody>
      </p:sp>
      <p:graphicFrame>
        <p:nvGraphicFramePr>
          <p:cNvPr id="5" name="Content Placeholder 2">
            <a:extLst>
              <a:ext uri="{FF2B5EF4-FFF2-40B4-BE49-F238E27FC236}">
                <a16:creationId xmlns:a16="http://schemas.microsoft.com/office/drawing/2014/main" id="{1C38B6DC-2EAB-69AF-831C-D201BD744777}"/>
              </a:ext>
            </a:extLst>
          </p:cNvPr>
          <p:cNvGraphicFramePr>
            <a:graphicFrameLocks noGrp="1"/>
          </p:cNvGraphicFramePr>
          <p:nvPr>
            <p:ph idx="1"/>
            <p:extLst>
              <p:ext uri="{D42A27DB-BD31-4B8C-83A1-F6EECF244321}">
                <p14:modId xmlns:p14="http://schemas.microsoft.com/office/powerpoint/2010/main" val="13768115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429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325416-4FC4-C4D4-7A43-BC536BFE1BA1}"/>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C121276C-4872-5613-3C3B-17DD0ED381EA}"/>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18585FD4-94F8-DDA2-9220-EDEF249C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F01BF-3F0F-FBD1-FF1F-86DE6CB11D05}"/>
              </a:ext>
            </a:extLst>
          </p:cNvPr>
          <p:cNvSpPr>
            <a:spLocks noGrp="1"/>
          </p:cNvSpPr>
          <p:nvPr>
            <p:ph type="title"/>
          </p:nvPr>
        </p:nvSpPr>
        <p:spPr>
          <a:xfrm>
            <a:off x="838200" y="365125"/>
            <a:ext cx="10515600" cy="1325563"/>
          </a:xfrm>
        </p:spPr>
        <p:txBody>
          <a:bodyPr>
            <a:normAutofit/>
          </a:bodyPr>
          <a:lstStyle/>
          <a:p>
            <a:r>
              <a:rPr lang="en-US" dirty="0"/>
              <a:t>Delighter (Attractive Needs)</a:t>
            </a:r>
            <a:br>
              <a:rPr lang="en-US" dirty="0"/>
            </a:br>
            <a:endParaRPr lang="en-US" dirty="0"/>
          </a:p>
        </p:txBody>
      </p:sp>
      <p:graphicFrame>
        <p:nvGraphicFramePr>
          <p:cNvPr id="5" name="Content Placeholder 2">
            <a:extLst>
              <a:ext uri="{FF2B5EF4-FFF2-40B4-BE49-F238E27FC236}">
                <a16:creationId xmlns:a16="http://schemas.microsoft.com/office/drawing/2014/main" id="{4D4C8B6A-B6F9-310A-A572-F4408F150E1D}"/>
              </a:ext>
            </a:extLst>
          </p:cNvPr>
          <p:cNvGraphicFramePr>
            <a:graphicFrameLocks noGrp="1"/>
          </p:cNvGraphicFramePr>
          <p:nvPr>
            <p:ph idx="1"/>
            <p:extLst>
              <p:ext uri="{D42A27DB-BD31-4B8C-83A1-F6EECF244321}">
                <p14:modId xmlns:p14="http://schemas.microsoft.com/office/powerpoint/2010/main" val="35216383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530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0C96AC-203C-C10B-9EEE-9319DBC0A706}"/>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653FDED0-4B08-E69E-08EC-9E609D6A4D21}"/>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DC762082-24AB-B862-72FE-33F642328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A9FBB-F1B6-8C4D-C7FA-6D605E958EA4}"/>
              </a:ext>
            </a:extLst>
          </p:cNvPr>
          <p:cNvSpPr>
            <a:spLocks noGrp="1"/>
          </p:cNvSpPr>
          <p:nvPr>
            <p:ph type="title"/>
          </p:nvPr>
        </p:nvSpPr>
        <p:spPr>
          <a:xfrm>
            <a:off x="838200" y="365125"/>
            <a:ext cx="10515600" cy="1325563"/>
          </a:xfrm>
        </p:spPr>
        <p:txBody>
          <a:bodyPr>
            <a:normAutofit/>
          </a:bodyPr>
          <a:lstStyle/>
          <a:p>
            <a:r>
              <a:rPr lang="en-US" dirty="0"/>
              <a:t>Indifferent</a:t>
            </a:r>
            <a:br>
              <a:rPr lang="en-US" dirty="0"/>
            </a:br>
            <a:endParaRPr lang="en-US" dirty="0"/>
          </a:p>
        </p:txBody>
      </p:sp>
      <p:graphicFrame>
        <p:nvGraphicFramePr>
          <p:cNvPr id="5" name="Content Placeholder 2">
            <a:extLst>
              <a:ext uri="{FF2B5EF4-FFF2-40B4-BE49-F238E27FC236}">
                <a16:creationId xmlns:a16="http://schemas.microsoft.com/office/drawing/2014/main" id="{A0A6AD6B-E132-2DB1-F9D9-4BE7BCC42C32}"/>
              </a:ext>
            </a:extLst>
          </p:cNvPr>
          <p:cNvGraphicFramePr>
            <a:graphicFrameLocks noGrp="1"/>
          </p:cNvGraphicFramePr>
          <p:nvPr>
            <p:ph idx="1"/>
            <p:extLst>
              <p:ext uri="{D42A27DB-BD31-4B8C-83A1-F6EECF244321}">
                <p14:modId xmlns:p14="http://schemas.microsoft.com/office/powerpoint/2010/main" val="3028343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3450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4A6B3B-CACD-7AF5-C4DF-4C30DEBF8288}"/>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BE6C64C6-CF7F-408A-4A4B-EB8B7DAA10F4}"/>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AB91FB18-88DD-9710-1EAF-253F52510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29569-E5A0-2E32-0BA5-C067D57FD675}"/>
              </a:ext>
            </a:extLst>
          </p:cNvPr>
          <p:cNvSpPr>
            <a:spLocks noGrp="1"/>
          </p:cNvSpPr>
          <p:nvPr>
            <p:ph type="title"/>
          </p:nvPr>
        </p:nvSpPr>
        <p:spPr>
          <a:xfrm>
            <a:off x="838200" y="365125"/>
            <a:ext cx="10515600" cy="1325563"/>
          </a:xfrm>
        </p:spPr>
        <p:txBody>
          <a:bodyPr>
            <a:normAutofit/>
          </a:bodyPr>
          <a:lstStyle/>
          <a:p>
            <a:r>
              <a:rPr lang="en-US" dirty="0"/>
              <a:t>Reverse	</a:t>
            </a:r>
            <a:br>
              <a:rPr lang="en-US" dirty="0"/>
            </a:br>
            <a:endParaRPr lang="en-US" dirty="0"/>
          </a:p>
        </p:txBody>
      </p:sp>
      <p:graphicFrame>
        <p:nvGraphicFramePr>
          <p:cNvPr id="5" name="Content Placeholder 2">
            <a:extLst>
              <a:ext uri="{FF2B5EF4-FFF2-40B4-BE49-F238E27FC236}">
                <a16:creationId xmlns:a16="http://schemas.microsoft.com/office/drawing/2014/main" id="{FB85F26F-D4EE-0C21-D683-F358CAA7E4AC}"/>
              </a:ext>
            </a:extLst>
          </p:cNvPr>
          <p:cNvGraphicFramePr>
            <a:graphicFrameLocks noGrp="1"/>
          </p:cNvGraphicFramePr>
          <p:nvPr>
            <p:ph idx="1"/>
            <p:extLst>
              <p:ext uri="{D42A27DB-BD31-4B8C-83A1-F6EECF244321}">
                <p14:modId xmlns:p14="http://schemas.microsoft.com/office/powerpoint/2010/main" val="34130385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9715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80411-CD4E-A891-ABB0-E45ECC92F660}"/>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Course and Learning Objectives Targeted</a:t>
            </a:r>
          </a:p>
        </p:txBody>
      </p:sp>
      <p:sp>
        <p:nvSpPr>
          <p:cNvPr id="3" name="Content Placeholder 2">
            <a:extLst>
              <a:ext uri="{FF2B5EF4-FFF2-40B4-BE49-F238E27FC236}">
                <a16:creationId xmlns:a16="http://schemas.microsoft.com/office/drawing/2014/main" id="{9A2FC6AB-0D95-9A2B-5D94-A92AFD0FCDA1}"/>
              </a:ext>
            </a:extLst>
          </p:cNvPr>
          <p:cNvSpPr>
            <a:spLocks noGrp="1"/>
          </p:cNvSpPr>
          <p:nvPr>
            <p:ph idx="1"/>
          </p:nvPr>
        </p:nvSpPr>
        <p:spPr>
          <a:xfrm>
            <a:off x="804672" y="2421682"/>
            <a:ext cx="4977578" cy="3639289"/>
          </a:xfrm>
        </p:spPr>
        <p:txBody>
          <a:bodyPr anchor="ctr">
            <a:normAutofit/>
          </a:bodyPr>
          <a:lstStyle/>
          <a:p>
            <a:pPr marL="0" indent="0">
              <a:buNone/>
            </a:pPr>
            <a:r>
              <a:rPr lang="en-US" sz="1800">
                <a:solidFill>
                  <a:schemeClr val="tx2"/>
                </a:solidFill>
              </a:rPr>
              <a:t>From master syllabus:</a:t>
            </a:r>
          </a:p>
          <a:p>
            <a:r>
              <a:rPr lang="en-US" sz="1800">
                <a:solidFill>
                  <a:schemeClr val="tx2"/>
                </a:solidFill>
              </a:rPr>
              <a:t>Be competent with structured and agile software engineering frameworks; specifically structured and agile software engineering methodologies for requirements identification, analysis, architecture, design, testing, deployment and project management</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ead with Gears">
            <a:extLst>
              <a:ext uri="{FF2B5EF4-FFF2-40B4-BE49-F238E27FC236}">
                <a16:creationId xmlns:a16="http://schemas.microsoft.com/office/drawing/2014/main" id="{40365079-9955-9D6E-F887-CC9118D61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228678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6E1F1B-6A58-73D4-1B92-775B8C91EED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443593-CD7C-A909-376C-45E45900A79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Kano Method 1/2</a:t>
            </a:r>
          </a:p>
        </p:txBody>
      </p:sp>
      <p:graphicFrame>
        <p:nvGraphicFramePr>
          <p:cNvPr id="5" name="Content Placeholder 2">
            <a:extLst>
              <a:ext uri="{FF2B5EF4-FFF2-40B4-BE49-F238E27FC236}">
                <a16:creationId xmlns:a16="http://schemas.microsoft.com/office/drawing/2014/main" id="{1B54D4DD-E3D1-E804-5936-0BDC81906AC3}"/>
              </a:ext>
            </a:extLst>
          </p:cNvPr>
          <p:cNvGraphicFramePr>
            <a:graphicFrameLocks noGrp="1"/>
          </p:cNvGraphicFramePr>
          <p:nvPr>
            <p:ph idx="1"/>
            <p:extLst>
              <p:ext uri="{D42A27DB-BD31-4B8C-83A1-F6EECF244321}">
                <p14:modId xmlns:p14="http://schemas.microsoft.com/office/powerpoint/2010/main" val="36810828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802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7A7C8B-9F75-83F9-FF2F-58B4263FDE94}"/>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What do we do w/ user requirements? 1/2</a:t>
            </a:r>
          </a:p>
        </p:txBody>
      </p:sp>
      <p:graphicFrame>
        <p:nvGraphicFramePr>
          <p:cNvPr id="5" name="Content Placeholder 2">
            <a:extLst>
              <a:ext uri="{FF2B5EF4-FFF2-40B4-BE49-F238E27FC236}">
                <a16:creationId xmlns:a16="http://schemas.microsoft.com/office/drawing/2014/main" id="{B5B9B438-64C0-368D-4845-2D8914EE7722}"/>
              </a:ext>
            </a:extLst>
          </p:cNvPr>
          <p:cNvGraphicFramePr>
            <a:graphicFrameLocks noGrp="1"/>
          </p:cNvGraphicFramePr>
          <p:nvPr>
            <p:ph idx="1"/>
            <p:extLst>
              <p:ext uri="{D42A27DB-BD31-4B8C-83A1-F6EECF244321}">
                <p14:modId xmlns:p14="http://schemas.microsoft.com/office/powerpoint/2010/main" val="2185612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61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10FBF-967F-3BCF-7A2C-17244A8F5952}"/>
              </a:ext>
            </a:extLst>
          </p:cNvPr>
          <p:cNvSpPr>
            <a:spLocks noGrp="1"/>
          </p:cNvSpPr>
          <p:nvPr>
            <p:ph type="title"/>
          </p:nvPr>
        </p:nvSpPr>
        <p:spPr>
          <a:xfrm>
            <a:off x="572493" y="238539"/>
            <a:ext cx="11018520" cy="1434415"/>
          </a:xfrm>
        </p:spPr>
        <p:txBody>
          <a:bodyPr anchor="b">
            <a:normAutofit/>
          </a:bodyPr>
          <a:lstStyle/>
          <a:p>
            <a:r>
              <a:rPr lang="en-US" sz="5000"/>
              <a:t>What do we do w/ user requirements? 2/2</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A6A8C7-598B-1970-050F-349605769325}"/>
              </a:ext>
            </a:extLst>
          </p:cNvPr>
          <p:cNvSpPr>
            <a:spLocks noGrp="1"/>
          </p:cNvSpPr>
          <p:nvPr>
            <p:ph idx="1"/>
          </p:nvPr>
        </p:nvSpPr>
        <p:spPr>
          <a:xfrm>
            <a:off x="572493" y="2071316"/>
            <a:ext cx="6713552" cy="4119172"/>
          </a:xfrm>
        </p:spPr>
        <p:txBody>
          <a:bodyPr anchor="t">
            <a:normAutofit/>
          </a:bodyPr>
          <a:lstStyle/>
          <a:p>
            <a:r>
              <a:rPr lang="en-US" sz="2200"/>
              <a:t>Just use the user requirements as is</a:t>
            </a:r>
          </a:p>
          <a:p>
            <a:r>
              <a:rPr lang="en-US" sz="2200"/>
              <a:t>Add user requirements to a project board with tooling of the development team’s choice</a:t>
            </a:r>
          </a:p>
          <a:p>
            <a:r>
              <a:rPr lang="en-US" sz="2200"/>
              <a:t>Criticism: ambiguous at this level, especially w/ different stakeholders</a:t>
            </a:r>
          </a:p>
          <a:p>
            <a:r>
              <a:rPr lang="en-US" sz="2200"/>
              <a:t>Example with </a:t>
            </a:r>
            <a:r>
              <a:rPr lang="en-US" sz="2200">
                <a:hlinkClick r:id="rId3"/>
              </a:rPr>
              <a:t>GitHub Projects </a:t>
            </a:r>
            <a:r>
              <a:rPr lang="en-US" sz="2200"/>
              <a:t>to follow </a:t>
            </a:r>
          </a:p>
          <a:p>
            <a:r>
              <a:rPr lang="en-US" sz="2200"/>
              <a:t>Could be a whiteboard using writable magnet strips instead, or an enterprise software development tool</a:t>
            </a:r>
          </a:p>
        </p:txBody>
      </p:sp>
      <p:pic>
        <p:nvPicPr>
          <p:cNvPr id="6" name="Picture 5">
            <a:hlinkClick r:id="rId3"/>
            <a:extLst>
              <a:ext uri="{FF2B5EF4-FFF2-40B4-BE49-F238E27FC236}">
                <a16:creationId xmlns:a16="http://schemas.microsoft.com/office/drawing/2014/main" id="{A467F6D9-1F0E-8140-E949-D87A40259CB7}"/>
              </a:ext>
            </a:extLst>
          </p:cNvPr>
          <p:cNvPicPr>
            <a:picLocks noChangeAspect="1"/>
          </p:cNvPicPr>
          <p:nvPr/>
        </p:nvPicPr>
        <p:blipFill>
          <a:blip r:embed="rId4"/>
          <a:srcRect r="41797" b="2"/>
          <a:stretch/>
        </p:blipFill>
        <p:spPr>
          <a:xfrm>
            <a:off x="7286045" y="1758143"/>
            <a:ext cx="4824379" cy="5014667"/>
          </a:xfrm>
          <a:prstGeom prst="rect">
            <a:avLst/>
          </a:prstGeom>
        </p:spPr>
      </p:pic>
    </p:spTree>
    <p:extLst>
      <p:ext uri="{BB962C8B-B14F-4D97-AF65-F5344CB8AC3E}">
        <p14:creationId xmlns:p14="http://schemas.microsoft.com/office/powerpoint/2010/main" val="4270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hlinkClick r:id="rId3"/>
            <a:extLst>
              <a:ext uri="{FF2B5EF4-FFF2-40B4-BE49-F238E27FC236}">
                <a16:creationId xmlns:a16="http://schemas.microsoft.com/office/drawing/2014/main" id="{72E07D90-4391-076D-639E-3BE56C1E48B6}"/>
              </a:ext>
            </a:extLst>
          </p:cNvPr>
          <p:cNvPicPr>
            <a:picLocks noChangeAspect="1"/>
          </p:cNvPicPr>
          <p:nvPr/>
        </p:nvPicPr>
        <p:blipFill>
          <a:blip r:embed="rId4"/>
          <a:stretch>
            <a:fillRect/>
          </a:stretch>
        </p:blipFill>
        <p:spPr>
          <a:xfrm>
            <a:off x="95739" y="1695069"/>
            <a:ext cx="12000521" cy="4380189"/>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393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9B6B94-F3C7-90E8-E5E0-C665857224CE}"/>
            </a:ext>
          </a:extLst>
        </p:cNvPr>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hlinkClick r:id="rId3"/>
            <a:extLst>
              <a:ext uri="{FF2B5EF4-FFF2-40B4-BE49-F238E27FC236}">
                <a16:creationId xmlns:a16="http://schemas.microsoft.com/office/drawing/2014/main" id="{0C4DE2DA-F5CD-4A24-FF6B-0B41CCD3B17B}"/>
              </a:ext>
            </a:extLst>
          </p:cNvPr>
          <p:cNvPicPr>
            <a:picLocks noChangeAspect="1"/>
          </p:cNvPicPr>
          <p:nvPr/>
        </p:nvPicPr>
        <p:blipFill>
          <a:blip r:embed="rId4"/>
          <a:stretch>
            <a:fillRect/>
          </a:stretch>
        </p:blipFill>
        <p:spPr>
          <a:xfrm>
            <a:off x="1099528" y="643467"/>
            <a:ext cx="9992944"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3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erson walking up a stairs">
            <a:extLst>
              <a:ext uri="{FF2B5EF4-FFF2-40B4-BE49-F238E27FC236}">
                <a16:creationId xmlns:a16="http://schemas.microsoft.com/office/drawing/2014/main" id="{09359492-6508-67E9-DE48-33C3478B48D2}"/>
              </a:ext>
            </a:extLst>
          </p:cNvPr>
          <p:cNvPicPr>
            <a:picLocks noChangeAspect="1"/>
          </p:cNvPicPr>
          <p:nvPr/>
        </p:nvPicPr>
        <p:blipFill>
          <a:blip r:embed="rId2">
            <a:alphaModFix amt="60000"/>
          </a:blip>
          <a:srcRect t="4365" b="11365"/>
          <a:stretch/>
        </p:blipFill>
        <p:spPr>
          <a:xfrm>
            <a:off x="-1" y="10"/>
            <a:ext cx="12192001" cy="6857990"/>
          </a:xfrm>
          <a:prstGeom prst="rect">
            <a:avLst/>
          </a:prstGeom>
        </p:spPr>
      </p:pic>
      <p:sp>
        <p:nvSpPr>
          <p:cNvPr id="2" name="Title 1">
            <a:extLst>
              <a:ext uri="{FF2B5EF4-FFF2-40B4-BE49-F238E27FC236}">
                <a16:creationId xmlns:a16="http://schemas.microsoft.com/office/drawing/2014/main" id="{B9ADF63E-01A0-C204-8958-2B6BB8EE2830}"/>
              </a:ext>
            </a:extLst>
          </p:cNvPr>
          <p:cNvSpPr>
            <a:spLocks noGrp="1"/>
          </p:cNvSpPr>
          <p:nvPr>
            <p:ph type="ctrTitle"/>
          </p:nvPr>
        </p:nvSpPr>
        <p:spPr>
          <a:xfrm>
            <a:off x="838200" y="914402"/>
            <a:ext cx="10515600" cy="2985923"/>
          </a:xfrm>
        </p:spPr>
        <p:txBody>
          <a:bodyPr>
            <a:normAutofit/>
          </a:bodyPr>
          <a:lstStyle/>
          <a:p>
            <a:r>
              <a:rPr lang="en-US" sz="5200">
                <a:solidFill>
                  <a:srgbClr val="FFFFFF"/>
                </a:solidFill>
              </a:rPr>
              <a:t>That’s all</a:t>
            </a:r>
          </a:p>
        </p:txBody>
      </p:sp>
      <p:sp>
        <p:nvSpPr>
          <p:cNvPr id="3" name="Subtitle 2">
            <a:extLst>
              <a:ext uri="{FF2B5EF4-FFF2-40B4-BE49-F238E27FC236}">
                <a16:creationId xmlns:a16="http://schemas.microsoft.com/office/drawing/2014/main" id="{B5C60666-CC37-C2EC-D541-D4933747CD70}"/>
              </a:ext>
            </a:extLst>
          </p:cNvPr>
          <p:cNvSpPr>
            <a:spLocks noGrp="1"/>
          </p:cNvSpPr>
          <p:nvPr>
            <p:ph type="subTitle" idx="1"/>
          </p:nvPr>
        </p:nvSpPr>
        <p:spPr>
          <a:xfrm>
            <a:off x="838200" y="4072040"/>
            <a:ext cx="10515600" cy="1384310"/>
          </a:xfrm>
        </p:spPr>
        <p:txBody>
          <a:bodyPr>
            <a:normAutofit/>
          </a:bodyPr>
          <a:lstStyle/>
          <a:p>
            <a:r>
              <a:rPr lang="en-US">
                <a:solidFill>
                  <a:srgbClr val="FFFFFF"/>
                </a:solidFill>
              </a:rPr>
              <a:t>What questions do you have for me?</a:t>
            </a:r>
          </a:p>
        </p:txBody>
      </p:sp>
    </p:spTree>
    <p:extLst>
      <p:ext uri="{BB962C8B-B14F-4D97-AF65-F5344CB8AC3E}">
        <p14:creationId xmlns:p14="http://schemas.microsoft.com/office/powerpoint/2010/main" val="157920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A3C85-F47F-EA38-CF08-D8391157FA15}"/>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Topic &amp; ABET Coverage</a:t>
            </a:r>
          </a:p>
        </p:txBody>
      </p:sp>
      <p:sp>
        <p:nvSpPr>
          <p:cNvPr id="3" name="Content Placeholder 2">
            <a:extLst>
              <a:ext uri="{FF2B5EF4-FFF2-40B4-BE49-F238E27FC236}">
                <a16:creationId xmlns:a16="http://schemas.microsoft.com/office/drawing/2014/main" id="{0C0AB063-5C1C-9417-DA0D-65C0D27F736D}"/>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From master syllabus:</a:t>
            </a:r>
          </a:p>
          <a:p>
            <a:r>
              <a:rPr lang="en-US" sz="2000" dirty="0"/>
              <a:t>Requirements gathering. Structured and agile requirements work-products (4.0 lecture hours)</a:t>
            </a:r>
          </a:p>
          <a:p>
            <a:r>
              <a:rPr lang="en-US" sz="2000" dirty="0"/>
              <a:t>ABET-CAC Criterion 3 Outcomes: 1, 3, 5, and 6</a:t>
            </a:r>
          </a:p>
          <a:p>
            <a:r>
              <a:rPr lang="en-US" sz="2000" dirty="0"/>
              <a:t>ABET-EAC Criterion 3 Outcomes: 1, 3, 5, and 7</a:t>
            </a:r>
          </a:p>
          <a:p>
            <a:endParaRPr lang="en-US" sz="2000" dirty="0"/>
          </a:p>
        </p:txBody>
      </p:sp>
    </p:spTree>
    <p:extLst>
      <p:ext uri="{BB962C8B-B14F-4D97-AF65-F5344CB8AC3E}">
        <p14:creationId xmlns:p14="http://schemas.microsoft.com/office/powerpoint/2010/main" val="27662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A21A3-D9D5-8896-1865-DC40A1E0E031}"/>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After defining the problem to solve…</a:t>
            </a:r>
          </a:p>
        </p:txBody>
      </p:sp>
      <p:graphicFrame>
        <p:nvGraphicFramePr>
          <p:cNvPr id="5" name="Content Placeholder 2">
            <a:extLst>
              <a:ext uri="{FF2B5EF4-FFF2-40B4-BE49-F238E27FC236}">
                <a16:creationId xmlns:a16="http://schemas.microsoft.com/office/drawing/2014/main" id="{DA4DBFA3-CD0C-E49B-90E7-EEBB13182989}"/>
              </a:ext>
            </a:extLst>
          </p:cNvPr>
          <p:cNvGraphicFramePr>
            <a:graphicFrameLocks noGrp="1"/>
          </p:cNvGraphicFramePr>
          <p:nvPr>
            <p:ph idx="1"/>
            <p:extLst>
              <p:ext uri="{D42A27DB-BD31-4B8C-83A1-F6EECF244321}">
                <p14:modId xmlns:p14="http://schemas.microsoft.com/office/powerpoint/2010/main" val="158275182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25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81D5B-42C5-2A22-DA20-5035302946E1}"/>
              </a:ext>
            </a:extLst>
          </p:cNvPr>
          <p:cNvSpPr>
            <a:spLocks noGrp="1"/>
          </p:cNvSpPr>
          <p:nvPr>
            <p:ph type="title"/>
          </p:nvPr>
        </p:nvSpPr>
        <p:spPr>
          <a:xfrm>
            <a:off x="640080" y="329184"/>
            <a:ext cx="6894576" cy="1783080"/>
          </a:xfrm>
        </p:spPr>
        <p:txBody>
          <a:bodyPr anchor="b">
            <a:normAutofit/>
          </a:bodyPr>
          <a:lstStyle/>
          <a:p>
            <a:r>
              <a:rPr lang="en-US" sz="5400"/>
              <a:t>What features will the solution contain?</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AD6C34-D2AB-644E-B78D-3B644BB0A2FA}"/>
              </a:ext>
            </a:extLst>
          </p:cNvPr>
          <p:cNvSpPr>
            <a:spLocks noGrp="1"/>
          </p:cNvSpPr>
          <p:nvPr>
            <p:ph idx="1"/>
          </p:nvPr>
        </p:nvSpPr>
        <p:spPr>
          <a:xfrm>
            <a:off x="640080" y="2706624"/>
            <a:ext cx="6894576" cy="3483864"/>
          </a:xfrm>
        </p:spPr>
        <p:txBody>
          <a:bodyPr>
            <a:normAutofit lnSpcReduction="10000"/>
          </a:bodyPr>
          <a:lstStyle/>
          <a:p>
            <a:r>
              <a:rPr lang="en-US" sz="2200" dirty="0"/>
              <a:t>A digital technology platform is composed of some software components</a:t>
            </a:r>
          </a:p>
          <a:p>
            <a:r>
              <a:rPr lang="en-US" sz="2200" dirty="0"/>
              <a:t>Each component will have some features that are critical to solving the problem</a:t>
            </a:r>
          </a:p>
          <a:p>
            <a:r>
              <a:rPr lang="en-US" sz="2200" dirty="0"/>
              <a:t>The features originate from the user (custom software or project-driven development) or the team (market-driven or product development)</a:t>
            </a:r>
          </a:p>
          <a:p>
            <a:r>
              <a:rPr lang="en-US" sz="2200" dirty="0"/>
              <a:t>The goal should be to create a new digital workflow, replace inefficient processes, or shake up/disrupt a market segment</a:t>
            </a:r>
          </a:p>
        </p:txBody>
      </p:sp>
      <p:pic>
        <p:nvPicPr>
          <p:cNvPr id="5" name="Picture 4" descr="A diagram of a problem&#10;&#10;AI-generated content may be incorrect.">
            <a:extLst>
              <a:ext uri="{FF2B5EF4-FFF2-40B4-BE49-F238E27FC236}">
                <a16:creationId xmlns:a16="http://schemas.microsoft.com/office/drawing/2014/main" id="{61DB22D3-6713-6CF2-424C-82CF4E4FF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629156"/>
            <a:ext cx="4014216" cy="2830022"/>
          </a:xfrm>
          <a:prstGeom prst="rect">
            <a:avLst/>
          </a:prstGeom>
        </p:spPr>
      </p:pic>
      <p:pic>
        <p:nvPicPr>
          <p:cNvPr id="7" name="Picture 6" descr="A diagram of a company's development&#10;&#10;AI-generated content may be incorrect.">
            <a:extLst>
              <a:ext uri="{FF2B5EF4-FFF2-40B4-BE49-F238E27FC236}">
                <a16:creationId xmlns:a16="http://schemas.microsoft.com/office/drawing/2014/main" id="{78386809-877A-32F2-A1B5-E018D7DE8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638" y="4079193"/>
            <a:ext cx="3260332" cy="2176272"/>
          </a:xfrm>
          <a:prstGeom prst="rect">
            <a:avLst/>
          </a:prstGeom>
        </p:spPr>
      </p:pic>
    </p:spTree>
    <p:extLst>
      <p:ext uri="{BB962C8B-B14F-4D97-AF65-F5344CB8AC3E}">
        <p14:creationId xmlns:p14="http://schemas.microsoft.com/office/powerpoint/2010/main" val="428922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3F327-DB80-62ED-A049-EA31547CF4EB}"/>
              </a:ext>
            </a:extLst>
          </p:cNvPr>
          <p:cNvSpPr>
            <a:spLocks noGrp="1"/>
          </p:cNvSpPr>
          <p:nvPr>
            <p:ph type="title"/>
          </p:nvPr>
        </p:nvSpPr>
        <p:spPr>
          <a:xfrm>
            <a:off x="586478" y="1683756"/>
            <a:ext cx="3115265" cy="2396359"/>
          </a:xfrm>
        </p:spPr>
        <p:txBody>
          <a:bodyPr anchor="b">
            <a:normAutofit/>
          </a:bodyPr>
          <a:lstStyle/>
          <a:p>
            <a:pPr algn="r"/>
            <a:r>
              <a:rPr lang="en-US" sz="3700">
                <a:solidFill>
                  <a:srgbClr val="FFFFFF"/>
                </a:solidFill>
              </a:rPr>
              <a:t>Why bother with requirements? 1/2</a:t>
            </a:r>
          </a:p>
        </p:txBody>
      </p:sp>
      <p:graphicFrame>
        <p:nvGraphicFramePr>
          <p:cNvPr id="23" name="Content Placeholder 2">
            <a:extLst>
              <a:ext uri="{FF2B5EF4-FFF2-40B4-BE49-F238E27FC236}">
                <a16:creationId xmlns:a16="http://schemas.microsoft.com/office/drawing/2014/main" id="{5BE89639-3DA0-8853-30CD-8BE85605F1E7}"/>
              </a:ext>
            </a:extLst>
          </p:cNvPr>
          <p:cNvGraphicFramePr>
            <a:graphicFrameLocks noGrp="1"/>
          </p:cNvGraphicFramePr>
          <p:nvPr>
            <p:ph idx="1"/>
            <p:extLst>
              <p:ext uri="{D42A27DB-BD31-4B8C-83A1-F6EECF244321}">
                <p14:modId xmlns:p14="http://schemas.microsoft.com/office/powerpoint/2010/main" val="5484771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95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BA7EF1-7831-499A-D5D5-97153D0C489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A455E0-0C49-6736-618D-C7E3ED5C46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Why bother with requirements? 2/2</a:t>
            </a:r>
          </a:p>
        </p:txBody>
      </p:sp>
      <p:graphicFrame>
        <p:nvGraphicFramePr>
          <p:cNvPr id="5" name="Content Placeholder 2">
            <a:extLst>
              <a:ext uri="{FF2B5EF4-FFF2-40B4-BE49-F238E27FC236}">
                <a16:creationId xmlns:a16="http://schemas.microsoft.com/office/drawing/2014/main" id="{D4D6AD70-47C6-4B1B-9F75-5FFFA9FFDD2A}"/>
              </a:ext>
            </a:extLst>
          </p:cNvPr>
          <p:cNvGraphicFramePr>
            <a:graphicFrameLocks noGrp="1"/>
          </p:cNvGraphicFramePr>
          <p:nvPr>
            <p:ph idx="1"/>
            <p:extLst>
              <p:ext uri="{D42A27DB-BD31-4B8C-83A1-F6EECF244321}">
                <p14:modId xmlns:p14="http://schemas.microsoft.com/office/powerpoint/2010/main" val="33045678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067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62C2DD-6AE2-A44B-823B-A06835924B12}"/>
              </a:ext>
            </a:extLst>
          </p:cNvPr>
          <p:cNvSpPr>
            <a:spLocks noGrp="1"/>
          </p:cNvSpPr>
          <p:nvPr>
            <p:ph type="title"/>
          </p:nvPr>
        </p:nvSpPr>
        <p:spPr>
          <a:xfrm>
            <a:off x="621792" y="1161288"/>
            <a:ext cx="3602736" cy="4526280"/>
          </a:xfrm>
        </p:spPr>
        <p:txBody>
          <a:bodyPr>
            <a:normAutofit/>
          </a:bodyPr>
          <a:lstStyle/>
          <a:p>
            <a:r>
              <a:rPr lang="en-US" sz="4000"/>
              <a:t>What is a User Requirement</a:t>
            </a:r>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8FAE1E3-3AF1-E571-6064-4CC2FF90F382}"/>
              </a:ext>
            </a:extLst>
          </p:cNvPr>
          <p:cNvSpPr>
            <a:spLocks noGrp="1"/>
          </p:cNvSpPr>
          <p:nvPr>
            <p:ph idx="1"/>
          </p:nvPr>
        </p:nvSpPr>
        <p:spPr>
          <a:xfrm>
            <a:off x="5434149" y="932688"/>
            <a:ext cx="5916603" cy="4992624"/>
          </a:xfrm>
        </p:spPr>
        <p:txBody>
          <a:bodyPr anchor="ctr">
            <a:normAutofit/>
          </a:bodyPr>
          <a:lstStyle/>
          <a:p>
            <a:r>
              <a:rPr lang="en-US" sz="2000" dirty="0"/>
              <a:t>A natural language statement from the user’s perspective of what the system should do</a:t>
            </a:r>
          </a:p>
          <a:p>
            <a:r>
              <a:rPr lang="en-US" sz="2000" dirty="0"/>
              <a:t>It may be something the user doesn’t want the system to do.</a:t>
            </a:r>
          </a:p>
          <a:p>
            <a:r>
              <a:rPr lang="en-US" sz="2000" dirty="0"/>
              <a:t>User in project development: client and/or user (keep in mind who writes the check)</a:t>
            </a:r>
          </a:p>
          <a:p>
            <a:r>
              <a:rPr lang="en-US" sz="2000" dirty="0"/>
              <a:t>User in product development: customer</a:t>
            </a:r>
          </a:p>
          <a:p>
            <a:endParaRPr lang="en-US" sz="2000" dirty="0"/>
          </a:p>
        </p:txBody>
      </p:sp>
    </p:spTree>
    <p:extLst>
      <p:ext uri="{BB962C8B-B14F-4D97-AF65-F5344CB8AC3E}">
        <p14:creationId xmlns:p14="http://schemas.microsoft.com/office/powerpoint/2010/main" val="259218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1661</TotalTime>
  <Words>2965</Words>
  <Application>Microsoft Office PowerPoint</Application>
  <PresentationFormat>Widescreen</PresentationFormat>
  <Paragraphs>276</Paragraphs>
  <Slides>35</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Aptos</vt:lpstr>
      <vt:lpstr>Aptos Display</vt:lpstr>
      <vt:lpstr>Arial</vt:lpstr>
      <vt:lpstr>Calibri</vt:lpstr>
      <vt:lpstr>Wingdings</vt:lpstr>
      <vt:lpstr>Office Theme</vt:lpstr>
      <vt:lpstr>Generating User Requirements</vt:lpstr>
      <vt:lpstr>Agenda</vt:lpstr>
      <vt:lpstr>Course and Learning Objectives Targeted</vt:lpstr>
      <vt:lpstr>Topic &amp; ABET Coverage</vt:lpstr>
      <vt:lpstr>After defining the problem to solve…</vt:lpstr>
      <vt:lpstr>What features will the solution contain?</vt:lpstr>
      <vt:lpstr>Why bother with requirements? 1/2</vt:lpstr>
      <vt:lpstr>Why bother with requirements? 2/2</vt:lpstr>
      <vt:lpstr>What is a User Requirement</vt:lpstr>
      <vt:lpstr>Types</vt:lpstr>
      <vt:lpstr>Functional Requirements</vt:lpstr>
      <vt:lpstr>Non-Functional Requirements</vt:lpstr>
      <vt:lpstr>Domain Requirements</vt:lpstr>
      <vt:lpstr>How to gather user requirements? 1/3</vt:lpstr>
      <vt:lpstr>How to gather user requirements? 2/3</vt:lpstr>
      <vt:lpstr>Properties of Requirements</vt:lpstr>
      <vt:lpstr>How to gather user requirements? 3/3</vt:lpstr>
      <vt:lpstr>MoSCoW Method</vt:lpstr>
      <vt:lpstr>Student Participation Time </vt:lpstr>
      <vt:lpstr>Must Have</vt:lpstr>
      <vt:lpstr>Should Have</vt:lpstr>
      <vt:lpstr>Could Have</vt:lpstr>
      <vt:lpstr>Won't Have</vt:lpstr>
      <vt:lpstr>Kano Method 1/2</vt:lpstr>
      <vt:lpstr>Must-Have (Basic Needs) </vt:lpstr>
      <vt:lpstr>Performance (One-Dimensional Needs) </vt:lpstr>
      <vt:lpstr>Delighter (Attractive Needs) </vt:lpstr>
      <vt:lpstr>Indifferent </vt:lpstr>
      <vt:lpstr>Reverse  </vt:lpstr>
      <vt:lpstr>Kano Method 1/2</vt:lpstr>
      <vt:lpstr>What do we do w/ user requirements? 1/2</vt:lpstr>
      <vt:lpstr>What do we do w/ user requirements? 2/2</vt:lpstr>
      <vt:lpstr>PowerPoint Presentation</vt:lpstr>
      <vt:lpstr>PowerPoint Presentation</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Robbeloth, Michael</dc:creator>
  <cp:lastModifiedBy>Robbeloth, Michael</cp:lastModifiedBy>
  <cp:revision>55</cp:revision>
  <dcterms:created xsi:type="dcterms:W3CDTF">2025-02-28T19:38:07Z</dcterms:created>
  <dcterms:modified xsi:type="dcterms:W3CDTF">2025-04-22T18:29:38Z</dcterms:modified>
</cp:coreProperties>
</file>