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48"/>
  </p:notesMasterIdLst>
  <p:sldIdLst>
    <p:sldId id="256" r:id="rId2"/>
    <p:sldId id="257" r:id="rId3"/>
    <p:sldId id="258" r:id="rId4"/>
    <p:sldId id="259" r:id="rId5"/>
    <p:sldId id="260" r:id="rId6"/>
    <p:sldId id="262" r:id="rId7"/>
    <p:sldId id="263" r:id="rId8"/>
    <p:sldId id="264" r:id="rId9"/>
    <p:sldId id="266" r:id="rId10"/>
    <p:sldId id="265"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3" r:id="rId26"/>
    <p:sldId id="298" r:id="rId27"/>
    <p:sldId id="297" r:id="rId28"/>
    <p:sldId id="284" r:id="rId29"/>
    <p:sldId id="287" r:id="rId30"/>
    <p:sldId id="285" r:id="rId31"/>
    <p:sldId id="286" r:id="rId32"/>
    <p:sldId id="288" r:id="rId33"/>
    <p:sldId id="296" r:id="rId34"/>
    <p:sldId id="290" r:id="rId35"/>
    <p:sldId id="292" r:id="rId36"/>
    <p:sldId id="291" r:id="rId37"/>
    <p:sldId id="289" r:id="rId38"/>
    <p:sldId id="293" r:id="rId39"/>
    <p:sldId id="294" r:id="rId40"/>
    <p:sldId id="261" r:id="rId41"/>
    <p:sldId id="281" r:id="rId42"/>
    <p:sldId id="282" r:id="rId43"/>
    <p:sldId id="295" r:id="rId44"/>
    <p:sldId id="299" r:id="rId45"/>
    <p:sldId id="301" r:id="rId46"/>
    <p:sldId id="300"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9397" autoAdjust="0"/>
  </p:normalViewPr>
  <p:slideViewPr>
    <p:cSldViewPr snapToGrid="0">
      <p:cViewPr varScale="1">
        <p:scale>
          <a:sx n="65" d="100"/>
          <a:sy n="65" d="100"/>
        </p:scale>
        <p:origin x="523" y="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BBD257-E47E-4FFC-8E0A-836CE96BF52A}" type="doc">
      <dgm:prSet loTypeId="urn:microsoft.com/office/officeart/2009/3/layout/HorizontalOrganizationChart" loCatId="hierarchy" qsTypeId="urn:microsoft.com/office/officeart/2005/8/quickstyle/simple1" qsCatId="simple" csTypeId="urn:microsoft.com/office/officeart/2005/8/colors/colorful5" csCatId="colorful"/>
      <dgm:spPr/>
      <dgm:t>
        <a:bodyPr/>
        <a:lstStyle/>
        <a:p>
          <a:endParaRPr lang="en-US"/>
        </a:p>
      </dgm:t>
    </dgm:pt>
    <dgm:pt modelId="{1CB70FB8-C244-429A-BF60-89AF1BB32F34}">
      <dgm:prSet/>
      <dgm:spPr/>
      <dgm:t>
        <a:bodyPr/>
        <a:lstStyle/>
        <a:p>
          <a:r>
            <a:rPr lang="en-US" b="0" i="0" dirty="0"/>
            <a:t>Problem: I want to have my friends all play Minecraft with me in the lab or in our dorm room (but not the classroom, I know better)</a:t>
          </a:r>
          <a:endParaRPr lang="en-US" dirty="0"/>
        </a:p>
      </dgm:t>
    </dgm:pt>
    <dgm:pt modelId="{3945B750-7F92-4709-8AFD-1B79F009FEF0}" type="parTrans" cxnId="{D074883C-5879-4F82-AF56-38DDB16042E6}">
      <dgm:prSet/>
      <dgm:spPr/>
      <dgm:t>
        <a:bodyPr/>
        <a:lstStyle/>
        <a:p>
          <a:endParaRPr lang="en-US"/>
        </a:p>
      </dgm:t>
    </dgm:pt>
    <dgm:pt modelId="{EA548E71-D431-4198-9F7C-C5FBBC0A1A55}" type="sibTrans" cxnId="{D074883C-5879-4F82-AF56-38DDB16042E6}">
      <dgm:prSet/>
      <dgm:spPr/>
      <dgm:t>
        <a:bodyPr/>
        <a:lstStyle/>
        <a:p>
          <a:endParaRPr lang="en-US"/>
        </a:p>
      </dgm:t>
    </dgm:pt>
    <dgm:pt modelId="{0A1DBAB1-6B97-4883-ACC9-9C38F98A8716}">
      <dgm:prSet/>
      <dgm:spPr/>
      <dgm:t>
        <a:bodyPr/>
        <a:lstStyle/>
        <a:p>
          <a:r>
            <a:rPr lang="en-US" b="0" i="0" dirty="0"/>
            <a:t>I don’t want to have to recreate everything to get the server running every time. What can I do?</a:t>
          </a:r>
          <a:endParaRPr lang="en-US" dirty="0"/>
        </a:p>
      </dgm:t>
    </dgm:pt>
    <dgm:pt modelId="{BC286D29-A0D8-4F75-B087-A80D4F6E7924}" type="parTrans" cxnId="{E5E821A3-55B4-49A6-8F6B-50B725C3DBD5}">
      <dgm:prSet/>
      <dgm:spPr/>
      <dgm:t>
        <a:bodyPr/>
        <a:lstStyle/>
        <a:p>
          <a:endParaRPr lang="en-US"/>
        </a:p>
      </dgm:t>
    </dgm:pt>
    <dgm:pt modelId="{B54AD2E7-ECA2-4D2C-BE13-C339754B9F05}" type="sibTrans" cxnId="{E5E821A3-55B4-49A6-8F6B-50B725C3DBD5}">
      <dgm:prSet/>
      <dgm:spPr/>
      <dgm:t>
        <a:bodyPr/>
        <a:lstStyle/>
        <a:p>
          <a:endParaRPr lang="en-US"/>
        </a:p>
      </dgm:t>
    </dgm:pt>
    <dgm:pt modelId="{D94B6E7D-0BD0-4334-9851-7D0EB488BF72}" type="pres">
      <dgm:prSet presAssocID="{D4BBD257-E47E-4FFC-8E0A-836CE96BF52A}" presName="hierChild1" presStyleCnt="0">
        <dgm:presLayoutVars>
          <dgm:orgChart val="1"/>
          <dgm:chPref val="1"/>
          <dgm:dir/>
          <dgm:animOne val="branch"/>
          <dgm:animLvl val="lvl"/>
          <dgm:resizeHandles/>
        </dgm:presLayoutVars>
      </dgm:prSet>
      <dgm:spPr/>
    </dgm:pt>
    <dgm:pt modelId="{83AC7701-17F8-4D9F-91DA-13649F0A2F09}" type="pres">
      <dgm:prSet presAssocID="{1CB70FB8-C244-429A-BF60-89AF1BB32F34}" presName="hierRoot1" presStyleCnt="0">
        <dgm:presLayoutVars>
          <dgm:hierBranch val="init"/>
        </dgm:presLayoutVars>
      </dgm:prSet>
      <dgm:spPr/>
    </dgm:pt>
    <dgm:pt modelId="{F4781511-5C05-484D-86EE-2438D935559B}" type="pres">
      <dgm:prSet presAssocID="{1CB70FB8-C244-429A-BF60-89AF1BB32F34}" presName="rootComposite1" presStyleCnt="0"/>
      <dgm:spPr/>
    </dgm:pt>
    <dgm:pt modelId="{F16307C5-EE35-4C1F-97C8-CEBA00E87A0B}" type="pres">
      <dgm:prSet presAssocID="{1CB70FB8-C244-429A-BF60-89AF1BB32F34}" presName="rootText1" presStyleLbl="node0" presStyleIdx="0" presStyleCnt="2">
        <dgm:presLayoutVars>
          <dgm:chPref val="3"/>
        </dgm:presLayoutVars>
      </dgm:prSet>
      <dgm:spPr/>
    </dgm:pt>
    <dgm:pt modelId="{816A0316-9F1C-431F-B86D-0BAC1E89EC42}" type="pres">
      <dgm:prSet presAssocID="{1CB70FB8-C244-429A-BF60-89AF1BB32F34}" presName="rootConnector1" presStyleLbl="node1" presStyleIdx="0" presStyleCnt="0"/>
      <dgm:spPr/>
    </dgm:pt>
    <dgm:pt modelId="{7A07BF43-5917-473D-A2C7-1B040F9011BB}" type="pres">
      <dgm:prSet presAssocID="{1CB70FB8-C244-429A-BF60-89AF1BB32F34}" presName="hierChild2" presStyleCnt="0"/>
      <dgm:spPr/>
    </dgm:pt>
    <dgm:pt modelId="{BEABB10B-2F27-4559-BEA2-4FB50A23DF6D}" type="pres">
      <dgm:prSet presAssocID="{1CB70FB8-C244-429A-BF60-89AF1BB32F34}" presName="hierChild3" presStyleCnt="0"/>
      <dgm:spPr/>
    </dgm:pt>
    <dgm:pt modelId="{FE5F2BFF-453D-4D53-876F-7B93501C79ED}" type="pres">
      <dgm:prSet presAssocID="{0A1DBAB1-6B97-4883-ACC9-9C38F98A8716}" presName="hierRoot1" presStyleCnt="0">
        <dgm:presLayoutVars>
          <dgm:hierBranch val="init"/>
        </dgm:presLayoutVars>
      </dgm:prSet>
      <dgm:spPr/>
    </dgm:pt>
    <dgm:pt modelId="{B8019269-1B07-4E25-9356-2D64F252D3A1}" type="pres">
      <dgm:prSet presAssocID="{0A1DBAB1-6B97-4883-ACC9-9C38F98A8716}" presName="rootComposite1" presStyleCnt="0"/>
      <dgm:spPr/>
    </dgm:pt>
    <dgm:pt modelId="{C45210BA-5939-4664-A050-D22D293FF7E1}" type="pres">
      <dgm:prSet presAssocID="{0A1DBAB1-6B97-4883-ACC9-9C38F98A8716}" presName="rootText1" presStyleLbl="node0" presStyleIdx="1" presStyleCnt="2">
        <dgm:presLayoutVars>
          <dgm:chPref val="3"/>
        </dgm:presLayoutVars>
      </dgm:prSet>
      <dgm:spPr/>
    </dgm:pt>
    <dgm:pt modelId="{4CCDB16A-A152-4AC6-89FB-71BE74813A29}" type="pres">
      <dgm:prSet presAssocID="{0A1DBAB1-6B97-4883-ACC9-9C38F98A8716}" presName="rootConnector1" presStyleLbl="node1" presStyleIdx="0" presStyleCnt="0"/>
      <dgm:spPr/>
    </dgm:pt>
    <dgm:pt modelId="{8FCA0116-FBD9-4DCB-B48E-44CB8ADB7FD0}" type="pres">
      <dgm:prSet presAssocID="{0A1DBAB1-6B97-4883-ACC9-9C38F98A8716}" presName="hierChild2" presStyleCnt="0"/>
      <dgm:spPr/>
    </dgm:pt>
    <dgm:pt modelId="{DE3B2F13-CA4F-40A2-95CF-52EC3FF12D41}" type="pres">
      <dgm:prSet presAssocID="{0A1DBAB1-6B97-4883-ACC9-9C38F98A8716}" presName="hierChild3" presStyleCnt="0"/>
      <dgm:spPr/>
    </dgm:pt>
  </dgm:ptLst>
  <dgm:cxnLst>
    <dgm:cxn modelId="{0C76F807-4297-4ACF-8BA4-28189D88F26D}" type="presOf" srcId="{1CB70FB8-C244-429A-BF60-89AF1BB32F34}" destId="{816A0316-9F1C-431F-B86D-0BAC1E89EC42}" srcOrd="1" destOrd="0" presId="urn:microsoft.com/office/officeart/2009/3/layout/HorizontalOrganizationChart"/>
    <dgm:cxn modelId="{D2E94613-36CB-43FB-845C-5BE87A0ED8D7}" type="presOf" srcId="{0A1DBAB1-6B97-4883-ACC9-9C38F98A8716}" destId="{4CCDB16A-A152-4AC6-89FB-71BE74813A29}" srcOrd="1" destOrd="0" presId="urn:microsoft.com/office/officeart/2009/3/layout/HorizontalOrganizationChart"/>
    <dgm:cxn modelId="{D074883C-5879-4F82-AF56-38DDB16042E6}" srcId="{D4BBD257-E47E-4FFC-8E0A-836CE96BF52A}" destId="{1CB70FB8-C244-429A-BF60-89AF1BB32F34}" srcOrd="0" destOrd="0" parTransId="{3945B750-7F92-4709-8AFD-1B79F009FEF0}" sibTransId="{EA548E71-D431-4198-9F7C-C5FBBC0A1A55}"/>
    <dgm:cxn modelId="{FF936772-5091-4E26-A95A-163D3050243D}" type="presOf" srcId="{1CB70FB8-C244-429A-BF60-89AF1BB32F34}" destId="{F16307C5-EE35-4C1F-97C8-CEBA00E87A0B}" srcOrd="0" destOrd="0" presId="urn:microsoft.com/office/officeart/2009/3/layout/HorizontalOrganizationChart"/>
    <dgm:cxn modelId="{E7F86DA1-6335-4909-B5EC-306BB8B7B190}" type="presOf" srcId="{0A1DBAB1-6B97-4883-ACC9-9C38F98A8716}" destId="{C45210BA-5939-4664-A050-D22D293FF7E1}" srcOrd="0" destOrd="0" presId="urn:microsoft.com/office/officeart/2009/3/layout/HorizontalOrganizationChart"/>
    <dgm:cxn modelId="{E5E821A3-55B4-49A6-8F6B-50B725C3DBD5}" srcId="{D4BBD257-E47E-4FFC-8E0A-836CE96BF52A}" destId="{0A1DBAB1-6B97-4883-ACC9-9C38F98A8716}" srcOrd="1" destOrd="0" parTransId="{BC286D29-A0D8-4F75-B087-A80D4F6E7924}" sibTransId="{B54AD2E7-ECA2-4D2C-BE13-C339754B9F05}"/>
    <dgm:cxn modelId="{10F4F7CE-840C-4F58-BE38-E2B399CAAEE7}" type="presOf" srcId="{D4BBD257-E47E-4FFC-8E0A-836CE96BF52A}" destId="{D94B6E7D-0BD0-4334-9851-7D0EB488BF72}" srcOrd="0" destOrd="0" presId="urn:microsoft.com/office/officeart/2009/3/layout/HorizontalOrganizationChart"/>
    <dgm:cxn modelId="{C8B98628-E0F4-4E61-A1F9-D5C4B0892D14}" type="presParOf" srcId="{D94B6E7D-0BD0-4334-9851-7D0EB488BF72}" destId="{83AC7701-17F8-4D9F-91DA-13649F0A2F09}" srcOrd="0" destOrd="0" presId="urn:microsoft.com/office/officeart/2009/3/layout/HorizontalOrganizationChart"/>
    <dgm:cxn modelId="{0C450F07-D5C5-449B-BC73-359535B42FC3}" type="presParOf" srcId="{83AC7701-17F8-4D9F-91DA-13649F0A2F09}" destId="{F4781511-5C05-484D-86EE-2438D935559B}" srcOrd="0" destOrd="0" presId="urn:microsoft.com/office/officeart/2009/3/layout/HorizontalOrganizationChart"/>
    <dgm:cxn modelId="{5098F04B-650F-43B3-91FE-651FCD1EEE95}" type="presParOf" srcId="{F4781511-5C05-484D-86EE-2438D935559B}" destId="{F16307C5-EE35-4C1F-97C8-CEBA00E87A0B}" srcOrd="0" destOrd="0" presId="urn:microsoft.com/office/officeart/2009/3/layout/HorizontalOrganizationChart"/>
    <dgm:cxn modelId="{D3B091D1-C3A4-4CEC-A373-595B267D29D1}" type="presParOf" srcId="{F4781511-5C05-484D-86EE-2438D935559B}" destId="{816A0316-9F1C-431F-B86D-0BAC1E89EC42}" srcOrd="1" destOrd="0" presId="urn:microsoft.com/office/officeart/2009/3/layout/HorizontalOrganizationChart"/>
    <dgm:cxn modelId="{C76C1538-DCD1-4E48-83F1-E6D4BC9D85FA}" type="presParOf" srcId="{83AC7701-17F8-4D9F-91DA-13649F0A2F09}" destId="{7A07BF43-5917-473D-A2C7-1B040F9011BB}" srcOrd="1" destOrd="0" presId="urn:microsoft.com/office/officeart/2009/3/layout/HorizontalOrganizationChart"/>
    <dgm:cxn modelId="{03329BC9-DCA3-491F-8F61-F8A60A711830}" type="presParOf" srcId="{83AC7701-17F8-4D9F-91DA-13649F0A2F09}" destId="{BEABB10B-2F27-4559-BEA2-4FB50A23DF6D}" srcOrd="2" destOrd="0" presId="urn:microsoft.com/office/officeart/2009/3/layout/HorizontalOrganizationChart"/>
    <dgm:cxn modelId="{E170945F-BE90-4791-B74F-1D0CB647BD97}" type="presParOf" srcId="{D94B6E7D-0BD0-4334-9851-7D0EB488BF72}" destId="{FE5F2BFF-453D-4D53-876F-7B93501C79ED}" srcOrd="1" destOrd="0" presId="urn:microsoft.com/office/officeart/2009/3/layout/HorizontalOrganizationChart"/>
    <dgm:cxn modelId="{A725465D-1870-4079-A41F-793F510E13C9}" type="presParOf" srcId="{FE5F2BFF-453D-4D53-876F-7B93501C79ED}" destId="{B8019269-1B07-4E25-9356-2D64F252D3A1}" srcOrd="0" destOrd="0" presId="urn:microsoft.com/office/officeart/2009/3/layout/HorizontalOrganizationChart"/>
    <dgm:cxn modelId="{593A99B2-F20F-4BB9-ADEE-662C47410F50}" type="presParOf" srcId="{B8019269-1B07-4E25-9356-2D64F252D3A1}" destId="{C45210BA-5939-4664-A050-D22D293FF7E1}" srcOrd="0" destOrd="0" presId="urn:microsoft.com/office/officeart/2009/3/layout/HorizontalOrganizationChart"/>
    <dgm:cxn modelId="{6A0A1273-B00C-458C-AEF9-B4952AB126E3}" type="presParOf" srcId="{B8019269-1B07-4E25-9356-2D64F252D3A1}" destId="{4CCDB16A-A152-4AC6-89FB-71BE74813A29}" srcOrd="1" destOrd="0" presId="urn:microsoft.com/office/officeart/2009/3/layout/HorizontalOrganizationChart"/>
    <dgm:cxn modelId="{62042A5B-6EAB-4BD6-BF3D-F7EDA9EEF7FD}" type="presParOf" srcId="{FE5F2BFF-453D-4D53-876F-7B93501C79ED}" destId="{8FCA0116-FBD9-4DCB-B48E-44CB8ADB7FD0}" srcOrd="1" destOrd="0" presId="urn:microsoft.com/office/officeart/2009/3/layout/HorizontalOrganizationChart"/>
    <dgm:cxn modelId="{EEE32432-0CE4-4F55-9EAB-E6EDC12CB148}" type="presParOf" srcId="{FE5F2BFF-453D-4D53-876F-7B93501C79ED}" destId="{DE3B2F13-CA4F-40A2-95CF-52EC3FF12D41}" srcOrd="2" destOrd="0" presId="urn:microsoft.com/office/officeart/2009/3/layout/HorizontalOrganization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6307C5-EE35-4C1F-97C8-CEBA00E87A0B}">
      <dsp:nvSpPr>
        <dsp:cNvPr id="0" name=""/>
        <dsp:cNvSpPr/>
      </dsp:nvSpPr>
      <dsp:spPr>
        <a:xfrm>
          <a:off x="745" y="489133"/>
          <a:ext cx="6103270" cy="186149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b="0" i="0" kern="1200" dirty="0"/>
            <a:t>Problem: I want to have my friends all play Minecraft with me in the lab or in our dorm room (but not the classroom, I know better)</a:t>
          </a:r>
          <a:endParaRPr lang="en-US" sz="3000" kern="1200" dirty="0"/>
        </a:p>
      </dsp:txBody>
      <dsp:txXfrm>
        <a:off x="745" y="489133"/>
        <a:ext cx="6103270" cy="1861497"/>
      </dsp:txXfrm>
    </dsp:sp>
    <dsp:sp modelId="{C45210BA-5939-4664-A050-D22D293FF7E1}">
      <dsp:nvSpPr>
        <dsp:cNvPr id="0" name=""/>
        <dsp:cNvSpPr/>
      </dsp:nvSpPr>
      <dsp:spPr>
        <a:xfrm>
          <a:off x="745" y="3113539"/>
          <a:ext cx="6103270" cy="1861497"/>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1333500">
            <a:lnSpc>
              <a:spcPct val="90000"/>
            </a:lnSpc>
            <a:spcBef>
              <a:spcPct val="0"/>
            </a:spcBef>
            <a:spcAft>
              <a:spcPct val="35000"/>
            </a:spcAft>
            <a:buNone/>
          </a:pPr>
          <a:r>
            <a:rPr lang="en-US" sz="3000" b="0" i="0" kern="1200" dirty="0"/>
            <a:t>I don’t want to have to recreate everything to get the server running every time. What can I do?</a:t>
          </a:r>
          <a:endParaRPr lang="en-US" sz="3000" kern="1200" dirty="0"/>
        </a:p>
      </dsp:txBody>
      <dsp:txXfrm>
        <a:off x="745" y="3113539"/>
        <a:ext cx="6103270" cy="1861497"/>
      </dsp:txXfrm>
    </dsp:sp>
  </dsp:spTree>
</dsp:drawing>
</file>

<file path=ppt/diagrams/layout1.xml><?xml version="1.0" encoding="utf-8"?>
<dgm:layoutDef xmlns:dgm="http://schemas.openxmlformats.org/drawingml/2006/diagram" xmlns:a="http://schemas.openxmlformats.org/drawingml/2006/main" uniqueId="urn:microsoft.com/office/officeart/2009/3/layout/HorizontalOrganizationChart">
  <dgm:title val=""/>
  <dgm:desc val=""/>
  <dgm:catLst>
    <dgm:cat type="hierarchy" pri="43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305"/>
      <dgm:constr type="w" for="des" forName="rootComposite" refType="w" fact="10"/>
      <dgm:constr type="h" for="des" forName="rootComposite" refType="w" refFor="des" refForName="rootComposite1" fact="0.305"/>
      <dgm:constr type="w" for="des" forName="rootComposite3" refType="w" fact="10"/>
      <dgm:constr type="h" for="des" forName="rootComposite3" refType="w" refFor="des" refForName="rootComposite1" fact="0.305"/>
      <dgm:constr type="primFontSz" for="des" ptType="node" op="equ"/>
      <dgm:constr type="sp" for="des" op="equ"/>
      <dgm:constr type="sp" for="des" forName="hierRoot1" refType="w" refFor="des" refForName="rootComposite1" fact="0.2"/>
      <dgm:constr type="sp" for="des" forName="hierRoot2" refType="sp" refFor="des" refForName="hierRoot1"/>
      <dgm:constr type="sp" for="des" forName="hierRoot3" refType="sp" refFor="des" refForName="hierRoot1"/>
      <dgm:constr type="sibSp" refType="w" refFor="des" refForName="rootComposite1" fact="0.125"/>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125"/>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func="var" arg="dir" op="equ" val="norm">
                  <dgm:alg type="hierRoot">
                    <dgm:param type="hierAlign" val="lT"/>
                  </dgm:alg>
                  <dgm:constrLst>
                    <dgm:constr type="alignOff" val="0.75"/>
                  </dgm:constrLst>
                </dgm:if>
                <dgm:else name="Name9">
                  <dgm:alg type="hierRoot">
                    <dgm:param type="hierAlign" val="rT"/>
                  </dgm:alg>
                  <dgm:constrLst>
                    <dgm:constr type="alignOff" val="0.75"/>
                  </dgm:constrLst>
                </dgm:else>
              </dgm:choose>
            </dgm:if>
            <dgm:if name="Name10" func="var" arg="hierBranch" op="equ" val="r">
              <dgm:choose name="Name11">
                <dgm:if name="Name12" func="var" arg="dir" op="equ" val="norm">
                  <dgm:alg type="hierRoot">
                    <dgm:param type="hierAlign" val="lB"/>
                  </dgm:alg>
                  <dgm:constrLst>
                    <dgm:constr type="alignOff" val="0.75"/>
                  </dgm:constrLst>
                </dgm:if>
                <dgm:else name="Name13">
                  <dgm:alg type="hierRoot">
                    <dgm:param type="hierAlign" val="rB"/>
                  </dgm:alg>
                  <dgm:constrLst>
                    <dgm:constr type="alignOff" val="0.75"/>
                  </dgm:constrLst>
                </dgm:else>
              </dgm:choose>
            </dgm:if>
            <dgm:if name="Name14" func="var" arg="hierBranch" op="equ" val="hang">
              <dgm:choose name="Name15">
                <dgm:if name="Name16" func="var" arg="dir" op="equ" val="norm">
                  <dgm:alg type="hierRoot">
                    <dgm:param type="hierAlign" val="lCtrCh"/>
                  </dgm:alg>
                  <dgm:constrLst>
                    <dgm:constr type="alignOff" val="0.65"/>
                  </dgm:constrLst>
                </dgm:if>
                <dgm:else name="Name17">
                  <dgm:alg type="hierRoot">
                    <dgm:param type="hierAlign" val="rCtrCh"/>
                  </dgm:alg>
                  <dgm:constrLst>
                    <dgm:constr type="alignOff" val="0.65"/>
                  </dgm:constrLst>
                </dgm:else>
              </dgm:choose>
            </dgm:if>
            <dgm:else name="Name18">
              <dgm:choose name="Name19">
                <dgm:if name="Name20" func="var" arg="dir" op="equ" val="norm">
                  <dgm:alg type="hierRoot">
                    <dgm:param type="hierAlign" val="lCtrCh"/>
                  </dgm:alg>
                  <dgm:constrLst>
                    <dgm:constr type="alignOff"/>
                    <dgm:constr type="bendDist" for="des" ptType="parTrans" refType="sp" fact="0.5"/>
                  </dgm:constrLst>
                </dgm:if>
                <dgm:else name="Name21">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22">
              <dgm:if name="Name23"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24"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25"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6">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7">
              <dgm:if name="Name28" func="var" arg="hierBranch" op="equ" val="l">
                <dgm:choose name="Name29">
                  <dgm:if name="Name30" func="var" arg="dir" op="equ" val="norm">
                    <dgm:alg type="hierChild">
                      <dgm:param type="chAlign" val="t"/>
                      <dgm:param type="linDir" val="fromL"/>
                    </dgm:alg>
                  </dgm:if>
                  <dgm:else name="Name31">
                    <dgm:alg type="hierChild">
                      <dgm:param type="chAlign" val="t"/>
                      <dgm:param type="linDir" val="fromR"/>
                    </dgm:alg>
                  </dgm:else>
                </dgm:choose>
              </dgm:if>
              <dgm:if name="Name32" func="var" arg="hierBranch" op="equ" val="r">
                <dgm:choose name="Name33">
                  <dgm:if name="Name34" func="var" arg="dir" op="equ" val="norm">
                    <dgm:alg type="hierChild">
                      <dgm:param type="chAlign" val="b"/>
                      <dgm:param type="linDir" val="fromL"/>
                    </dgm:alg>
                  </dgm:if>
                  <dgm:else name="Name35">
                    <dgm:alg type="hierChild">
                      <dgm:param type="chAlign" val="b"/>
                      <dgm:param type="linDir" val="fromR"/>
                    </dgm:alg>
                  </dgm:else>
                </dgm:choose>
              </dgm:if>
              <dgm:if name="Name36" func="var" arg="hierBranch" op="equ" val="hang">
                <dgm:choose name="Name37">
                  <dgm:if name="Name38" func="var" arg="dir" op="equ" val="norm">
                    <dgm:alg type="hierChild">
                      <dgm:param type="chAlign" val="l"/>
                      <dgm:param type="linDir" val="fromT"/>
                      <dgm:param type="secChAlign" val="t"/>
                      <dgm:param type="secLinDir" val="fromL"/>
                    </dgm:alg>
                  </dgm:if>
                  <dgm:else name="Name39">
                    <dgm:alg type="hierChild">
                      <dgm:param type="chAlign" val="r"/>
                      <dgm:param type="linDir" val="fromT"/>
                      <dgm:param type="secChAlign" val="t"/>
                      <dgm:param type="secLinDir" val="fromR"/>
                    </dgm:alg>
                  </dgm:else>
                </dgm:choose>
              </dgm:if>
              <dgm:else name="Name40">
                <dgm:choose name="Name41">
                  <dgm:if name="Name42" func="var" arg="dir" op="equ" val="norm">
                    <dgm:alg type="hierChild">
                      <dgm:param type="linDir" val="fromT"/>
                      <dgm:param type="chAlign" val="l"/>
                    </dgm:alg>
                  </dgm:if>
                  <dgm:else name="Name43">
                    <dgm:alg type="hierChild">
                      <dgm:param type="linDir" val="fromT"/>
                      <dgm:param type="chAlign" val="r"/>
                    </dgm:alg>
                  </dgm:else>
                </dgm:choose>
              </dgm:else>
            </dgm:choose>
            <dgm:shape xmlns:r="http://schemas.openxmlformats.org/officeDocument/2006/relationships" r:blip="">
              <dgm:adjLst/>
            </dgm:shape>
            <dgm:presOf/>
            <dgm:constrLst/>
            <dgm:ruleLst/>
            <dgm:forEach name="rep2a" axis="ch" ptType="nonAsst">
              <dgm:forEach name="Name44" axis="precedSib" ptType="parTrans" st="-1" cnt="1">
                <dgm:choose name="Name45">
                  <dgm:if name="Name46" func="var" arg="hierBranch" op="equ" val="hang">
                    <dgm:layoutNode name="Name47">
                      <dgm:choose name="Name48">
                        <dgm:if name="Name49" func="var" arg="dir" op="equ" val="norm">
                          <dgm:alg type="conn">
                            <dgm:param type="connRout" val="bend"/>
                            <dgm:param type="dim" val="1D"/>
                            <dgm:param type="endSty" val="noArr"/>
                            <dgm:param type="begPts" val="midR"/>
                            <dgm:param type="endPts" val="bCtr tCtr"/>
                          </dgm:alg>
                        </dgm:if>
                        <dgm:else name="Name50">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1" func="var" arg="hierBranch" op="equ" val="l">
                    <dgm:layoutNode name="Name52">
                      <dgm:choose name="Name53">
                        <dgm:if name="Name54" func="var" arg="dir" op="equ" val="norm">
                          <dgm:alg type="conn">
                            <dgm:param type="connRout" val="bend"/>
                            <dgm:param type="dim" val="1D"/>
                            <dgm:param type="endSty" val="noArr"/>
                            <dgm:param type="begPts" val="midR"/>
                            <dgm:param type="endPts" val="tCtr"/>
                          </dgm:alg>
                        </dgm:if>
                        <dgm:else name="Name55">
                          <dgm:alg type="conn">
                            <dgm:param type="connRout" val="bend"/>
                            <dgm:param type="dim" val="1D"/>
                            <dgm:param type="endSty" val="noArr"/>
                            <dgm:param type="begPts" val="midL"/>
                            <dgm:param type="endPts" val="tCtr"/>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56" func="var" arg="hierBranch" op="equ" val="r">
                    <dgm:layoutNode name="Name57">
                      <dgm:choose name="Name58">
                        <dgm:if name="Name59" func="var" arg="dir" op="equ" val="norm">
                          <dgm:alg type="conn">
                            <dgm:param type="connRout" val="bend"/>
                            <dgm:param type="dim" val="1D"/>
                            <dgm:param type="endSty" val="noArr"/>
                            <dgm:param type="begPts" val="midR"/>
                            <dgm:param type="endPts" val="bCtr"/>
                          </dgm:alg>
                        </dgm:if>
                        <dgm:else name="Name60">
                          <dgm:alg type="conn">
                            <dgm:param type="connRout" val="bend"/>
                            <dgm:param type="dim" val="1D"/>
                            <dgm:param type="endSty" val="noArr"/>
                            <dgm:param type="begPts" val="midL"/>
                            <dgm:param type="endPts" val="bCtr"/>
                          </dgm:alg>
                        </dgm:else>
                      </dgm:choose>
                      <dgm:shape xmlns:r="http://schemas.openxmlformats.org/officeDocument/2006/relationships" type="conn" r:blip="" zOrderOff="-99999">
                        <dgm:adjLst/>
                      </dgm:shape>
                      <dgm:presOf axis="self"/>
                      <dgm:constrLst>
                        <dgm:constr type="begPad"/>
                        <dgm:constr type="endPad"/>
                      </dgm:constrLst>
                      <dgm:ruleLst/>
                    </dgm:layoutNode>
                  </dgm:if>
                  <dgm:else name="Name61">
                    <dgm:choose name="Name62">
                      <dgm:if name="Name63" func="var" arg="dir" op="equ" val="norm">
                        <dgm:layoutNode name="Name64">
                          <dgm:alg type="conn">
                            <dgm:param type="connRout" val="bend"/>
                            <dgm:param type="dim" val="1D"/>
                            <dgm:param type="endSty" val="noArr"/>
                            <dgm:param type="begPts" val="midR"/>
                            <dgm:param type="endPts" val="midL"/>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else name="Name65">
                        <dgm:layoutNode name="Name66">
                          <dgm:alg type="conn">
                            <dgm:param type="connRout" val="bend"/>
                            <dgm:param type="dim" val="1D"/>
                            <dgm:param type="endSty" val="noArr"/>
                            <dgm:param type="begPts" val="midL"/>
                            <dgm:param type="endPts" val="midR"/>
                            <dgm:param type="bendPt" val="end"/>
                          </dgm:alg>
                          <dgm:shape xmlns:r="http://schemas.openxmlformats.org/officeDocument/2006/relationships" type="conn" r:blip="" zOrderOff="-99999">
                            <dgm:adjLst/>
                          </dgm:shape>
                          <dgm:presOf axis="self"/>
                          <dgm:constrLst>
                            <dgm:constr type="begPad"/>
                            <dgm:constr type="endPad"/>
                          </dgm:constrLst>
                          <dgm:ruleLst/>
                        </dgm:layoutNode>
                      </dgm:else>
                    </dgm:choose>
                  </dgm:else>
                </dgm:choose>
              </dgm:forEach>
              <dgm:layoutNode name="hierRoot2">
                <dgm:varLst>
                  <dgm:hierBranch val="init"/>
                </dgm:varLst>
                <dgm:choose name="Name67">
                  <dgm:if name="Name68" func="var" arg="hierBranch" op="equ" val="l">
                    <dgm:choose name="Name69">
                      <dgm:if name="Name70" func="var" arg="dir" op="equ" val="norm">
                        <dgm:alg type="hierRoot">
                          <dgm:param type="hierAlign" val="lT"/>
                        </dgm:alg>
                        <dgm:constrLst>
                          <dgm:constr type="alignOff" val="0.75"/>
                        </dgm:constrLst>
                      </dgm:if>
                      <dgm:else name="Name71">
                        <dgm:alg type="hierRoot">
                          <dgm:param type="hierAlign" val="rT"/>
                        </dgm:alg>
                        <dgm:constrLst>
                          <dgm:constr type="alignOff" val="0.75"/>
                        </dgm:constrLst>
                      </dgm:else>
                    </dgm:choose>
                  </dgm:if>
                  <dgm:if name="Name72" func="var" arg="hierBranch" op="equ" val="r">
                    <dgm:choose name="Name73">
                      <dgm:if name="Name74" func="var" arg="dir" op="equ" val="norm">
                        <dgm:alg type="hierRoot">
                          <dgm:param type="hierAlign" val="lB"/>
                        </dgm:alg>
                        <dgm:constrLst>
                          <dgm:constr type="alignOff" val="0.75"/>
                        </dgm:constrLst>
                      </dgm:if>
                      <dgm:else name="Name75">
                        <dgm:alg type="hierRoot">
                          <dgm:param type="hierAlign" val="rB"/>
                        </dgm:alg>
                        <dgm:constrLst>
                          <dgm:constr type="alignOff" val="0.75"/>
                        </dgm:constrLst>
                      </dgm:else>
                    </dgm:choose>
                  </dgm:if>
                  <dgm:if name="Name76" func="var" arg="hierBranch" op="equ" val="hang">
                    <dgm:choose name="Name77">
                      <dgm:if name="Name78" func="var" arg="dir" op="equ" val="norm">
                        <dgm:alg type="hierRoot">
                          <dgm:param type="hierAlign" val="lCtrCh"/>
                        </dgm:alg>
                        <dgm:constrLst>
                          <dgm:constr type="alignOff" val="0.65"/>
                        </dgm:constrLst>
                      </dgm:if>
                      <dgm:else name="Name79">
                        <dgm:alg type="hierRoot">
                          <dgm:param type="hierAlign" val="rCtrCh"/>
                        </dgm:alg>
                        <dgm:constrLst>
                          <dgm:constr type="alignOff" val="0.65"/>
                        </dgm:constrLst>
                      </dgm:else>
                    </dgm:choose>
                  </dgm:if>
                  <dgm:else name="Name80">
                    <dgm:choose name="Name81">
                      <dgm:if name="Name82" func="var" arg="dir" op="equ" val="norm">
                        <dgm:alg type="hierRoot">
                          <dgm:param type="hierAlign" val="lCtrCh"/>
                        </dgm:alg>
                        <dgm:constrLst>
                          <dgm:constr type="alignOff"/>
                          <dgm:constr type="bendDist" for="des" ptType="parTrans" refType="sp" fact="0.5"/>
                        </dgm:constrLst>
                      </dgm:if>
                      <dgm:else name="Name83">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
                  <dgm:alg type="composite"/>
                  <dgm:shape xmlns:r="http://schemas.openxmlformats.org/officeDocument/2006/relationships" r:blip="">
                    <dgm:adjLst/>
                  </dgm:shape>
                  <dgm:presOf axis="self" ptType="node" cnt="1"/>
                  <dgm:choose name="Name84">
                    <dgm:if name="Name85"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6"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7"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8">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9">
                    <dgm:if name="Name90" func="var" arg="hierBranch" op="equ" val="l">
                      <dgm:choose name="Name91">
                        <dgm:if name="Name92" func="var" arg="dir" op="equ" val="norm">
                          <dgm:alg type="hierChild">
                            <dgm:param type="chAlign" val="t"/>
                            <dgm:param type="linDir" val="fromL"/>
                          </dgm:alg>
                        </dgm:if>
                        <dgm:else name="Name93">
                          <dgm:alg type="hierChild">
                            <dgm:param type="chAlign" val="t"/>
                            <dgm:param type="linDir" val="fromR"/>
                          </dgm:alg>
                        </dgm:else>
                      </dgm:choose>
                    </dgm:if>
                    <dgm:if name="Name94" func="var" arg="hierBranch" op="equ" val="r">
                      <dgm:choose name="Name95">
                        <dgm:if name="Name96" func="var" arg="dir" op="equ" val="norm">
                          <dgm:alg type="hierChild">
                            <dgm:param type="chAlign" val="b"/>
                            <dgm:param type="linDir" val="fromL"/>
                          </dgm:alg>
                        </dgm:if>
                        <dgm:else name="Name97">
                          <dgm:alg type="hierChild">
                            <dgm:param type="chAlign" val="b"/>
                            <dgm:param type="linDir" val="fromR"/>
                          </dgm:alg>
                        </dgm:else>
                      </dgm:choose>
                    </dgm:if>
                    <dgm:if name="Name98" func="var" arg="hierBranch" op="equ" val="hang">
                      <dgm:choose name="Name99">
                        <dgm:if name="Name100" func="var" arg="dir" op="equ" val="norm">
                          <dgm:alg type="hierChild">
                            <dgm:param type="chAlign" val="l"/>
                            <dgm:param type="linDir" val="fromT"/>
                            <dgm:param type="secChAlign" val="t"/>
                            <dgm:param type="secLinDir" val="fromL"/>
                          </dgm:alg>
                        </dgm:if>
                        <dgm:else name="Name101">
                          <dgm:alg type="hierChild">
                            <dgm:param type="chAlign" val="r"/>
                            <dgm:param type="linDir" val="fromT"/>
                            <dgm:param type="secChAlign" val="t"/>
                            <dgm:param type="secLinDir" val="fromR"/>
                          </dgm:alg>
                        </dgm:else>
                      </dgm:choose>
                    </dgm:if>
                    <dgm:else name="Name102">
                      <dgm:choose name="Name103">
                        <dgm:if name="Name104" func="var" arg="dir" op="equ" val="norm">
                          <dgm:alg type="hierChild">
                            <dgm:param type="linDir" val="fromT"/>
                            <dgm:param type="chAlign" val="l"/>
                          </dgm:alg>
                        </dgm:if>
                        <dgm:else name="Name105">
                          <dgm:alg type="hierChild">
                            <dgm:param type="linDir" val="fromT"/>
                            <dgm:param type="chAlign" val="r"/>
                          </dgm:alg>
                        </dgm:else>
                      </dgm:choose>
                    </dgm:else>
                  </dgm:choose>
                  <dgm:shape xmlns:r="http://schemas.openxmlformats.org/officeDocument/2006/relationships" r:blip="">
                    <dgm:adjLst/>
                  </dgm:shape>
                  <dgm:presOf/>
                  <dgm:constrLst/>
                  <dgm:ruleLst/>
                  <dgm:forEach name="Name106" ref="rep2a"/>
                </dgm:layoutNode>
                <dgm:layoutNode name="hierChild5">
                  <dgm:choose name="Name107">
                    <dgm:if name="Name108" func="var" arg="dir" op="equ" val="norm">
                      <dgm:alg type="hierChild">
                        <dgm:param type="chAlign" val="l"/>
                        <dgm:param type="linDir" val="fromT"/>
                        <dgm:param type="secChAlign" val="t"/>
                        <dgm:param type="secLinDir" val="fromL"/>
                      </dgm:alg>
                    </dgm:if>
                    <dgm:else name="Name109">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10" ref="rep2b"/>
                </dgm:layoutNode>
              </dgm:layoutNode>
            </dgm:forEach>
          </dgm:layoutNode>
          <dgm:layoutNode name="hierChild3">
            <dgm:choose name="Name111">
              <dgm:if name="Name112" func="var" arg="dir" op="equ" val="norm">
                <dgm:alg type="hierChild">
                  <dgm:param type="chAlign" val="l"/>
                  <dgm:param type="linDir" val="fromT"/>
                  <dgm:param type="secChAlign" val="t"/>
                  <dgm:param type="secLinDir" val="fromL"/>
                </dgm:alg>
              </dgm:if>
              <dgm:else name="Name113">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rep2b" axis="ch" ptType="asst">
              <dgm:forEach name="Name114" axis="precedSib" ptType="parTrans" st="-1" cnt="1">
                <dgm:layoutNode name="Name115">
                  <dgm:choose name="Name116">
                    <dgm:if name="Name117" func="var" arg="dir" op="equ" val="norm">
                      <dgm:alg type="conn">
                        <dgm:param type="connRout" val="bend"/>
                        <dgm:param type="dim" val="1D"/>
                        <dgm:param type="endSty" val="noArr"/>
                        <dgm:param type="begPts" val="midR"/>
                        <dgm:param type="endPts" val="bCtr tCtr"/>
                      </dgm:alg>
                    </dgm:if>
                    <dgm:else name="Name118">
                      <dgm:alg type="conn">
                        <dgm:param type="connRout" val="bend"/>
                        <dgm:param type="dim" val="1D"/>
                        <dgm:param type="endSty" val="noArr"/>
                        <dgm:param type="begPts" val="midL"/>
                        <dgm:param type="endPts" val="bCtr tCtr"/>
                      </dgm:alg>
                    </dgm:else>
                  </dgm:choose>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9">
                  <dgm:if name="Name120" func="var" arg="hierBranch" op="equ" val="l">
                    <dgm:choose name="Name121">
                      <dgm:if name="Name122" func="var" arg="dir" op="equ" val="norm">
                        <dgm:alg type="hierRoot">
                          <dgm:param type="hierAlign" val="lT"/>
                        </dgm:alg>
                        <dgm:constrLst>
                          <dgm:constr type="alignOff" val="0.75"/>
                        </dgm:constrLst>
                      </dgm:if>
                      <dgm:else name="Name123">
                        <dgm:alg type="hierRoot">
                          <dgm:param type="hierAlign" val="rT"/>
                        </dgm:alg>
                        <dgm:constrLst>
                          <dgm:constr type="alignOff" val="0.75"/>
                        </dgm:constrLst>
                      </dgm:else>
                    </dgm:choose>
                  </dgm:if>
                  <dgm:if name="Name124" func="var" arg="hierBranch" op="equ" val="r">
                    <dgm:choose name="Name125">
                      <dgm:if name="Name126" func="var" arg="dir" op="equ" val="norm">
                        <dgm:alg type="hierRoot">
                          <dgm:param type="hierAlign" val="lB"/>
                        </dgm:alg>
                        <dgm:constrLst>
                          <dgm:constr type="alignOff" val="0.75"/>
                        </dgm:constrLst>
                      </dgm:if>
                      <dgm:else name="Name127">
                        <dgm:alg type="hierRoot">
                          <dgm:param type="hierAlign" val="rB"/>
                        </dgm:alg>
                        <dgm:constrLst>
                          <dgm:constr type="alignOff" val="0.75"/>
                        </dgm:constrLst>
                      </dgm:else>
                    </dgm:choose>
                  </dgm:if>
                  <dgm:if name="Name128" func="var" arg="hierBranch" op="equ" val="hang">
                    <dgm:choose name="Name129">
                      <dgm:if name="Name130" func="var" arg="dir" op="equ" val="norm">
                        <dgm:alg type="hierRoot">
                          <dgm:param type="hierAlign" val="lCtrCh"/>
                        </dgm:alg>
                        <dgm:constrLst>
                          <dgm:constr type="alignOff" val="0.65"/>
                        </dgm:constrLst>
                      </dgm:if>
                      <dgm:else name="Name131">
                        <dgm:alg type="hierRoot">
                          <dgm:param type="hierAlign" val="rCtrCh"/>
                        </dgm:alg>
                        <dgm:constrLst>
                          <dgm:constr type="alignOff" val="0.65"/>
                        </dgm:constrLst>
                      </dgm:else>
                    </dgm:choose>
                  </dgm:if>
                  <dgm:else name="Name132">
                    <dgm:choose name="Name133">
                      <dgm:if name="Name134" func="var" arg="dir" op="equ" val="norm">
                        <dgm:alg type="hierRoot">
                          <dgm:param type="hierAlign" val="lCtrCh"/>
                        </dgm:alg>
                        <dgm:constrLst>
                          <dgm:constr type="alignOff"/>
                          <dgm:constr type="bendDist" for="des" ptType="parTrans" refType="sp" fact="0.5"/>
                        </dgm:constrLst>
                      </dgm:if>
                      <dgm:else name="Name135">
                        <dgm:alg type="hierRoot">
                          <dgm:param type="hierAlign" val="rCtrCh"/>
                        </dgm:alg>
                        <dgm:constrLst>
                          <dgm:constr type="alignOff"/>
                          <dgm:constr type="bendDist" for="des" ptType="parTrans" refType="sp" fact="0.5"/>
                        </dgm:constrLst>
                      </dgm:else>
                    </dgm:choose>
                  </dgm:else>
                </dgm:choose>
                <dgm:shape xmlns:r="http://schemas.openxmlformats.org/officeDocument/2006/relationships" r:blip="">
                  <dgm:adjLst/>
                </dgm:shape>
                <dgm:presOf/>
                <dgm:ruleLst/>
                <dgm:layoutNode name="rootComposite3">
                  <dgm:alg type="composite"/>
                  <dgm:shape xmlns:r="http://schemas.openxmlformats.org/officeDocument/2006/relationships" r:blip="">
                    <dgm:adjLst/>
                  </dgm:shape>
                  <dgm:presOf axis="self" ptType="node" cnt="1"/>
                  <dgm:choose name="Name136">
                    <dgm:if name="Name137"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38"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39"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40">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41">
                    <dgm:if name="Name142" func="var" arg="hierBranch" op="equ" val="l">
                      <dgm:choose name="Name143">
                        <dgm:if name="Name144" func="var" arg="dir" op="equ" val="norm">
                          <dgm:alg type="hierChild">
                            <dgm:param type="chAlign" val="t"/>
                            <dgm:param type="linDir" val="fromL"/>
                          </dgm:alg>
                        </dgm:if>
                        <dgm:else name="Name145">
                          <dgm:alg type="hierChild">
                            <dgm:param type="chAlign" val="t"/>
                            <dgm:param type="linDir" val="fromR"/>
                          </dgm:alg>
                        </dgm:else>
                      </dgm:choose>
                    </dgm:if>
                    <dgm:if name="Name146" func="var" arg="hierBranch" op="equ" val="r">
                      <dgm:choose name="Name147">
                        <dgm:if name="Name148" func="var" arg="dir" op="equ" val="norm">
                          <dgm:alg type="hierChild">
                            <dgm:param type="chAlign" val="b"/>
                            <dgm:param type="linDir" val="fromL"/>
                          </dgm:alg>
                        </dgm:if>
                        <dgm:else name="Name149">
                          <dgm:alg type="hierChild">
                            <dgm:param type="chAlign" val="b"/>
                            <dgm:param type="linDir" val="fromR"/>
                          </dgm:alg>
                        </dgm:else>
                      </dgm:choose>
                    </dgm:if>
                    <dgm:if name="Name150" func="var" arg="hierBranch" op="equ" val="hang">
                      <dgm:choose name="Name151">
                        <dgm:if name="Name152" func="var" arg="dir" op="equ" val="norm">
                          <dgm:alg type="hierChild">
                            <dgm:param type="chAlign" val="l"/>
                            <dgm:param type="linDir" val="fromT"/>
                            <dgm:param type="secChAlign" val="t"/>
                            <dgm:param type="secLinDir" val="fromL"/>
                          </dgm:alg>
                        </dgm:if>
                        <dgm:else name="Name153">
                          <dgm:alg type="hierChild">
                            <dgm:param type="chAlign" val="r"/>
                            <dgm:param type="linDir" val="fromT"/>
                            <dgm:param type="secChAlign" val="t"/>
                            <dgm:param type="secLinDir" val="fromR"/>
                          </dgm:alg>
                        </dgm:else>
                      </dgm:choose>
                    </dgm:if>
                    <dgm:else name="Name154">
                      <dgm:choose name="Name155">
                        <dgm:if name="Name156" func="var" arg="dir" op="equ" val="norm">
                          <dgm:alg type="hierChild">
                            <dgm:param type="linDir" val="fromT"/>
                            <dgm:param type="chAlign" val="l"/>
                          </dgm:alg>
                        </dgm:if>
                        <dgm:else name="Name157">
                          <dgm:alg type="hierChild">
                            <dgm:param type="linDir" val="fromT"/>
                            <dgm:param type="chAlign" val="r"/>
                          </dgm:alg>
                        </dgm:else>
                      </dgm:choose>
                    </dgm:else>
                  </dgm:choose>
                  <dgm:shape xmlns:r="http://schemas.openxmlformats.org/officeDocument/2006/relationships" r:blip="">
                    <dgm:adjLst/>
                  </dgm:shape>
                  <dgm:presOf/>
                  <dgm:constrLst/>
                  <dgm:ruleLst/>
                  <dgm:forEach name="Name158" ref="rep2a"/>
                </dgm:layoutNode>
                <dgm:layoutNode name="hierChild7">
                  <dgm:choose name="Name159">
                    <dgm:if name="Name160" func="var" arg="dir" op="equ" val="norm">
                      <dgm:alg type="hierChild">
                        <dgm:param type="chAlign" val="l"/>
                        <dgm:param type="linDir" val="fromT"/>
                        <dgm:param type="secChAlign" val="t"/>
                        <dgm:param type="secLinDir" val="fromL"/>
                      </dgm:alg>
                    </dgm:if>
                    <dgm:else name="Name161">
                      <dgm:alg type="hierChild">
                        <dgm:param type="chAlign" val="r"/>
                        <dgm:param type="linDir" val="fromT"/>
                        <dgm:param type="secChAlign" val="t"/>
                        <dgm:param type="secLinDir" val="fromR"/>
                      </dgm:alg>
                    </dgm:else>
                  </dgm:choose>
                  <dgm:shape xmlns:r="http://schemas.openxmlformats.org/officeDocument/2006/relationships" r:blip="">
                    <dgm:adjLst/>
                  </dgm:shape>
                  <dgm:presOf/>
                  <dgm:constrLst/>
                  <dgm:ruleLst/>
                  <dgm:forEach name="Name162"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0A5512-2D8B-4830-BC21-39D17EC77EDC}" type="datetimeFigureOut">
              <a:rPr lang="en-US" smtClean="0"/>
              <a:t>10/12/2024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43FF4B-3F5C-48A3-8BB1-124264C9C8AE}" type="slidenum">
              <a:rPr lang="en-US" smtClean="0"/>
              <a:t>‹#›</a:t>
            </a:fld>
            <a:endParaRPr lang="en-US"/>
          </a:p>
        </p:txBody>
      </p:sp>
    </p:spTree>
    <p:extLst>
      <p:ext uri="{BB962C8B-B14F-4D97-AF65-F5344CB8AC3E}">
        <p14:creationId xmlns:p14="http://schemas.microsoft.com/office/powerpoint/2010/main" val="15771082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Confirm network settings, should look like bridged network is being used and not NAT (192,168.100.,something or other private </a:t>
            </a:r>
            <a:r>
              <a:rPr lang="en-US" dirty="0" err="1"/>
              <a:t>ip</a:t>
            </a:r>
            <a:r>
              <a:rPr lang="en-US" dirty="0"/>
              <a:t> address range depending on class)</a:t>
            </a:r>
          </a:p>
        </p:txBody>
      </p:sp>
      <p:sp>
        <p:nvSpPr>
          <p:cNvPr id="4" name="Slide Number Placeholder 3"/>
          <p:cNvSpPr>
            <a:spLocks noGrp="1"/>
          </p:cNvSpPr>
          <p:nvPr>
            <p:ph type="sldNum" sz="quarter" idx="5"/>
          </p:nvPr>
        </p:nvSpPr>
        <p:spPr/>
        <p:txBody>
          <a:bodyPr/>
          <a:lstStyle/>
          <a:p>
            <a:fld id="{6843FF4B-3F5C-48A3-8BB1-124264C9C8AE}" type="slidenum">
              <a:rPr lang="en-US" smtClean="0"/>
              <a:t>14</a:t>
            </a:fld>
            <a:endParaRPr lang="en-US"/>
          </a:p>
        </p:txBody>
      </p:sp>
    </p:spTree>
    <p:extLst>
      <p:ext uri="{BB962C8B-B14F-4D97-AF65-F5344CB8AC3E}">
        <p14:creationId xmlns:p14="http://schemas.microsoft.com/office/powerpoint/2010/main" val="18407585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 pick docker for now</a:t>
            </a:r>
          </a:p>
        </p:txBody>
      </p:sp>
      <p:sp>
        <p:nvSpPr>
          <p:cNvPr id="4" name="Slide Number Placeholder 3"/>
          <p:cNvSpPr>
            <a:spLocks noGrp="1"/>
          </p:cNvSpPr>
          <p:nvPr>
            <p:ph type="sldNum" sz="quarter" idx="5"/>
          </p:nvPr>
        </p:nvSpPr>
        <p:spPr/>
        <p:txBody>
          <a:bodyPr/>
          <a:lstStyle/>
          <a:p>
            <a:fld id="{6843FF4B-3F5C-48A3-8BB1-124264C9C8AE}" type="slidenum">
              <a:rPr lang="en-US" smtClean="0"/>
              <a:t>23</a:t>
            </a:fld>
            <a:endParaRPr lang="en-US"/>
          </a:p>
        </p:txBody>
      </p:sp>
    </p:spTree>
    <p:extLst>
      <p:ext uri="{BB962C8B-B14F-4D97-AF65-F5344CB8AC3E}">
        <p14:creationId xmlns:p14="http://schemas.microsoft.com/office/powerpoint/2010/main" val="38858036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Click on reboot now when it appears</a:t>
            </a:r>
          </a:p>
        </p:txBody>
      </p:sp>
      <p:sp>
        <p:nvSpPr>
          <p:cNvPr id="4" name="Slide Number Placeholder 3"/>
          <p:cNvSpPr>
            <a:spLocks noGrp="1"/>
          </p:cNvSpPr>
          <p:nvPr>
            <p:ph type="sldNum" sz="quarter" idx="5"/>
          </p:nvPr>
        </p:nvSpPr>
        <p:spPr/>
        <p:txBody>
          <a:bodyPr/>
          <a:lstStyle/>
          <a:p>
            <a:fld id="{6843FF4B-3F5C-48A3-8BB1-124264C9C8AE}" type="slidenum">
              <a:rPr lang="en-US" smtClean="0"/>
              <a:t>24</a:t>
            </a:fld>
            <a:endParaRPr lang="en-US"/>
          </a:p>
        </p:txBody>
      </p:sp>
    </p:spTree>
    <p:extLst>
      <p:ext uri="{BB962C8B-B14F-4D97-AF65-F5344CB8AC3E}">
        <p14:creationId xmlns:p14="http://schemas.microsoft.com/office/powerpoint/2010/main" val="23023834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Sudo</a:t>
            </a:r>
            <a:r>
              <a:rPr lang="en-US" dirty="0"/>
              <a:t> apt update and upgrade</a:t>
            </a:r>
          </a:p>
        </p:txBody>
      </p:sp>
      <p:sp>
        <p:nvSpPr>
          <p:cNvPr id="4" name="Slide Number Placeholder 3"/>
          <p:cNvSpPr>
            <a:spLocks noGrp="1"/>
          </p:cNvSpPr>
          <p:nvPr>
            <p:ph type="sldNum" sz="quarter" idx="5"/>
          </p:nvPr>
        </p:nvSpPr>
        <p:spPr/>
        <p:txBody>
          <a:bodyPr/>
          <a:lstStyle/>
          <a:p>
            <a:fld id="{6843FF4B-3F5C-48A3-8BB1-124264C9C8AE}" type="slidenum">
              <a:rPr lang="en-US" smtClean="0"/>
              <a:t>25</a:t>
            </a:fld>
            <a:endParaRPr lang="en-US"/>
          </a:p>
        </p:txBody>
      </p:sp>
    </p:spTree>
    <p:extLst>
      <p:ext uri="{BB962C8B-B14F-4D97-AF65-F5344CB8AC3E}">
        <p14:creationId xmlns:p14="http://schemas.microsoft.com/office/powerpoint/2010/main" val="6854643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will allow us to deploy are customized Minecraft server environment on whatever hardware we have access in an easier manner than trying to build on dedicated hardware or by moving a virtual machine around and around to different hypervisors. </a:t>
            </a:r>
          </a:p>
        </p:txBody>
      </p:sp>
      <p:sp>
        <p:nvSpPr>
          <p:cNvPr id="4" name="Slide Number Placeholder 3"/>
          <p:cNvSpPr>
            <a:spLocks noGrp="1"/>
          </p:cNvSpPr>
          <p:nvPr>
            <p:ph type="sldNum" sz="quarter" idx="5"/>
          </p:nvPr>
        </p:nvSpPr>
        <p:spPr/>
        <p:txBody>
          <a:bodyPr/>
          <a:lstStyle/>
          <a:p>
            <a:fld id="{6843FF4B-3F5C-48A3-8BB1-124264C9C8AE}" type="slidenum">
              <a:rPr lang="en-US" smtClean="0"/>
              <a:t>26</a:t>
            </a:fld>
            <a:endParaRPr lang="en-US"/>
          </a:p>
        </p:txBody>
      </p:sp>
    </p:spTree>
    <p:extLst>
      <p:ext uri="{BB962C8B-B14F-4D97-AF65-F5344CB8AC3E}">
        <p14:creationId xmlns:p14="http://schemas.microsoft.com/office/powerpoint/2010/main" val="33381183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Docker is based on the Moby project, written in the Go language. </a:t>
            </a:r>
          </a:p>
          <a:p>
            <a:pPr marL="171450" indent="-171450">
              <a:buFont typeface="Arial" panose="020B0604020202020204" pitchFamily="34" charset="0"/>
              <a:buChar char="•"/>
            </a:pPr>
            <a:r>
              <a:rPr lang="en-US" dirty="0"/>
              <a:t>Has x86-64, ARM, s390x, and ppc64 implementations (no RISC-V)</a:t>
            </a:r>
          </a:p>
          <a:p>
            <a:pPr marL="171450" indent="-171450">
              <a:buFont typeface="Arial" panose="020B0604020202020204" pitchFamily="34" charset="0"/>
              <a:buChar char="•"/>
            </a:pPr>
            <a:r>
              <a:rPr lang="en-US" dirty="0"/>
              <a:t>This will allow us to deploy are customized Minecraft server environment on whatever hardware we have access in an easier manner than trying to build on dedicated hardware or by moving a virtual machine around and around to different hypervisors. </a:t>
            </a:r>
          </a:p>
          <a:p>
            <a:pPr marL="171450" indent="-171450">
              <a:buFont typeface="Arial" panose="020B0604020202020204" pitchFamily="34" charset="0"/>
              <a:buChar char="•"/>
            </a:pPr>
            <a:r>
              <a:rPr lang="en-US" dirty="0"/>
              <a:t>I have also played with LXC and LXD containers. Work fine, but obviously limited to deployment on Linux </a:t>
            </a:r>
            <a:r>
              <a:rPr lang="en-US" dirty="0" err="1"/>
              <a:t>sytems</a:t>
            </a:r>
            <a:r>
              <a:rPr lang="en-US" dirty="0"/>
              <a:t>. However, they don’t have </a:t>
            </a:r>
          </a:p>
          <a:p>
            <a:pPr marL="171450" indent="-171450">
              <a:buFont typeface="Arial" panose="020B0604020202020204" pitchFamily="34" charset="0"/>
              <a:buChar char="•"/>
            </a:pPr>
            <a:r>
              <a:rPr lang="en-US" dirty="0"/>
              <a:t>I think it is 250 employees and $10 million in revenue is the tipping point to start paying subscriptions for Docker Desktop</a:t>
            </a:r>
          </a:p>
        </p:txBody>
      </p:sp>
      <p:sp>
        <p:nvSpPr>
          <p:cNvPr id="4" name="Slide Number Placeholder 3"/>
          <p:cNvSpPr>
            <a:spLocks noGrp="1"/>
          </p:cNvSpPr>
          <p:nvPr>
            <p:ph type="sldNum" sz="quarter" idx="5"/>
          </p:nvPr>
        </p:nvSpPr>
        <p:spPr/>
        <p:txBody>
          <a:bodyPr/>
          <a:lstStyle/>
          <a:p>
            <a:fld id="{6843FF4B-3F5C-48A3-8BB1-124264C9C8AE}" type="slidenum">
              <a:rPr lang="en-US" smtClean="0"/>
              <a:t>27</a:t>
            </a:fld>
            <a:endParaRPr lang="en-US"/>
          </a:p>
        </p:txBody>
      </p:sp>
    </p:spTree>
    <p:extLst>
      <p:ext uri="{BB962C8B-B14F-4D97-AF65-F5344CB8AC3E}">
        <p14:creationId xmlns:p14="http://schemas.microsoft.com/office/powerpoint/2010/main" val="35856577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says what base image to use when creating a new build stage</a:t>
            </a:r>
          </a:p>
          <a:p>
            <a:r>
              <a:rPr lang="en-US" dirty="0"/>
              <a:t>RUN executes commands</a:t>
            </a:r>
          </a:p>
          <a:p>
            <a:endParaRPr lang="en-US" dirty="0"/>
          </a:p>
          <a:p>
            <a:r>
              <a:rPr lang="en-US" dirty="0"/>
              <a:t>Alpine is a very minimal Linux distribution that has very little overhead, decent security, popular choice for Docker containers, and few tools installed</a:t>
            </a:r>
          </a:p>
          <a:p>
            <a:r>
              <a:rPr lang="en-US" dirty="0"/>
              <a:t>Uses a </a:t>
            </a:r>
            <a:r>
              <a:rPr lang="en-US" dirty="0" err="1"/>
              <a:t>busybox</a:t>
            </a:r>
            <a:r>
              <a:rPr lang="en-US" dirty="0"/>
              <a:t> shell environment, not BASH. It uses the </a:t>
            </a:r>
            <a:r>
              <a:rPr lang="en-US" dirty="0" err="1"/>
              <a:t>openrc</a:t>
            </a:r>
            <a:r>
              <a:rPr lang="en-US" dirty="0"/>
              <a:t> </a:t>
            </a:r>
            <a:r>
              <a:rPr lang="en-US" dirty="0" err="1"/>
              <a:t>init</a:t>
            </a:r>
            <a:r>
              <a:rPr lang="en-US" dirty="0"/>
              <a:t> system instead of system.</a:t>
            </a:r>
          </a:p>
          <a:p>
            <a:r>
              <a:rPr lang="en-US" b="1" dirty="0"/>
              <a:t>Alpine uses </a:t>
            </a:r>
            <a:r>
              <a:rPr lang="en-US" b="1" dirty="0" err="1"/>
              <a:t>musl</a:t>
            </a:r>
            <a:r>
              <a:rPr lang="en-US" b="1" dirty="0"/>
              <a:t> </a:t>
            </a:r>
            <a:r>
              <a:rPr lang="en-US" b="1" dirty="0" err="1"/>
              <a:t>libc</a:t>
            </a:r>
            <a:r>
              <a:rPr lang="en-US" b="1" dirty="0"/>
              <a:t> instead of the gnu </a:t>
            </a:r>
            <a:r>
              <a:rPr lang="en-US" b="1" dirty="0" err="1"/>
              <a:t>libc</a:t>
            </a:r>
            <a:r>
              <a:rPr lang="en-US" b="1" dirty="0"/>
              <a:t> and this a source of many compatibility issues </a:t>
            </a:r>
          </a:p>
          <a:p>
            <a:r>
              <a:rPr lang="en-US" b="0" dirty="0" err="1"/>
              <a:t>Openssh</a:t>
            </a:r>
            <a:r>
              <a:rPr lang="en-US" b="0" dirty="0"/>
              <a:t> for connecting, </a:t>
            </a:r>
            <a:r>
              <a:rPr lang="en-US" b="0" dirty="0" err="1"/>
              <a:t>tcpdump</a:t>
            </a:r>
            <a:r>
              <a:rPr lang="en-US" b="0" dirty="0"/>
              <a:t> for troubleshooting, the full </a:t>
            </a:r>
            <a:r>
              <a:rPr lang="en-US" b="0" dirty="0" err="1"/>
              <a:t>lsof</a:t>
            </a:r>
            <a:r>
              <a:rPr lang="en-US" b="0" dirty="0"/>
              <a:t> to see open ports, </a:t>
            </a:r>
            <a:r>
              <a:rPr lang="en-US" b="0" dirty="0" err="1"/>
              <a:t>wget</a:t>
            </a:r>
            <a:r>
              <a:rPr lang="en-US" b="0" dirty="0"/>
              <a:t> to get the Minecraft server, and sed to stream edit files</a:t>
            </a:r>
          </a:p>
        </p:txBody>
      </p:sp>
      <p:sp>
        <p:nvSpPr>
          <p:cNvPr id="4" name="Slide Number Placeholder 3"/>
          <p:cNvSpPr>
            <a:spLocks noGrp="1"/>
          </p:cNvSpPr>
          <p:nvPr>
            <p:ph type="sldNum" sz="quarter" idx="5"/>
          </p:nvPr>
        </p:nvSpPr>
        <p:spPr/>
        <p:txBody>
          <a:bodyPr/>
          <a:lstStyle/>
          <a:p>
            <a:fld id="{6843FF4B-3F5C-48A3-8BB1-124264C9C8AE}" type="slidenum">
              <a:rPr lang="en-US" smtClean="0"/>
              <a:t>30</a:t>
            </a:fld>
            <a:endParaRPr lang="en-US"/>
          </a:p>
        </p:txBody>
      </p:sp>
    </p:spTree>
    <p:extLst>
      <p:ext uri="{BB962C8B-B14F-4D97-AF65-F5344CB8AC3E}">
        <p14:creationId xmlns:p14="http://schemas.microsoft.com/office/powerpoint/2010/main" val="31367398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EXPOSE makes ports available for exporting from container to host</a:t>
            </a:r>
          </a:p>
          <a:p>
            <a:r>
              <a:rPr lang="en-US" dirty="0"/>
              <a:t>ENTRYPOINT Specify default executable</a:t>
            </a:r>
          </a:p>
        </p:txBody>
      </p:sp>
      <p:sp>
        <p:nvSpPr>
          <p:cNvPr id="4" name="Slide Number Placeholder 3"/>
          <p:cNvSpPr>
            <a:spLocks noGrp="1"/>
          </p:cNvSpPr>
          <p:nvPr>
            <p:ph type="sldNum" sz="quarter" idx="5"/>
          </p:nvPr>
        </p:nvSpPr>
        <p:spPr/>
        <p:txBody>
          <a:bodyPr/>
          <a:lstStyle/>
          <a:p>
            <a:fld id="{6843FF4B-3F5C-48A3-8BB1-124264C9C8AE}" type="slidenum">
              <a:rPr lang="en-US" smtClean="0"/>
              <a:t>31</a:t>
            </a:fld>
            <a:endParaRPr lang="en-US"/>
          </a:p>
        </p:txBody>
      </p:sp>
    </p:spTree>
    <p:extLst>
      <p:ext uri="{BB962C8B-B14F-4D97-AF65-F5344CB8AC3E}">
        <p14:creationId xmlns:p14="http://schemas.microsoft.com/office/powerpoint/2010/main" val="40276870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You want the raw text version not the html page</a:t>
            </a:r>
          </a:p>
          <a:p>
            <a:pPr marL="171450" indent="-171450">
              <a:buFont typeface="Arial" panose="020B0604020202020204" pitchFamily="34" charset="0"/>
              <a:buChar char="•"/>
            </a:pPr>
            <a:r>
              <a:rPr lang="en-US" dirty="0"/>
              <a:t>id &lt;username&gt; to confirm changes</a:t>
            </a:r>
          </a:p>
          <a:p>
            <a:pPr marL="171450" indent="-171450">
              <a:buFont typeface="Arial" panose="020B0604020202020204" pitchFamily="34" charset="0"/>
              <a:buChar char="•"/>
            </a:pPr>
            <a:r>
              <a:rPr lang="en-US" dirty="0"/>
              <a:t>I’ll put the </a:t>
            </a:r>
            <a:r>
              <a:rPr lang="en-US" dirty="0" err="1"/>
              <a:t>DockerFile</a:t>
            </a:r>
            <a:r>
              <a:rPr lang="en-US" dirty="0"/>
              <a:t> on a </a:t>
            </a:r>
            <a:r>
              <a:rPr lang="en-US" dirty="0" err="1"/>
              <a:t>GItHub</a:t>
            </a:r>
            <a:r>
              <a:rPr lang="en-US" dirty="0"/>
              <a:t> Repo as well, could use that URL as well. </a:t>
            </a:r>
          </a:p>
        </p:txBody>
      </p:sp>
      <p:sp>
        <p:nvSpPr>
          <p:cNvPr id="4" name="Slide Number Placeholder 3"/>
          <p:cNvSpPr>
            <a:spLocks noGrp="1"/>
          </p:cNvSpPr>
          <p:nvPr>
            <p:ph type="sldNum" sz="quarter" idx="5"/>
          </p:nvPr>
        </p:nvSpPr>
        <p:spPr/>
        <p:txBody>
          <a:bodyPr/>
          <a:lstStyle/>
          <a:p>
            <a:fld id="{6843FF4B-3F5C-48A3-8BB1-124264C9C8AE}" type="slidenum">
              <a:rPr lang="en-US" smtClean="0"/>
              <a:t>32</a:t>
            </a:fld>
            <a:endParaRPr lang="en-US"/>
          </a:p>
        </p:txBody>
      </p:sp>
    </p:spTree>
    <p:extLst>
      <p:ext uri="{BB962C8B-B14F-4D97-AF65-F5344CB8AC3E}">
        <p14:creationId xmlns:p14="http://schemas.microsoft.com/office/powerpoint/2010/main" val="9370899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want the raw text version not the html page</a:t>
            </a:r>
          </a:p>
          <a:p>
            <a:r>
              <a:rPr lang="en-US" dirty="0"/>
              <a:t>id &lt;username&gt; to confirm changes</a:t>
            </a:r>
          </a:p>
        </p:txBody>
      </p:sp>
      <p:sp>
        <p:nvSpPr>
          <p:cNvPr id="4" name="Slide Number Placeholder 3"/>
          <p:cNvSpPr>
            <a:spLocks noGrp="1"/>
          </p:cNvSpPr>
          <p:nvPr>
            <p:ph type="sldNum" sz="quarter" idx="5"/>
          </p:nvPr>
        </p:nvSpPr>
        <p:spPr/>
        <p:txBody>
          <a:bodyPr/>
          <a:lstStyle/>
          <a:p>
            <a:fld id="{6843FF4B-3F5C-48A3-8BB1-124264C9C8AE}" type="slidenum">
              <a:rPr lang="en-US" smtClean="0"/>
              <a:t>35</a:t>
            </a:fld>
            <a:endParaRPr lang="en-US"/>
          </a:p>
        </p:txBody>
      </p:sp>
    </p:spTree>
    <p:extLst>
      <p:ext uri="{BB962C8B-B14F-4D97-AF65-F5344CB8AC3E}">
        <p14:creationId xmlns:p14="http://schemas.microsoft.com/office/powerpoint/2010/main" val="21720138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-name is the name to refer to it in other docker commands</a:t>
            </a:r>
          </a:p>
          <a:p>
            <a:r>
              <a:rPr lang="en-US" dirty="0"/>
              <a:t>-p to export an exposed port </a:t>
            </a:r>
            <a:r>
              <a:rPr lang="en-US" dirty="0" err="1"/>
              <a:t>container:host</a:t>
            </a:r>
            <a:r>
              <a:rPr lang="en-US" dirty="0"/>
              <a:t> syntax</a:t>
            </a:r>
          </a:p>
          <a:p>
            <a:r>
              <a:rPr lang="en-US" dirty="0"/>
              <a:t>-d for detached </a:t>
            </a:r>
          </a:p>
          <a:p>
            <a:r>
              <a:rPr lang="en-US" dirty="0"/>
              <a:t>Which version to use, the latest</a:t>
            </a:r>
          </a:p>
        </p:txBody>
      </p:sp>
      <p:sp>
        <p:nvSpPr>
          <p:cNvPr id="4" name="Slide Number Placeholder 3"/>
          <p:cNvSpPr>
            <a:spLocks noGrp="1"/>
          </p:cNvSpPr>
          <p:nvPr>
            <p:ph type="sldNum" sz="quarter" idx="5"/>
          </p:nvPr>
        </p:nvSpPr>
        <p:spPr/>
        <p:txBody>
          <a:bodyPr/>
          <a:lstStyle/>
          <a:p>
            <a:fld id="{6843FF4B-3F5C-48A3-8BB1-124264C9C8AE}" type="slidenum">
              <a:rPr lang="en-US" smtClean="0"/>
              <a:t>37</a:t>
            </a:fld>
            <a:endParaRPr lang="en-US"/>
          </a:p>
        </p:txBody>
      </p:sp>
    </p:spTree>
    <p:extLst>
      <p:ext uri="{BB962C8B-B14F-4D97-AF65-F5344CB8AC3E}">
        <p14:creationId xmlns:p14="http://schemas.microsoft.com/office/powerpoint/2010/main" val="467337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Confirm network settings, should look like bridged network is being used and not NAT (192,168.100.,something or other private </a:t>
            </a:r>
            <a:r>
              <a:rPr lang="en-US" dirty="0" err="1"/>
              <a:t>ip</a:t>
            </a:r>
            <a:r>
              <a:rPr lang="en-US" dirty="0"/>
              <a:t> address range depending on class)</a:t>
            </a:r>
          </a:p>
        </p:txBody>
      </p:sp>
      <p:sp>
        <p:nvSpPr>
          <p:cNvPr id="4" name="Slide Number Placeholder 3"/>
          <p:cNvSpPr>
            <a:spLocks noGrp="1"/>
          </p:cNvSpPr>
          <p:nvPr>
            <p:ph type="sldNum" sz="quarter" idx="5"/>
          </p:nvPr>
        </p:nvSpPr>
        <p:spPr/>
        <p:txBody>
          <a:bodyPr/>
          <a:lstStyle/>
          <a:p>
            <a:fld id="{6843FF4B-3F5C-48A3-8BB1-124264C9C8AE}" type="slidenum">
              <a:rPr lang="en-US" smtClean="0"/>
              <a:t>15</a:t>
            </a:fld>
            <a:endParaRPr lang="en-US"/>
          </a:p>
        </p:txBody>
      </p:sp>
    </p:spTree>
    <p:extLst>
      <p:ext uri="{BB962C8B-B14F-4D97-AF65-F5344CB8AC3E}">
        <p14:creationId xmlns:p14="http://schemas.microsoft.com/office/powerpoint/2010/main" val="23207104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a new server in the Minecraft Java client  using the value for ens33(costs $30 to buy Minecraft and Bedrock editions)</a:t>
            </a:r>
          </a:p>
          <a:p>
            <a:r>
              <a:rPr lang="en-US" dirty="0"/>
              <a:t>Docker inspect to find </a:t>
            </a:r>
            <a:r>
              <a:rPr lang="en-US" dirty="0" err="1"/>
              <a:t>ip</a:t>
            </a:r>
            <a:r>
              <a:rPr lang="en-US" dirty="0"/>
              <a:t> address of server</a:t>
            </a:r>
          </a:p>
        </p:txBody>
      </p:sp>
      <p:sp>
        <p:nvSpPr>
          <p:cNvPr id="4" name="Slide Number Placeholder 3"/>
          <p:cNvSpPr>
            <a:spLocks noGrp="1"/>
          </p:cNvSpPr>
          <p:nvPr>
            <p:ph type="sldNum" sz="quarter" idx="5"/>
          </p:nvPr>
        </p:nvSpPr>
        <p:spPr/>
        <p:txBody>
          <a:bodyPr/>
          <a:lstStyle/>
          <a:p>
            <a:fld id="{6843FF4B-3F5C-48A3-8BB1-124264C9C8AE}" type="slidenum">
              <a:rPr lang="en-US" smtClean="0"/>
              <a:t>38</a:t>
            </a:fld>
            <a:endParaRPr lang="en-US"/>
          </a:p>
        </p:txBody>
      </p:sp>
    </p:spTree>
    <p:extLst>
      <p:ext uri="{BB962C8B-B14F-4D97-AF65-F5344CB8AC3E}">
        <p14:creationId xmlns:p14="http://schemas.microsoft.com/office/powerpoint/2010/main" val="22502615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Assuming the </a:t>
            </a:r>
            <a:r>
              <a:rPr lang="en-US" dirty="0" err="1"/>
              <a:t>neofetch</a:t>
            </a:r>
            <a:r>
              <a:rPr lang="en-US" dirty="0"/>
              <a:t> package is installed</a:t>
            </a:r>
          </a:p>
          <a:p>
            <a:r>
              <a:rPr lang="en-US" dirty="0" err="1"/>
              <a:t>Openvm</a:t>
            </a:r>
            <a:r>
              <a:rPr lang="en-US" dirty="0"/>
              <a:t>-tools for copy paste should be installed by default</a:t>
            </a:r>
          </a:p>
        </p:txBody>
      </p:sp>
      <p:sp>
        <p:nvSpPr>
          <p:cNvPr id="4" name="Slide Number Placeholder 3"/>
          <p:cNvSpPr>
            <a:spLocks noGrp="1"/>
          </p:cNvSpPr>
          <p:nvPr>
            <p:ph type="sldNum" sz="quarter" idx="5"/>
          </p:nvPr>
        </p:nvSpPr>
        <p:spPr/>
        <p:txBody>
          <a:bodyPr/>
          <a:lstStyle/>
          <a:p>
            <a:fld id="{6843FF4B-3F5C-48A3-8BB1-124264C9C8AE}" type="slidenum">
              <a:rPr lang="en-US" smtClean="0"/>
              <a:t>40</a:t>
            </a:fld>
            <a:endParaRPr lang="en-US"/>
          </a:p>
        </p:txBody>
      </p:sp>
    </p:spTree>
    <p:extLst>
      <p:ext uri="{BB962C8B-B14F-4D97-AF65-F5344CB8AC3E}">
        <p14:creationId xmlns:p14="http://schemas.microsoft.com/office/powerpoint/2010/main" val="7999994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Probably leave blank unless your campus was an unusual setup</a:t>
            </a:r>
          </a:p>
        </p:txBody>
      </p:sp>
      <p:sp>
        <p:nvSpPr>
          <p:cNvPr id="4" name="Slide Number Placeholder 3"/>
          <p:cNvSpPr>
            <a:spLocks noGrp="1"/>
          </p:cNvSpPr>
          <p:nvPr>
            <p:ph type="sldNum" sz="quarter" idx="5"/>
          </p:nvPr>
        </p:nvSpPr>
        <p:spPr/>
        <p:txBody>
          <a:bodyPr/>
          <a:lstStyle/>
          <a:p>
            <a:fld id="{6843FF4B-3F5C-48A3-8BB1-124264C9C8AE}" type="slidenum">
              <a:rPr lang="en-US" smtClean="0"/>
              <a:t>16</a:t>
            </a:fld>
            <a:endParaRPr lang="en-US"/>
          </a:p>
        </p:txBody>
      </p:sp>
    </p:spTree>
    <p:extLst>
      <p:ext uri="{BB962C8B-B14F-4D97-AF65-F5344CB8AC3E}">
        <p14:creationId xmlns:p14="http://schemas.microsoft.com/office/powerpoint/2010/main" val="1254904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Probably leave blank unless your campus was an unusual setup</a:t>
            </a:r>
          </a:p>
        </p:txBody>
      </p:sp>
      <p:sp>
        <p:nvSpPr>
          <p:cNvPr id="4" name="Slide Number Placeholder 3"/>
          <p:cNvSpPr>
            <a:spLocks noGrp="1"/>
          </p:cNvSpPr>
          <p:nvPr>
            <p:ph type="sldNum" sz="quarter" idx="5"/>
          </p:nvPr>
        </p:nvSpPr>
        <p:spPr/>
        <p:txBody>
          <a:bodyPr/>
          <a:lstStyle/>
          <a:p>
            <a:fld id="{6843FF4B-3F5C-48A3-8BB1-124264C9C8AE}" type="slidenum">
              <a:rPr lang="en-US" smtClean="0"/>
              <a:t>17</a:t>
            </a:fld>
            <a:endParaRPr lang="en-US"/>
          </a:p>
        </p:txBody>
      </p:sp>
    </p:spTree>
    <p:extLst>
      <p:ext uri="{BB962C8B-B14F-4D97-AF65-F5344CB8AC3E}">
        <p14:creationId xmlns:p14="http://schemas.microsoft.com/office/powerpoint/2010/main" val="50353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Leave defaults, encryption will slow down performance</a:t>
            </a:r>
          </a:p>
        </p:txBody>
      </p:sp>
      <p:sp>
        <p:nvSpPr>
          <p:cNvPr id="4" name="Slide Number Placeholder 3"/>
          <p:cNvSpPr>
            <a:spLocks noGrp="1"/>
          </p:cNvSpPr>
          <p:nvPr>
            <p:ph type="sldNum" sz="quarter" idx="5"/>
          </p:nvPr>
        </p:nvSpPr>
        <p:spPr/>
        <p:txBody>
          <a:bodyPr/>
          <a:lstStyle/>
          <a:p>
            <a:fld id="{6843FF4B-3F5C-48A3-8BB1-124264C9C8AE}" type="slidenum">
              <a:rPr lang="en-US" smtClean="0"/>
              <a:t>18</a:t>
            </a:fld>
            <a:endParaRPr lang="en-US"/>
          </a:p>
        </p:txBody>
      </p:sp>
    </p:spTree>
    <p:extLst>
      <p:ext uri="{BB962C8B-B14F-4D97-AF65-F5344CB8AC3E}">
        <p14:creationId xmlns:p14="http://schemas.microsoft.com/office/powerpoint/2010/main" val="33394916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Leave defaults, encryption will slow down performance</a:t>
            </a:r>
          </a:p>
        </p:txBody>
      </p:sp>
      <p:sp>
        <p:nvSpPr>
          <p:cNvPr id="4" name="Slide Number Placeholder 3"/>
          <p:cNvSpPr>
            <a:spLocks noGrp="1"/>
          </p:cNvSpPr>
          <p:nvPr>
            <p:ph type="sldNum" sz="quarter" idx="5"/>
          </p:nvPr>
        </p:nvSpPr>
        <p:spPr/>
        <p:txBody>
          <a:bodyPr/>
          <a:lstStyle/>
          <a:p>
            <a:fld id="{6843FF4B-3F5C-48A3-8BB1-124264C9C8AE}" type="slidenum">
              <a:rPr lang="en-US" smtClean="0"/>
              <a:t>19</a:t>
            </a:fld>
            <a:endParaRPr lang="en-US"/>
          </a:p>
        </p:txBody>
      </p:sp>
    </p:spTree>
    <p:extLst>
      <p:ext uri="{BB962C8B-B14F-4D97-AF65-F5344CB8AC3E}">
        <p14:creationId xmlns:p14="http://schemas.microsoft.com/office/powerpoint/2010/main" val="2700528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Leave defaults, encryption will slow down performance</a:t>
            </a:r>
          </a:p>
        </p:txBody>
      </p:sp>
      <p:sp>
        <p:nvSpPr>
          <p:cNvPr id="4" name="Slide Number Placeholder 3"/>
          <p:cNvSpPr>
            <a:spLocks noGrp="1"/>
          </p:cNvSpPr>
          <p:nvPr>
            <p:ph type="sldNum" sz="quarter" idx="5"/>
          </p:nvPr>
        </p:nvSpPr>
        <p:spPr/>
        <p:txBody>
          <a:bodyPr/>
          <a:lstStyle/>
          <a:p>
            <a:fld id="{6843FF4B-3F5C-48A3-8BB1-124264C9C8AE}" type="slidenum">
              <a:rPr lang="en-US" smtClean="0"/>
              <a:t>20</a:t>
            </a:fld>
            <a:endParaRPr lang="en-US"/>
          </a:p>
        </p:txBody>
      </p:sp>
    </p:spTree>
    <p:extLst>
      <p:ext uri="{BB962C8B-B14F-4D97-AF65-F5344CB8AC3E}">
        <p14:creationId xmlns:p14="http://schemas.microsoft.com/office/powerpoint/2010/main" val="1984318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Leave defaults, encryption will slow down performance</a:t>
            </a:r>
          </a:p>
        </p:txBody>
      </p:sp>
      <p:sp>
        <p:nvSpPr>
          <p:cNvPr id="4" name="Slide Number Placeholder 3"/>
          <p:cNvSpPr>
            <a:spLocks noGrp="1"/>
          </p:cNvSpPr>
          <p:nvPr>
            <p:ph type="sldNum" sz="quarter" idx="5"/>
          </p:nvPr>
        </p:nvSpPr>
        <p:spPr/>
        <p:txBody>
          <a:bodyPr/>
          <a:lstStyle/>
          <a:p>
            <a:fld id="{6843FF4B-3F5C-48A3-8BB1-124264C9C8AE}" type="slidenum">
              <a:rPr lang="en-US" smtClean="0"/>
              <a:t>21</a:t>
            </a:fld>
            <a:endParaRPr lang="en-US"/>
          </a:p>
        </p:txBody>
      </p:sp>
    </p:spTree>
    <p:extLst>
      <p:ext uri="{BB962C8B-B14F-4D97-AF65-F5344CB8AC3E}">
        <p14:creationId xmlns:p14="http://schemas.microsoft.com/office/powerpoint/2010/main" val="2935074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Leave defaults, encryption will slow down performance</a:t>
            </a:r>
          </a:p>
        </p:txBody>
      </p:sp>
      <p:sp>
        <p:nvSpPr>
          <p:cNvPr id="4" name="Slide Number Placeholder 3"/>
          <p:cNvSpPr>
            <a:spLocks noGrp="1"/>
          </p:cNvSpPr>
          <p:nvPr>
            <p:ph type="sldNum" sz="quarter" idx="5"/>
          </p:nvPr>
        </p:nvSpPr>
        <p:spPr/>
        <p:txBody>
          <a:bodyPr/>
          <a:lstStyle/>
          <a:p>
            <a:fld id="{6843FF4B-3F5C-48A3-8BB1-124264C9C8AE}" type="slidenum">
              <a:rPr lang="en-US" smtClean="0"/>
              <a:t>22</a:t>
            </a:fld>
            <a:endParaRPr lang="en-US"/>
          </a:p>
        </p:txBody>
      </p:sp>
    </p:spTree>
    <p:extLst>
      <p:ext uri="{BB962C8B-B14F-4D97-AF65-F5344CB8AC3E}">
        <p14:creationId xmlns:p14="http://schemas.microsoft.com/office/powerpoint/2010/main" val="13654359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43" name="Group 42">
            <a:extLst>
              <a:ext uri="{FF2B5EF4-FFF2-40B4-BE49-F238E27FC236}">
                <a16:creationId xmlns:a16="http://schemas.microsoft.com/office/drawing/2014/main" id="{EB46B8FB-F6A2-5F47-A6CD-A7E17E69270F}"/>
              </a:ext>
            </a:extLst>
          </p:cNvPr>
          <p:cNvGrpSpPr/>
          <p:nvPr/>
        </p:nvGrpSpPr>
        <p:grpSpPr>
          <a:xfrm>
            <a:off x="6201388" y="0"/>
            <a:ext cx="5990612" cy="6858001"/>
            <a:chOff x="6201388" y="0"/>
            <a:chExt cx="5990612" cy="6858001"/>
          </a:xfrm>
        </p:grpSpPr>
        <p:sp>
          <p:nvSpPr>
            <p:cNvPr id="45" name="Oval 44">
              <a:extLst>
                <a:ext uri="{FF2B5EF4-FFF2-40B4-BE49-F238E27FC236}">
                  <a16:creationId xmlns:a16="http://schemas.microsoft.com/office/drawing/2014/main" id="{419BDE93-3EC2-4E4D-BC0B-417378F49EDA}"/>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a:extLst>
                <a:ext uri="{FF2B5EF4-FFF2-40B4-BE49-F238E27FC236}">
                  <a16:creationId xmlns:a16="http://schemas.microsoft.com/office/drawing/2014/main" id="{FE21F82F-1EE5-8240-97F8-387DF0253FCE}"/>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48">
              <a:extLst>
                <a:ext uri="{FF2B5EF4-FFF2-40B4-BE49-F238E27FC236}">
                  <a16:creationId xmlns:a16="http://schemas.microsoft.com/office/drawing/2014/main" id="{AE1903E3-6B5F-6B4C-9A1F-62628A050AEB}"/>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Oval 50">
              <a:extLst>
                <a:ext uri="{FF2B5EF4-FFF2-40B4-BE49-F238E27FC236}">
                  <a16:creationId xmlns:a16="http://schemas.microsoft.com/office/drawing/2014/main" id="{F7C55863-3B37-0743-B001-1A970033FBA8}"/>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932B4C24-3A58-924C-B79A-D961EF7C2C48}"/>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21EF52E0-D2CF-544F-93A6-4D7B45A0483A}"/>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a:extLst>
                <a:ext uri="{FF2B5EF4-FFF2-40B4-BE49-F238E27FC236}">
                  <a16:creationId xmlns:a16="http://schemas.microsoft.com/office/drawing/2014/main" id="{6966CFE5-1C8C-2E4F-9B2D-A8438F5A5322}"/>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5" name="Freeform 64">
              <a:extLst>
                <a:ext uri="{FF2B5EF4-FFF2-40B4-BE49-F238E27FC236}">
                  <a16:creationId xmlns:a16="http://schemas.microsoft.com/office/drawing/2014/main" id="{9FD29EF3-A5B2-554A-A307-6BE1BCE8AF03}"/>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7" name="Oval 66">
              <a:extLst>
                <a:ext uri="{FF2B5EF4-FFF2-40B4-BE49-F238E27FC236}">
                  <a16:creationId xmlns:a16="http://schemas.microsoft.com/office/drawing/2014/main" id="{AC1ECAD8-0CF2-934D-AA1E-C108208CDE6F}"/>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DB14DED1-3A58-8C4D-902E-2A9F34043F61}"/>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65D65157-5719-0341-A807-A8956595FB4C}"/>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A7F23F74-B777-2A4C-8EF9-E798880D5942}"/>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a:extLst>
                <a:ext uri="{FF2B5EF4-FFF2-40B4-BE49-F238E27FC236}">
                  <a16:creationId xmlns:a16="http://schemas.microsoft.com/office/drawing/2014/main" id="{E3B9A050-0AE1-1D4B-A2AC-6EEF64B106D9}"/>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2" name="Freeform 71">
              <a:extLst>
                <a:ext uri="{FF2B5EF4-FFF2-40B4-BE49-F238E27FC236}">
                  <a16:creationId xmlns:a16="http://schemas.microsoft.com/office/drawing/2014/main" id="{C424FE38-F803-8D47-BF56-1B18EC2B1F0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3" name="Oval 72">
              <a:extLst>
                <a:ext uri="{FF2B5EF4-FFF2-40B4-BE49-F238E27FC236}">
                  <a16:creationId xmlns:a16="http://schemas.microsoft.com/office/drawing/2014/main" id="{E37187F2-9212-0641-97D0-1ACD50B748A8}"/>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C760C651-2AC4-564E-BEAA-AB7FAFE7F79F}"/>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8B0A1B8-5BA3-3548-9511-B4904D05264B}"/>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a:extLst>
                <a:ext uri="{FF2B5EF4-FFF2-40B4-BE49-F238E27FC236}">
                  <a16:creationId xmlns:a16="http://schemas.microsoft.com/office/drawing/2014/main" id="{424CD779-EE9A-214D-9488-767327E373AA}"/>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7" name="Freeform 76">
              <a:extLst>
                <a:ext uri="{FF2B5EF4-FFF2-40B4-BE49-F238E27FC236}">
                  <a16:creationId xmlns:a16="http://schemas.microsoft.com/office/drawing/2014/main" id="{630D08C6-9EFB-8540-875F-2A55DED2AAE3}"/>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8" name="Freeform 77">
              <a:extLst>
                <a:ext uri="{FF2B5EF4-FFF2-40B4-BE49-F238E27FC236}">
                  <a16:creationId xmlns:a16="http://schemas.microsoft.com/office/drawing/2014/main" id="{D7E8DA86-1294-4641-9C52-6E153150641C}"/>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9" name="Freeform 78">
              <a:extLst>
                <a:ext uri="{FF2B5EF4-FFF2-40B4-BE49-F238E27FC236}">
                  <a16:creationId xmlns:a16="http://schemas.microsoft.com/office/drawing/2014/main" id="{011063C9-2A43-3348-A018-F27FACAA778D}"/>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0" name="Freeform 79">
              <a:extLst>
                <a:ext uri="{FF2B5EF4-FFF2-40B4-BE49-F238E27FC236}">
                  <a16:creationId xmlns:a16="http://schemas.microsoft.com/office/drawing/2014/main" id="{EE85C7DE-D965-244F-BD95-3A05FF4AAC61}"/>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80">
              <a:extLst>
                <a:ext uri="{FF2B5EF4-FFF2-40B4-BE49-F238E27FC236}">
                  <a16:creationId xmlns:a16="http://schemas.microsoft.com/office/drawing/2014/main" id="{315A1389-149A-3342-A863-637D42FDB28D}"/>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2" name="Freeform 81">
              <a:extLst>
                <a:ext uri="{FF2B5EF4-FFF2-40B4-BE49-F238E27FC236}">
                  <a16:creationId xmlns:a16="http://schemas.microsoft.com/office/drawing/2014/main" id="{B149CC6F-B6C6-BE46-B451-1BF7D47A8936}"/>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CDAB39E9-6F50-3F4B-9DDB-FC0E0CA993A6}"/>
              </a:ext>
            </a:extLst>
          </p:cNvPr>
          <p:cNvSpPr>
            <a:spLocks noGrp="1"/>
          </p:cNvSpPr>
          <p:nvPr>
            <p:ph type="ctrTitle"/>
          </p:nvPr>
        </p:nvSpPr>
        <p:spPr>
          <a:xfrm>
            <a:off x="565150" y="768334"/>
            <a:ext cx="5066001" cy="2866405"/>
          </a:xfrm>
        </p:spPr>
        <p:txBody>
          <a:bodyPr anchor="t"/>
          <a:lstStyle>
            <a:lvl1pPr algn="l">
              <a:defRPr sz="6000"/>
            </a:lvl1pPr>
          </a:lstStyle>
          <a:p>
            <a:r>
              <a:rPr lang="en-US" dirty="0"/>
              <a:t>Click to edit Master title style</a:t>
            </a:r>
          </a:p>
        </p:txBody>
      </p:sp>
      <p:sp>
        <p:nvSpPr>
          <p:cNvPr id="3" name="Subtitle 2">
            <a:extLst>
              <a:ext uri="{FF2B5EF4-FFF2-40B4-BE49-F238E27FC236}">
                <a16:creationId xmlns:a16="http://schemas.microsoft.com/office/drawing/2014/main" id="{A6B2C33E-E9A6-304D-BBCB-97AD0B213CE0}"/>
              </a:ext>
            </a:extLst>
          </p:cNvPr>
          <p:cNvSpPr>
            <a:spLocks noGrp="1"/>
          </p:cNvSpPr>
          <p:nvPr>
            <p:ph type="subTitle" idx="1"/>
          </p:nvPr>
        </p:nvSpPr>
        <p:spPr>
          <a:xfrm>
            <a:off x="565150" y="4283239"/>
            <a:ext cx="5066001" cy="1475177"/>
          </a:xfrm>
        </p:spPr>
        <p:txBody>
          <a:bodyPr anchor="b"/>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29C75C4-E533-BE48-B528-D1A278BC39A3}"/>
              </a:ext>
            </a:extLst>
          </p:cNvPr>
          <p:cNvSpPr>
            <a:spLocks noGrp="1"/>
          </p:cNvSpPr>
          <p:nvPr>
            <p:ph type="dt" sz="half" idx="10"/>
          </p:nvPr>
        </p:nvSpPr>
        <p:spPr>
          <a:xfrm>
            <a:off x="566928" y="457200"/>
            <a:ext cx="3608205" cy="365125"/>
          </a:xfrm>
        </p:spPr>
        <p:txBody>
          <a:bodyPr/>
          <a:lstStyle>
            <a:lvl1pPr algn="l">
              <a:defRPr/>
            </a:lvl1pPr>
          </a:lstStyle>
          <a:p>
            <a:pPr algn="l"/>
            <a:fld id="{A5B0A250-5CC0-1746-B209-08E8B0DAE6AF}" type="datetimeFigureOut">
              <a:rPr lang="en-US" smtClean="0"/>
              <a:pPr algn="l"/>
              <a:t>10/12/2024</a:t>
            </a:fld>
            <a:endParaRPr lang="en-US" dirty="0"/>
          </a:p>
        </p:txBody>
      </p:sp>
      <p:sp>
        <p:nvSpPr>
          <p:cNvPr id="5" name="Footer Placeholder 4">
            <a:extLst>
              <a:ext uri="{FF2B5EF4-FFF2-40B4-BE49-F238E27FC236}">
                <a16:creationId xmlns:a16="http://schemas.microsoft.com/office/drawing/2014/main" id="{8F09BA8A-EF83-434D-A90E-0805D1104A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FCFDDE0-90B9-AD4E-B0EB-E7464FA9CDF2}"/>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D33A3282-0389-C547-8CA6-7F3E7F27B34D}"/>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0697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7ED46EE4-CE67-DD46-A751-9FEA049A22B8}"/>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955C5B70-D34F-8A49-B220-808CE2BBB7F3}"/>
                </a:ext>
              </a:extLst>
            </p:cNvPr>
            <p:cNvSpPr/>
            <p:nvPr/>
          </p:nvSpPr>
          <p:spPr>
            <a:xfrm>
              <a:off x="8928528" y="491812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4BBFE624-6DBD-8541-B43B-180C0AFA21F0}"/>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6E01AC23-2120-A542-B140-5A29AA27A2C8}"/>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154689C0-9C35-9B4D-906B-DA287DA55A38}"/>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96570F0-11E0-6147-9053-E3A4B5DBA0E4}"/>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9BDD97F6-A366-B54A-B889-42E97AFEDE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58E853BC-EE80-374B-B823-8D51A948C4CF}"/>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4B5B70B1-649D-9848-B5D4-6DE04D55F5F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46A2092A-2157-0A49-937F-BBAE14687DE7}"/>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F092371E-D526-AF43-816F-F7AEBA9FF16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06995714-B51E-E84A-9FD5-3AD33004E517}"/>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0FDB0CC5-76AA-6E44-8376-4EE649C1DE42}"/>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3D981F0B-8982-1C45-8D7C-30E744003823}"/>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76EEB7-1E87-0447-8CD6-DD220CF4EE59}"/>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BA8AE526-3A03-9B41-8C9F-27156E701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D08D72-182D-C947-B3F7-B74948D0849B}"/>
              </a:ext>
            </a:extLst>
          </p:cNvPr>
          <p:cNvSpPr>
            <a:spLocks noGrp="1"/>
          </p:cNvSpPr>
          <p:nvPr>
            <p:ph type="dt" sz="half" idx="10"/>
          </p:nvPr>
        </p:nvSpPr>
        <p:spPr/>
        <p:txBody>
          <a:bodyPr/>
          <a:lstStyle/>
          <a:p>
            <a:fld id="{A5B0A250-5CC0-1746-B209-08E8B0DAE6AF}" type="datetimeFigureOut">
              <a:rPr lang="en-US" smtClean="0"/>
              <a:t>10/12/2024</a:t>
            </a:fld>
            <a:endParaRPr lang="en-US" dirty="0"/>
          </a:p>
        </p:txBody>
      </p:sp>
      <p:sp>
        <p:nvSpPr>
          <p:cNvPr id="5" name="Footer Placeholder 4">
            <a:extLst>
              <a:ext uri="{FF2B5EF4-FFF2-40B4-BE49-F238E27FC236}">
                <a16:creationId xmlns:a16="http://schemas.microsoft.com/office/drawing/2014/main" id="{B076E396-D059-AF4D-A1D9-C1347978AA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F8845B6-87C0-2F4A-8146-00E911CDF70D}"/>
              </a:ext>
            </a:extLst>
          </p:cNvPr>
          <p:cNvSpPr>
            <a:spLocks noGrp="1"/>
          </p:cNvSpPr>
          <p:nvPr>
            <p:ph type="sldNum" sz="quarter" idx="12"/>
          </p:nvPr>
        </p:nvSpPr>
        <p:spPr>
          <a:xfrm>
            <a:off x="7086480"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A78A912D-4325-C449-BF2E-F331A221C695}"/>
              </a:ext>
            </a:extLst>
          </p:cNvPr>
          <p:cNvCxnSpPr>
            <a:cxnSpLocks/>
          </p:cNvCxnSpPr>
          <p:nvPr/>
        </p:nvCxnSpPr>
        <p:spPr>
          <a:xfrm>
            <a:off x="565150" y="6087110"/>
            <a:ext cx="7335146"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71389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C3803ECC-8207-244B-8051-94AA5304EDD9}"/>
              </a:ext>
            </a:extLst>
          </p:cNvPr>
          <p:cNvGrpSpPr/>
          <p:nvPr/>
        </p:nvGrpSpPr>
        <p:grpSpPr>
          <a:xfrm>
            <a:off x="10290315" y="0"/>
            <a:ext cx="1901686" cy="6858000"/>
            <a:chOff x="10290315" y="0"/>
            <a:chExt cx="1901686" cy="6858000"/>
          </a:xfrm>
        </p:grpSpPr>
        <p:sp>
          <p:nvSpPr>
            <p:cNvPr id="17" name="Freeform 16">
              <a:extLst>
                <a:ext uri="{FF2B5EF4-FFF2-40B4-BE49-F238E27FC236}">
                  <a16:creationId xmlns:a16="http://schemas.microsoft.com/office/drawing/2014/main" id="{CF2E8536-821C-3846-A152-2001B7BA4BC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7A02781-FFB4-C04E-97FB-78D26A9E8F1C}"/>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4C29607-37D2-7A4B-98E2-2C851CD6776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12FC7BA-80CC-1C4E-B268-B3EEA08137F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BEBC8FB1-96B9-D84A-BD2A-BC8410EBE012}"/>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A8455B4-A778-B44D-A7E8-C45A4846D9F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Vertical Title 1">
            <a:extLst>
              <a:ext uri="{FF2B5EF4-FFF2-40B4-BE49-F238E27FC236}">
                <a16:creationId xmlns:a16="http://schemas.microsoft.com/office/drawing/2014/main" id="{B0407CCA-80EF-2B45-8F8C-7D5796A61BC0}"/>
              </a:ext>
            </a:extLst>
          </p:cNvPr>
          <p:cNvSpPr>
            <a:spLocks noGrp="1"/>
          </p:cNvSpPr>
          <p:nvPr>
            <p:ph type="title" orient="vert"/>
          </p:nvPr>
        </p:nvSpPr>
        <p:spPr>
          <a:xfrm>
            <a:off x="8950095" y="976630"/>
            <a:ext cx="2268507" cy="478459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BAA221C3-F2D3-FC4F-938B-4C4CAC7370B1}"/>
              </a:ext>
            </a:extLst>
          </p:cNvPr>
          <p:cNvSpPr>
            <a:spLocks noGrp="1"/>
          </p:cNvSpPr>
          <p:nvPr>
            <p:ph type="body" orient="vert" idx="1"/>
          </p:nvPr>
        </p:nvSpPr>
        <p:spPr>
          <a:xfrm>
            <a:off x="565150" y="976630"/>
            <a:ext cx="8264057" cy="478459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061B46-3E9A-AC48-8C84-5B46EA1EC583}"/>
              </a:ext>
            </a:extLst>
          </p:cNvPr>
          <p:cNvSpPr>
            <a:spLocks noGrp="1"/>
          </p:cNvSpPr>
          <p:nvPr>
            <p:ph type="dt" sz="half" idx="10"/>
          </p:nvPr>
        </p:nvSpPr>
        <p:spPr/>
        <p:txBody>
          <a:bodyPr/>
          <a:lstStyle/>
          <a:p>
            <a:fld id="{A5B0A250-5CC0-1746-B209-08E8B0DAE6AF}" type="datetimeFigureOut">
              <a:rPr lang="en-US" smtClean="0"/>
              <a:t>10/12/2024</a:t>
            </a:fld>
            <a:endParaRPr lang="en-US"/>
          </a:p>
        </p:txBody>
      </p:sp>
      <p:sp>
        <p:nvSpPr>
          <p:cNvPr id="5" name="Footer Placeholder 4">
            <a:extLst>
              <a:ext uri="{FF2B5EF4-FFF2-40B4-BE49-F238E27FC236}">
                <a16:creationId xmlns:a16="http://schemas.microsoft.com/office/drawing/2014/main" id="{369F8F49-5859-714C-8EE1-61A74F324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2B6F69-3FFA-D94F-BA99-873D36F7F69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C31B40EC-87DB-A64F-9D4B-98A86F7CEFFF}"/>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8690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F0CAFDA3-320A-C24D-A7A1-20C1267EC987}"/>
              </a:ext>
            </a:extLst>
          </p:cNvPr>
          <p:cNvGrpSpPr/>
          <p:nvPr/>
        </p:nvGrpSpPr>
        <p:grpSpPr>
          <a:xfrm>
            <a:off x="8928528" y="0"/>
            <a:ext cx="3263472" cy="6858000"/>
            <a:chOff x="8928528" y="0"/>
            <a:chExt cx="3263472" cy="6858000"/>
          </a:xfrm>
        </p:grpSpPr>
        <p:sp>
          <p:nvSpPr>
            <p:cNvPr id="23" name="Oval 22">
              <a:extLst>
                <a:ext uri="{FF2B5EF4-FFF2-40B4-BE49-F238E27FC236}">
                  <a16:creationId xmlns:a16="http://schemas.microsoft.com/office/drawing/2014/main" id="{D2411669-6E2C-2243-99CD-6BC9D724FA1F}"/>
                </a:ext>
              </a:extLst>
            </p:cNvPr>
            <p:cNvSpPr/>
            <p:nvPr/>
          </p:nvSpPr>
          <p:spPr>
            <a:xfrm>
              <a:off x="8928528"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C4E0C522-0F40-ED44-A700-F1BCD1CF74F5}"/>
                </a:ext>
              </a:extLst>
            </p:cNvPr>
            <p:cNvSpPr/>
            <p:nvPr/>
          </p:nvSpPr>
          <p:spPr>
            <a:xfrm>
              <a:off x="8928528" y="0"/>
              <a:ext cx="1130724" cy="565573"/>
            </a:xfrm>
            <a:custGeom>
              <a:avLst/>
              <a:gdLst>
                <a:gd name="connsiteX0" fmla="*/ 22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2"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B79B4380-CBEC-C341-A10E-5EF9A8597959}"/>
                </a:ext>
              </a:extLst>
            </p:cNvPr>
            <p:cNvSpPr/>
            <p:nvPr/>
          </p:nvSpPr>
          <p:spPr>
            <a:xfrm>
              <a:off x="10291391" y="6292417"/>
              <a:ext cx="1130724" cy="565583"/>
            </a:xfrm>
            <a:custGeom>
              <a:avLst/>
              <a:gdLst>
                <a:gd name="connsiteX0" fmla="*/ 565362 w 1130724"/>
                <a:gd name="connsiteY0" fmla="*/ 0 h 565583"/>
                <a:gd name="connsiteX1" fmla="*/ 1130724 w 1130724"/>
                <a:gd name="connsiteY1" fmla="*/ 565362 h 565583"/>
                <a:gd name="connsiteX2" fmla="*/ 1130702 w 1130724"/>
                <a:gd name="connsiteY2" fmla="*/ 565583 h 565583"/>
                <a:gd name="connsiteX3" fmla="*/ 22 w 1130724"/>
                <a:gd name="connsiteY3" fmla="*/ 565583 h 565583"/>
                <a:gd name="connsiteX4" fmla="*/ 0 w 1130724"/>
                <a:gd name="connsiteY4" fmla="*/ 565362 h 565583"/>
                <a:gd name="connsiteX5" fmla="*/ 565362 w 1130724"/>
                <a:gd name="connsiteY5" fmla="*/ 0 h 5655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83">
                  <a:moveTo>
                    <a:pt x="565362" y="0"/>
                  </a:moveTo>
                  <a:cubicBezTo>
                    <a:pt x="877603" y="0"/>
                    <a:pt x="1130724" y="253121"/>
                    <a:pt x="1130724" y="565362"/>
                  </a:cubicBezTo>
                  <a:lnTo>
                    <a:pt x="1130702" y="565583"/>
                  </a:lnTo>
                  <a:lnTo>
                    <a:pt x="22" y="565583"/>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Oval 25">
              <a:extLst>
                <a:ext uri="{FF2B5EF4-FFF2-40B4-BE49-F238E27FC236}">
                  <a16:creationId xmlns:a16="http://schemas.microsoft.com/office/drawing/2014/main" id="{F04AD70E-5490-4C4E-A05D-D67949C51A74}"/>
                </a:ext>
              </a:extLst>
            </p:cNvPr>
            <p:cNvSpPr/>
            <p:nvPr/>
          </p:nvSpPr>
          <p:spPr>
            <a:xfrm>
              <a:off x="10291392"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128A8883-9F24-0047-92B7-45B3D2E7D9C0}"/>
                </a:ext>
              </a:extLst>
            </p:cNvPr>
            <p:cNvSpPr/>
            <p:nvPr/>
          </p:nvSpPr>
          <p:spPr>
            <a:xfrm>
              <a:off x="10291392" y="2177876"/>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AAC3A3BB-FD2C-FB44-9478-FA87EF229D37}"/>
                </a:ext>
              </a:extLst>
            </p:cNvPr>
            <p:cNvSpPr/>
            <p:nvPr/>
          </p:nvSpPr>
          <p:spPr>
            <a:xfrm>
              <a:off x="10291392" y="806363"/>
              <a:ext cx="1130724" cy="113072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a:extLst>
                <a:ext uri="{FF2B5EF4-FFF2-40B4-BE49-F238E27FC236}">
                  <a16:creationId xmlns:a16="http://schemas.microsoft.com/office/drawing/2014/main" id="{BF46B3B1-E981-BB40-B916-51A6D3851969}"/>
                </a:ext>
              </a:extLst>
            </p:cNvPr>
            <p:cNvSpPr/>
            <p:nvPr/>
          </p:nvSpPr>
          <p:spPr>
            <a:xfrm>
              <a:off x="10291392"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29">
              <a:extLst>
                <a:ext uri="{FF2B5EF4-FFF2-40B4-BE49-F238E27FC236}">
                  <a16:creationId xmlns:a16="http://schemas.microsoft.com/office/drawing/2014/main" id="{EA7DAE92-7D6B-B042-83BE-047C8EC322A0}"/>
                </a:ext>
              </a:extLst>
            </p:cNvPr>
            <p:cNvSpPr/>
            <p:nvPr/>
          </p:nvSpPr>
          <p:spPr>
            <a:xfrm>
              <a:off x="11654256" y="6295201"/>
              <a:ext cx="537744" cy="562799"/>
            </a:xfrm>
            <a:custGeom>
              <a:avLst/>
              <a:gdLst>
                <a:gd name="connsiteX0" fmla="*/ 537744 w 537744"/>
                <a:gd name="connsiteY0" fmla="*/ 0 h 562799"/>
                <a:gd name="connsiteX1" fmla="*/ 537744 w 537744"/>
                <a:gd name="connsiteY1" fmla="*/ 562799 h 562799"/>
                <a:gd name="connsiteX2" fmla="*/ 22 w 537744"/>
                <a:gd name="connsiteY2" fmla="*/ 562799 h 562799"/>
                <a:gd name="connsiteX3" fmla="*/ 0 w 537744"/>
                <a:gd name="connsiteY3" fmla="*/ 562578 h 562799"/>
                <a:gd name="connsiteX4" fmla="*/ 451422 w 537744"/>
                <a:gd name="connsiteY4" fmla="*/ 8702 h 56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99">
                  <a:moveTo>
                    <a:pt x="537744" y="0"/>
                  </a:moveTo>
                  <a:lnTo>
                    <a:pt x="537744" y="562799"/>
                  </a:lnTo>
                  <a:lnTo>
                    <a:pt x="22" y="562799"/>
                  </a:lnTo>
                  <a:lnTo>
                    <a:pt x="0" y="562578"/>
                  </a:ln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30">
              <a:extLst>
                <a:ext uri="{FF2B5EF4-FFF2-40B4-BE49-F238E27FC236}">
                  <a16:creationId xmlns:a16="http://schemas.microsoft.com/office/drawing/2014/main" id="{06AADCE6-4277-EA49-AF23-63B53CA6772A}"/>
                </a:ext>
              </a:extLst>
            </p:cNvPr>
            <p:cNvSpPr/>
            <p:nvPr/>
          </p:nvSpPr>
          <p:spPr>
            <a:xfrm>
              <a:off x="11654256" y="4923687"/>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31">
              <a:extLst>
                <a:ext uri="{FF2B5EF4-FFF2-40B4-BE49-F238E27FC236}">
                  <a16:creationId xmlns:a16="http://schemas.microsoft.com/office/drawing/2014/main" id="{58CEA343-047B-DF4E-A7A8-881C7740EA36}"/>
                </a:ext>
              </a:extLst>
            </p:cNvPr>
            <p:cNvSpPr/>
            <p:nvPr/>
          </p:nvSpPr>
          <p:spPr>
            <a:xfrm>
              <a:off x="11654256" y="3552173"/>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32">
              <a:extLst>
                <a:ext uri="{FF2B5EF4-FFF2-40B4-BE49-F238E27FC236}">
                  <a16:creationId xmlns:a16="http://schemas.microsoft.com/office/drawing/2014/main" id="{FCCBAA07-17CE-2740-AA04-AEDA5EAD2796}"/>
                </a:ext>
              </a:extLst>
            </p:cNvPr>
            <p:cNvSpPr/>
            <p:nvPr/>
          </p:nvSpPr>
          <p:spPr>
            <a:xfrm>
              <a:off x="11654256" y="2180659"/>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4" name="Freeform 33">
              <a:extLst>
                <a:ext uri="{FF2B5EF4-FFF2-40B4-BE49-F238E27FC236}">
                  <a16:creationId xmlns:a16="http://schemas.microsoft.com/office/drawing/2014/main" id="{BF15C430-7951-6040-BD4C-4E996E94480E}"/>
                </a:ext>
              </a:extLst>
            </p:cNvPr>
            <p:cNvSpPr/>
            <p:nvPr/>
          </p:nvSpPr>
          <p:spPr>
            <a:xfrm>
              <a:off x="11654256" y="809146"/>
              <a:ext cx="537744" cy="1125156"/>
            </a:xfrm>
            <a:custGeom>
              <a:avLst/>
              <a:gdLst>
                <a:gd name="connsiteX0" fmla="*/ 537744 w 537744"/>
                <a:gd name="connsiteY0" fmla="*/ 0 h 1125156"/>
                <a:gd name="connsiteX1" fmla="*/ 537744 w 537744"/>
                <a:gd name="connsiteY1" fmla="*/ 1125156 h 1125156"/>
                <a:gd name="connsiteX2" fmla="*/ 451422 w 537744"/>
                <a:gd name="connsiteY2" fmla="*/ 1116454 h 1125156"/>
                <a:gd name="connsiteX3" fmla="*/ 0 w 537744"/>
                <a:gd name="connsiteY3" fmla="*/ 562578 h 1125156"/>
                <a:gd name="connsiteX4" fmla="*/ 451422 w 537744"/>
                <a:gd name="connsiteY4" fmla="*/ 8702 h 1125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1125156">
                  <a:moveTo>
                    <a:pt x="537744" y="0"/>
                  </a:moveTo>
                  <a:lnTo>
                    <a:pt x="537744" y="1125156"/>
                  </a:lnTo>
                  <a:lnTo>
                    <a:pt x="451422" y="1116454"/>
                  </a:lnTo>
                  <a:cubicBezTo>
                    <a:pt x="193796" y="1063736"/>
                    <a:pt x="0" y="835789"/>
                    <a:pt x="0" y="562578"/>
                  </a:cubicBezTo>
                  <a:cubicBezTo>
                    <a:pt x="0" y="289367"/>
                    <a:pt x="193796" y="61420"/>
                    <a:pt x="451422" y="8702"/>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5" name="Freeform 34">
              <a:extLst>
                <a:ext uri="{FF2B5EF4-FFF2-40B4-BE49-F238E27FC236}">
                  <a16:creationId xmlns:a16="http://schemas.microsoft.com/office/drawing/2014/main" id="{0B3467F9-370D-5C4C-9EDE-E0CA0E401568}"/>
                </a:ext>
              </a:extLst>
            </p:cNvPr>
            <p:cNvSpPr/>
            <p:nvPr/>
          </p:nvSpPr>
          <p:spPr>
            <a:xfrm>
              <a:off x="11654256" y="0"/>
              <a:ext cx="537744" cy="562788"/>
            </a:xfrm>
            <a:custGeom>
              <a:avLst/>
              <a:gdLst>
                <a:gd name="connsiteX0" fmla="*/ 21 w 537744"/>
                <a:gd name="connsiteY0" fmla="*/ 0 h 562788"/>
                <a:gd name="connsiteX1" fmla="*/ 537744 w 537744"/>
                <a:gd name="connsiteY1" fmla="*/ 0 h 562788"/>
                <a:gd name="connsiteX2" fmla="*/ 537744 w 537744"/>
                <a:gd name="connsiteY2" fmla="*/ 562788 h 562788"/>
                <a:gd name="connsiteX3" fmla="*/ 451422 w 537744"/>
                <a:gd name="connsiteY3" fmla="*/ 554086 h 562788"/>
                <a:gd name="connsiteX4" fmla="*/ 0 w 537744"/>
                <a:gd name="connsiteY4" fmla="*/ 211 h 5627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7744" h="562788">
                  <a:moveTo>
                    <a:pt x="21" y="0"/>
                  </a:moveTo>
                  <a:lnTo>
                    <a:pt x="537744" y="0"/>
                  </a:lnTo>
                  <a:lnTo>
                    <a:pt x="537744" y="562788"/>
                  </a:lnTo>
                  <a:lnTo>
                    <a:pt x="451422" y="554086"/>
                  </a:lnTo>
                  <a:cubicBezTo>
                    <a:pt x="193796" y="501368"/>
                    <a:pt x="0" y="273421"/>
                    <a:pt x="0" y="211"/>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2A1E4-52BA-534C-AECC-35C3CF44F861}"/>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88315675-65B4-E14F-9785-663A83B7B6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676A1E-2332-684F-BDD2-687C166BDEC0}"/>
              </a:ext>
            </a:extLst>
          </p:cNvPr>
          <p:cNvSpPr>
            <a:spLocks noGrp="1"/>
          </p:cNvSpPr>
          <p:nvPr>
            <p:ph type="dt" sz="half" idx="10"/>
          </p:nvPr>
        </p:nvSpPr>
        <p:spPr/>
        <p:txBody>
          <a:bodyPr/>
          <a:lstStyle/>
          <a:p>
            <a:fld id="{A5B0A250-5CC0-1746-B209-08E8B0DAE6AF}" type="datetimeFigureOut">
              <a:rPr lang="en-US" smtClean="0"/>
              <a:t>10/12/2024</a:t>
            </a:fld>
            <a:endParaRPr lang="en-US" dirty="0"/>
          </a:p>
        </p:txBody>
      </p:sp>
      <p:sp>
        <p:nvSpPr>
          <p:cNvPr id="5" name="Footer Placeholder 4">
            <a:extLst>
              <a:ext uri="{FF2B5EF4-FFF2-40B4-BE49-F238E27FC236}">
                <a16:creationId xmlns:a16="http://schemas.microsoft.com/office/drawing/2014/main" id="{22BB8CB0-B7BE-7D4F-B254-8A2F8AEC273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E5A569-A063-8E40-B703-82B11D2A988A}"/>
              </a:ext>
            </a:extLst>
          </p:cNvPr>
          <p:cNvSpPr>
            <a:spLocks noGrp="1"/>
          </p:cNvSpPr>
          <p:nvPr>
            <p:ph type="sldNum" sz="quarter" idx="12"/>
          </p:nvPr>
        </p:nvSpPr>
        <p:spPr>
          <a:xfrm>
            <a:off x="7087169" y="6141085"/>
            <a:ext cx="813816" cy="365125"/>
          </a:xfrm>
        </p:spPr>
        <p:txBody>
          <a:bodyPr/>
          <a:lstStyle/>
          <a:p>
            <a:fld id="{49ABCAEC-7D34-E549-A96E-FCEDAADBE4B0}" type="slidenum">
              <a:rPr lang="en-US" smtClean="0"/>
              <a:t>‹#›</a:t>
            </a:fld>
            <a:endParaRPr lang="en-US"/>
          </a:p>
        </p:txBody>
      </p:sp>
      <p:cxnSp>
        <p:nvCxnSpPr>
          <p:cNvPr id="7" name="Straight Connector 6">
            <a:extLst>
              <a:ext uri="{FF2B5EF4-FFF2-40B4-BE49-F238E27FC236}">
                <a16:creationId xmlns:a16="http://schemas.microsoft.com/office/drawing/2014/main" id="{8231D73A-BA91-794F-8C09-4F4B41A6D08B}"/>
              </a:ext>
            </a:extLst>
          </p:cNvPr>
          <p:cNvCxnSpPr>
            <a:cxnSpLocks/>
          </p:cNvCxnSpPr>
          <p:nvPr/>
        </p:nvCxnSpPr>
        <p:spPr>
          <a:xfrm>
            <a:off x="565150" y="6087110"/>
            <a:ext cx="7335835"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7447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39" name="Group 38">
            <a:extLst>
              <a:ext uri="{FF2B5EF4-FFF2-40B4-BE49-F238E27FC236}">
                <a16:creationId xmlns:a16="http://schemas.microsoft.com/office/drawing/2014/main" id="{3ABDDED5-B489-454D-A72D-46C9473AB018}"/>
              </a:ext>
            </a:extLst>
          </p:cNvPr>
          <p:cNvGrpSpPr/>
          <p:nvPr/>
        </p:nvGrpSpPr>
        <p:grpSpPr>
          <a:xfrm>
            <a:off x="6201388" y="0"/>
            <a:ext cx="5990612" cy="6858001"/>
            <a:chOff x="6201388" y="0"/>
            <a:chExt cx="5990612" cy="6858001"/>
          </a:xfrm>
        </p:grpSpPr>
        <p:sp>
          <p:nvSpPr>
            <p:cNvPr id="40" name="Oval 39">
              <a:extLst>
                <a:ext uri="{FF2B5EF4-FFF2-40B4-BE49-F238E27FC236}">
                  <a16:creationId xmlns:a16="http://schemas.microsoft.com/office/drawing/2014/main" id="{E6338A9A-49A1-B04D-B479-43604A5CD6D5}"/>
                </a:ext>
              </a:extLst>
            </p:cNvPr>
            <p:cNvSpPr/>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a:extLst>
                <a:ext uri="{FF2B5EF4-FFF2-40B4-BE49-F238E27FC236}">
                  <a16:creationId xmlns:a16="http://schemas.microsoft.com/office/drawing/2014/main" id="{3151B6D8-101B-F34D-992A-1668DB5D0067}"/>
                </a:ext>
              </a:extLst>
            </p:cNvPr>
            <p:cNvSpPr/>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41">
              <a:extLst>
                <a:ext uri="{FF2B5EF4-FFF2-40B4-BE49-F238E27FC236}">
                  <a16:creationId xmlns:a16="http://schemas.microsoft.com/office/drawing/2014/main" id="{21D4DE71-EB1A-E74C-9364-5FEC5377F4EF}"/>
                </a:ext>
              </a:extLst>
            </p:cNvPr>
            <p:cNvSpPr/>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BD99A5CD-9D3A-DA46-AD96-34B9DB522051}"/>
                </a:ext>
              </a:extLst>
            </p:cNvPr>
            <p:cNvSpPr/>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E6537DF9-74F2-924C-9B63-22B100C80C92}"/>
                </a:ext>
              </a:extLst>
            </p:cNvPr>
            <p:cNvSpPr/>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D7655457-8E4D-F34C-A595-66A45E9C3A1F}"/>
                </a:ext>
              </a:extLst>
            </p:cNvPr>
            <p:cNvSpPr/>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a:extLst>
                <a:ext uri="{FF2B5EF4-FFF2-40B4-BE49-F238E27FC236}">
                  <a16:creationId xmlns:a16="http://schemas.microsoft.com/office/drawing/2014/main" id="{FB0E8D2C-8947-E44C-BC5F-F81B083DAA3E}"/>
                </a:ext>
              </a:extLst>
            </p:cNvPr>
            <p:cNvSpPr/>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6">
              <a:extLst>
                <a:ext uri="{FF2B5EF4-FFF2-40B4-BE49-F238E27FC236}">
                  <a16:creationId xmlns:a16="http://schemas.microsoft.com/office/drawing/2014/main" id="{ED57F45D-85B8-AC49-A2BA-E941F1BE7F15}"/>
                </a:ext>
              </a:extLst>
            </p:cNvPr>
            <p:cNvSpPr/>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Oval 47">
              <a:extLst>
                <a:ext uri="{FF2B5EF4-FFF2-40B4-BE49-F238E27FC236}">
                  <a16:creationId xmlns:a16="http://schemas.microsoft.com/office/drawing/2014/main" id="{DA576359-CAE3-634C-8DF8-A834BCD7D668}"/>
                </a:ext>
              </a:extLst>
            </p:cNvPr>
            <p:cNvSpPr/>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16343F35-6601-BD4A-B9A5-25361D0453D2}"/>
                </a:ext>
              </a:extLst>
            </p:cNvPr>
            <p:cNvSpPr/>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5ED1C169-DCD9-9C4B-91B1-519621155A64}"/>
                </a:ext>
              </a:extLst>
            </p:cNvPr>
            <p:cNvSpPr/>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32328AC7-E0BC-0E46-A25B-11D523EC8100}"/>
                </a:ext>
              </a:extLst>
            </p:cNvPr>
            <p:cNvSpPr/>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a:extLst>
                <a:ext uri="{FF2B5EF4-FFF2-40B4-BE49-F238E27FC236}">
                  <a16:creationId xmlns:a16="http://schemas.microsoft.com/office/drawing/2014/main" id="{32BBE02A-588F-6C4D-B310-694098C6A340}"/>
                </a:ext>
              </a:extLst>
            </p:cNvPr>
            <p:cNvSpPr/>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52">
              <a:extLst>
                <a:ext uri="{FF2B5EF4-FFF2-40B4-BE49-F238E27FC236}">
                  <a16:creationId xmlns:a16="http://schemas.microsoft.com/office/drawing/2014/main" id="{6751D5A0-C90A-0A44-8654-CFE1B719B353}"/>
                </a:ext>
              </a:extLst>
            </p:cNvPr>
            <p:cNvSpPr/>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Oval 53">
              <a:extLst>
                <a:ext uri="{FF2B5EF4-FFF2-40B4-BE49-F238E27FC236}">
                  <a16:creationId xmlns:a16="http://schemas.microsoft.com/office/drawing/2014/main" id="{0F0FA086-0D80-B74A-9B37-5EACDE30D61F}"/>
                </a:ext>
              </a:extLst>
            </p:cNvPr>
            <p:cNvSpPr/>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022E302-2A55-8844-A50B-DC16D075E16B}"/>
                </a:ext>
              </a:extLst>
            </p:cNvPr>
            <p:cNvSpPr/>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F4B325F5-A048-2843-A40B-3B2B31ECED76}"/>
                </a:ext>
              </a:extLst>
            </p:cNvPr>
            <p:cNvSpPr/>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a:extLst>
                <a:ext uri="{FF2B5EF4-FFF2-40B4-BE49-F238E27FC236}">
                  <a16:creationId xmlns:a16="http://schemas.microsoft.com/office/drawing/2014/main" id="{7707B616-7E85-5442-B46B-AF9426A7A0E9}"/>
                </a:ext>
              </a:extLst>
            </p:cNvPr>
            <p:cNvSpPr/>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57">
              <a:extLst>
                <a:ext uri="{FF2B5EF4-FFF2-40B4-BE49-F238E27FC236}">
                  <a16:creationId xmlns:a16="http://schemas.microsoft.com/office/drawing/2014/main" id="{08914A00-D181-5847-A150-77CE67F94369}"/>
                </a:ext>
              </a:extLst>
            </p:cNvPr>
            <p:cNvSpPr/>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58">
              <a:extLst>
                <a:ext uri="{FF2B5EF4-FFF2-40B4-BE49-F238E27FC236}">
                  <a16:creationId xmlns:a16="http://schemas.microsoft.com/office/drawing/2014/main" id="{DAF2D976-5F49-2848-B465-C85708A6D706}"/>
                </a:ext>
              </a:extLst>
            </p:cNvPr>
            <p:cNvSpPr/>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59">
              <a:extLst>
                <a:ext uri="{FF2B5EF4-FFF2-40B4-BE49-F238E27FC236}">
                  <a16:creationId xmlns:a16="http://schemas.microsoft.com/office/drawing/2014/main" id="{5E333474-B850-354C-A2E2-01735C948D47}"/>
                </a:ext>
              </a:extLst>
            </p:cNvPr>
            <p:cNvSpPr/>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60">
              <a:extLst>
                <a:ext uri="{FF2B5EF4-FFF2-40B4-BE49-F238E27FC236}">
                  <a16:creationId xmlns:a16="http://schemas.microsoft.com/office/drawing/2014/main" id="{BC25646C-71B3-4A44-A4FE-C3CABE5580BB}"/>
                </a:ext>
              </a:extLst>
            </p:cNvPr>
            <p:cNvSpPr/>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61">
              <a:extLst>
                <a:ext uri="{FF2B5EF4-FFF2-40B4-BE49-F238E27FC236}">
                  <a16:creationId xmlns:a16="http://schemas.microsoft.com/office/drawing/2014/main" id="{B598CFE9-67EE-E342-9EF7-F40A1E0BE59E}"/>
                </a:ext>
              </a:extLst>
            </p:cNvPr>
            <p:cNvSpPr/>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62">
              <a:extLst>
                <a:ext uri="{FF2B5EF4-FFF2-40B4-BE49-F238E27FC236}">
                  <a16:creationId xmlns:a16="http://schemas.microsoft.com/office/drawing/2014/main" id="{1E29AD13-94FE-1349-A28E-10F6E780F510}"/>
                </a:ext>
              </a:extLst>
            </p:cNvPr>
            <p:cNvSpPr/>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B650648E-B4D5-4145-84E7-46B5793EA68B}"/>
              </a:ext>
            </a:extLst>
          </p:cNvPr>
          <p:cNvSpPr>
            <a:spLocks noGrp="1"/>
          </p:cNvSpPr>
          <p:nvPr>
            <p:ph type="title"/>
          </p:nvPr>
        </p:nvSpPr>
        <p:spPr>
          <a:xfrm>
            <a:off x="565150" y="768351"/>
            <a:ext cx="5066001" cy="2334768"/>
          </a:xfrm>
        </p:spPr>
        <p:txBody>
          <a:bodyPr anchor="t"/>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E3B92A6-7558-3148-B855-5BC58B4159C5}"/>
              </a:ext>
            </a:extLst>
          </p:cNvPr>
          <p:cNvSpPr>
            <a:spLocks noGrp="1"/>
          </p:cNvSpPr>
          <p:nvPr>
            <p:ph type="body" idx="1"/>
          </p:nvPr>
        </p:nvSpPr>
        <p:spPr>
          <a:xfrm>
            <a:off x="565150" y="4255453"/>
            <a:ext cx="5066001" cy="1500187"/>
          </a:xfrm>
        </p:spPr>
        <p:txBody>
          <a:bodyPr anchor="b"/>
          <a:lstStyle>
            <a:lvl1pPr marL="0" indent="0">
              <a:buNone/>
              <a:defRPr sz="2400">
                <a:solidFill>
                  <a:schemeClr val="bg1">
                    <a:lumMod val="6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43A0B541-D211-974B-97FE-C1F9473ABE9D}"/>
              </a:ext>
            </a:extLst>
          </p:cNvPr>
          <p:cNvSpPr>
            <a:spLocks noGrp="1"/>
          </p:cNvSpPr>
          <p:nvPr>
            <p:ph type="dt" sz="half" idx="10"/>
          </p:nvPr>
        </p:nvSpPr>
        <p:spPr/>
        <p:txBody>
          <a:bodyPr/>
          <a:lstStyle/>
          <a:p>
            <a:fld id="{A5B0A250-5CC0-1746-B209-08E8B0DAE6AF}" type="datetimeFigureOut">
              <a:rPr lang="en-US" smtClean="0"/>
              <a:t>10/12/2024</a:t>
            </a:fld>
            <a:endParaRPr lang="en-US" dirty="0"/>
          </a:p>
        </p:txBody>
      </p:sp>
      <p:sp>
        <p:nvSpPr>
          <p:cNvPr id="5" name="Footer Placeholder 4">
            <a:extLst>
              <a:ext uri="{FF2B5EF4-FFF2-40B4-BE49-F238E27FC236}">
                <a16:creationId xmlns:a16="http://schemas.microsoft.com/office/drawing/2014/main" id="{A1727FB0-D95A-D543-8E29-6E5F22B491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89C4404-F49D-9F48-A10B-1F60870B4450}"/>
              </a:ext>
            </a:extLst>
          </p:cNvPr>
          <p:cNvSpPr>
            <a:spLocks noGrp="1"/>
          </p:cNvSpPr>
          <p:nvPr>
            <p:ph type="sldNum" sz="quarter" idx="12"/>
          </p:nvPr>
        </p:nvSpPr>
        <p:spPr>
          <a:xfrm>
            <a:off x="4817335" y="6141085"/>
            <a:ext cx="813816" cy="365125"/>
          </a:xfrm>
        </p:spPr>
        <p:txBody>
          <a:bodyPr/>
          <a:lstStyle/>
          <a:p>
            <a:fld id="{49ABCAEC-7D34-E549-A96E-FCEDAADBE4B0}" type="slidenum">
              <a:rPr lang="en-US" smtClean="0"/>
              <a:t>‹#›</a:t>
            </a:fld>
            <a:endParaRPr lang="en-US" dirty="0"/>
          </a:p>
        </p:txBody>
      </p:sp>
      <p:cxnSp>
        <p:nvCxnSpPr>
          <p:cNvPr id="7" name="Straight Connector 6">
            <a:extLst>
              <a:ext uri="{FF2B5EF4-FFF2-40B4-BE49-F238E27FC236}">
                <a16:creationId xmlns:a16="http://schemas.microsoft.com/office/drawing/2014/main" id="{2D6A1FD1-D82F-3141-8687-8D7C0631C215}"/>
              </a:ext>
            </a:extLst>
          </p:cNvPr>
          <p:cNvCxnSpPr>
            <a:cxnSpLocks/>
          </p:cNvCxnSpPr>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9975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442ECFEB-12CF-4C4F-BC8A-5816C27CA565}"/>
              </a:ext>
            </a:extLst>
          </p:cNvPr>
          <p:cNvGrpSpPr/>
          <p:nvPr/>
        </p:nvGrpSpPr>
        <p:grpSpPr>
          <a:xfrm>
            <a:off x="10290315" y="0"/>
            <a:ext cx="1901686" cy="6858000"/>
            <a:chOff x="10290315" y="0"/>
            <a:chExt cx="1901686" cy="6858000"/>
          </a:xfrm>
        </p:grpSpPr>
        <p:sp>
          <p:nvSpPr>
            <p:cNvPr id="18" name="Oval 17">
              <a:extLst>
                <a:ext uri="{FF2B5EF4-FFF2-40B4-BE49-F238E27FC236}">
                  <a16:creationId xmlns:a16="http://schemas.microsoft.com/office/drawing/2014/main" id="{626C9482-2804-144B-88B2-0AF191BD757D}"/>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a:extLst>
                <a:ext uri="{FF2B5EF4-FFF2-40B4-BE49-F238E27FC236}">
                  <a16:creationId xmlns:a16="http://schemas.microsoft.com/office/drawing/2014/main" id="{71363F79-96BD-9240-86E2-DF26C9C2437D}"/>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153F0BF1-DA57-1D49-82F0-802F4D385A85}"/>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8CD42A1B-A03A-C946-8A2A-CE437EA433FD}"/>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5591FE00-3AAF-9B4B-8107-E94D50828227}"/>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49E92E9-89A7-4842-B271-411C7DF75D2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C29C99-0841-9F46-AB1A-E9751DFE4487}"/>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EE0AB684-BDA8-014B-8DCC-125F8B8DCEE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62540E05-0F5F-6243-AD57-66BFC33ADBAC}"/>
              </a:ext>
            </a:extLst>
          </p:cNvPr>
          <p:cNvSpPr>
            <a:spLocks noGrp="1"/>
          </p:cNvSpPr>
          <p:nvPr>
            <p:ph sz="half" idx="1"/>
          </p:nvPr>
        </p:nvSpPr>
        <p:spPr>
          <a:xfrm>
            <a:off x="562851"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F170B3A4-11FE-D94C-9B93-255E36231064}"/>
              </a:ext>
            </a:extLst>
          </p:cNvPr>
          <p:cNvSpPr>
            <a:spLocks noGrp="1"/>
          </p:cNvSpPr>
          <p:nvPr>
            <p:ph sz="half" idx="2"/>
          </p:nvPr>
        </p:nvSpPr>
        <p:spPr>
          <a:xfrm>
            <a:off x="6389638" y="2365755"/>
            <a:ext cx="5239512" cy="33954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D67BEEAF-F881-6E48-84AF-E5CEEF1C7167}"/>
              </a:ext>
            </a:extLst>
          </p:cNvPr>
          <p:cNvSpPr>
            <a:spLocks noGrp="1"/>
          </p:cNvSpPr>
          <p:nvPr>
            <p:ph type="dt" sz="half" idx="10"/>
          </p:nvPr>
        </p:nvSpPr>
        <p:spPr/>
        <p:txBody>
          <a:bodyPr/>
          <a:lstStyle/>
          <a:p>
            <a:fld id="{A5B0A250-5CC0-1746-B209-08E8B0DAE6AF}" type="datetimeFigureOut">
              <a:rPr lang="en-US" smtClean="0"/>
              <a:t>10/12/2024</a:t>
            </a:fld>
            <a:endParaRPr lang="en-US" dirty="0"/>
          </a:p>
        </p:txBody>
      </p:sp>
      <p:sp>
        <p:nvSpPr>
          <p:cNvPr id="6" name="Footer Placeholder 5">
            <a:extLst>
              <a:ext uri="{FF2B5EF4-FFF2-40B4-BE49-F238E27FC236}">
                <a16:creationId xmlns:a16="http://schemas.microsoft.com/office/drawing/2014/main" id="{9C472753-1CC3-9244-9AF0-6927018A64F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4DD55D0-FCC7-AC42-9810-9B49E3348958}"/>
              </a:ext>
            </a:extLst>
          </p:cNvPr>
          <p:cNvSpPr>
            <a:spLocks noGrp="1"/>
          </p:cNvSpPr>
          <p:nvPr>
            <p:ph type="sldNum" sz="quarter" idx="12"/>
          </p:nvPr>
        </p:nvSpPr>
        <p:spPr/>
        <p:txBody>
          <a:bodyPr/>
          <a:lstStyle/>
          <a:p>
            <a:fld id="{49ABCAEC-7D34-E549-A96E-FCEDAADBE4B0}" type="slidenum">
              <a:rPr lang="en-US" smtClean="0"/>
              <a:t>‹#›</a:t>
            </a:fld>
            <a:endParaRPr lang="en-US" dirty="0"/>
          </a:p>
        </p:txBody>
      </p:sp>
      <p:cxnSp>
        <p:nvCxnSpPr>
          <p:cNvPr id="8" name="Straight Connector 7">
            <a:extLst>
              <a:ext uri="{FF2B5EF4-FFF2-40B4-BE49-F238E27FC236}">
                <a16:creationId xmlns:a16="http://schemas.microsoft.com/office/drawing/2014/main" id="{5FC736C3-88FB-244C-83B8-B2856998D22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72019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B7D16A9C-7411-5242-A59C-816B8907E3BE}"/>
              </a:ext>
            </a:extLst>
          </p:cNvPr>
          <p:cNvGrpSpPr/>
          <p:nvPr/>
        </p:nvGrpSpPr>
        <p:grpSpPr>
          <a:xfrm>
            <a:off x="10290315" y="0"/>
            <a:ext cx="1901686" cy="6858000"/>
            <a:chOff x="10290315" y="0"/>
            <a:chExt cx="1901686" cy="6858000"/>
          </a:xfrm>
        </p:grpSpPr>
        <p:sp>
          <p:nvSpPr>
            <p:cNvPr id="20" name="Oval 19">
              <a:extLst>
                <a:ext uri="{FF2B5EF4-FFF2-40B4-BE49-F238E27FC236}">
                  <a16:creationId xmlns:a16="http://schemas.microsoft.com/office/drawing/2014/main" id="{A997260B-7D44-7049-B605-7FD6E6CE5612}"/>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5D6AF601-77C3-D74A-B1E5-7F33703A6927}"/>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4DFCA921-0F9E-2E41-A285-75409E25501A}"/>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120B9E03-438B-FC42-9DA1-835D5BC3FE8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23">
              <a:extLst>
                <a:ext uri="{FF2B5EF4-FFF2-40B4-BE49-F238E27FC236}">
                  <a16:creationId xmlns:a16="http://schemas.microsoft.com/office/drawing/2014/main" id="{4D670E1F-61CD-8940-A898-6D5092A78BB9}"/>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24">
              <a:extLst>
                <a:ext uri="{FF2B5EF4-FFF2-40B4-BE49-F238E27FC236}">
                  <a16:creationId xmlns:a16="http://schemas.microsoft.com/office/drawing/2014/main" id="{080C64CF-0C6A-3449-9709-AE038C4A7995}"/>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25">
              <a:extLst>
                <a:ext uri="{FF2B5EF4-FFF2-40B4-BE49-F238E27FC236}">
                  <a16:creationId xmlns:a16="http://schemas.microsoft.com/office/drawing/2014/main" id="{FEC46D5B-957F-A24C-8E36-CC71F660EC8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9058182F-7B5E-FD42-AFC6-A3848D8332AC}"/>
              </a:ext>
            </a:extLst>
          </p:cNvPr>
          <p:cNvSpPr>
            <a:spLocks noGrp="1"/>
          </p:cNvSpPr>
          <p:nvPr>
            <p:ph type="title"/>
          </p:nvPr>
        </p:nvSpPr>
        <p:spPr>
          <a:xfrm>
            <a:off x="566928" y="768096"/>
            <a:ext cx="7333488" cy="127101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1FD9E4DE-75C0-C841-A68D-9D7BBAD76C5E}"/>
              </a:ext>
            </a:extLst>
          </p:cNvPr>
          <p:cNvSpPr>
            <a:spLocks noGrp="1"/>
          </p:cNvSpPr>
          <p:nvPr>
            <p:ph type="body" idx="1"/>
          </p:nvPr>
        </p:nvSpPr>
        <p:spPr>
          <a:xfrm>
            <a:off x="562149"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B5C87F7-356E-9E43-97A0-D972B22853DA}"/>
              </a:ext>
            </a:extLst>
          </p:cNvPr>
          <p:cNvSpPr>
            <a:spLocks noGrp="1"/>
          </p:cNvSpPr>
          <p:nvPr>
            <p:ph sz="half" idx="2"/>
          </p:nvPr>
        </p:nvSpPr>
        <p:spPr>
          <a:xfrm>
            <a:off x="562149"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0DAB4C28-30CB-CC4E-A25E-F4FEFA49BCA5}"/>
              </a:ext>
            </a:extLst>
          </p:cNvPr>
          <p:cNvSpPr>
            <a:spLocks noGrp="1"/>
          </p:cNvSpPr>
          <p:nvPr>
            <p:ph type="body" sz="quarter" idx="3"/>
          </p:nvPr>
        </p:nvSpPr>
        <p:spPr>
          <a:xfrm>
            <a:off x="6383066" y="2365756"/>
            <a:ext cx="523951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9ED0191-963B-1E4C-BEC5-9B42E39514A3}"/>
              </a:ext>
            </a:extLst>
          </p:cNvPr>
          <p:cNvSpPr>
            <a:spLocks noGrp="1"/>
          </p:cNvSpPr>
          <p:nvPr>
            <p:ph sz="quarter" idx="4"/>
          </p:nvPr>
        </p:nvSpPr>
        <p:spPr>
          <a:xfrm>
            <a:off x="6383066" y="3189668"/>
            <a:ext cx="5239512" cy="2571557"/>
          </a:xfrm>
        </p:spPr>
        <p:txBody>
          <a:bodyPr/>
          <a:lstStyle>
            <a:lvl1pPr>
              <a:defRPr sz="2000"/>
            </a:lvl1pPr>
            <a:lvl2pPr>
              <a:defRPr sz="1800"/>
            </a:lvl2pPr>
            <a:lvl3pPr>
              <a:defRPr sz="1600"/>
            </a:lvl3pPr>
            <a:lvl4pPr>
              <a:defRPr sz="1400"/>
            </a:lvl4pPr>
            <a:lvl5pPr>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7F0E0BED-3EB7-BB4A-A556-FA967FB0115F}"/>
              </a:ext>
            </a:extLst>
          </p:cNvPr>
          <p:cNvSpPr>
            <a:spLocks noGrp="1"/>
          </p:cNvSpPr>
          <p:nvPr>
            <p:ph type="dt" sz="half" idx="10"/>
          </p:nvPr>
        </p:nvSpPr>
        <p:spPr/>
        <p:txBody>
          <a:bodyPr/>
          <a:lstStyle/>
          <a:p>
            <a:fld id="{A5B0A250-5CC0-1746-B209-08E8B0DAE6AF}" type="datetimeFigureOut">
              <a:rPr lang="en-US" smtClean="0"/>
              <a:t>10/12/2024</a:t>
            </a:fld>
            <a:endParaRPr lang="en-US" dirty="0"/>
          </a:p>
        </p:txBody>
      </p:sp>
      <p:sp>
        <p:nvSpPr>
          <p:cNvPr id="8" name="Footer Placeholder 7">
            <a:extLst>
              <a:ext uri="{FF2B5EF4-FFF2-40B4-BE49-F238E27FC236}">
                <a16:creationId xmlns:a16="http://schemas.microsoft.com/office/drawing/2014/main" id="{B6A2466A-4D90-174C-B382-AC4674D7215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6EADE49-8082-214B-9742-5EE8DA2E9FFE}"/>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10" name="Straight Connector 9">
            <a:extLst>
              <a:ext uri="{FF2B5EF4-FFF2-40B4-BE49-F238E27FC236}">
                <a16:creationId xmlns:a16="http://schemas.microsoft.com/office/drawing/2014/main" id="{75E39200-18D5-014B-BAB8-FF5D0BA15E0C}"/>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57618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D7DF52F6-A06E-0343-95B8-DAAC38DB4B8C}"/>
              </a:ext>
            </a:extLst>
          </p:cNvPr>
          <p:cNvGrpSpPr/>
          <p:nvPr/>
        </p:nvGrpSpPr>
        <p:grpSpPr>
          <a:xfrm>
            <a:off x="10290315" y="0"/>
            <a:ext cx="1901686" cy="6858000"/>
            <a:chOff x="10290315" y="0"/>
            <a:chExt cx="1901686" cy="6858000"/>
          </a:xfrm>
        </p:grpSpPr>
        <p:sp>
          <p:nvSpPr>
            <p:cNvPr id="16" name="Oval 15">
              <a:extLst>
                <a:ext uri="{FF2B5EF4-FFF2-40B4-BE49-F238E27FC236}">
                  <a16:creationId xmlns:a16="http://schemas.microsoft.com/office/drawing/2014/main" id="{67092C52-7052-0749-9DA0-9374DBF495AE}"/>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a:extLst>
                <a:ext uri="{FF2B5EF4-FFF2-40B4-BE49-F238E27FC236}">
                  <a16:creationId xmlns:a16="http://schemas.microsoft.com/office/drawing/2014/main" id="{C64E1C2F-81E1-C44D-859C-946596C950F2}"/>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17">
              <a:extLst>
                <a:ext uri="{FF2B5EF4-FFF2-40B4-BE49-F238E27FC236}">
                  <a16:creationId xmlns:a16="http://schemas.microsoft.com/office/drawing/2014/main" id="{53626485-4263-0A44-9561-E278A7056C33}"/>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7D45AAB5-3CCC-DE4A-A962-3702911B55CC}"/>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8CAFB16F-8EDE-D44F-A51E-34EDC41E7404}"/>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DCD51329-732C-BB4C-98E5-715BAF9F8853}"/>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192B5D44-BC55-AF4C-984D-C8231B22F80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DFA1E9E2-564E-7049-A22F-BB5B876BABB5}"/>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B6359D05-C08D-7747-B2FC-3F62B3357315}"/>
              </a:ext>
            </a:extLst>
          </p:cNvPr>
          <p:cNvSpPr>
            <a:spLocks noGrp="1"/>
          </p:cNvSpPr>
          <p:nvPr>
            <p:ph type="dt" sz="half" idx="10"/>
          </p:nvPr>
        </p:nvSpPr>
        <p:spPr/>
        <p:txBody>
          <a:bodyPr/>
          <a:lstStyle/>
          <a:p>
            <a:fld id="{A5B0A250-5CC0-1746-B209-08E8B0DAE6AF}" type="datetimeFigureOut">
              <a:rPr lang="en-US" smtClean="0"/>
              <a:t>10/12/2024</a:t>
            </a:fld>
            <a:endParaRPr lang="en-US" dirty="0"/>
          </a:p>
        </p:txBody>
      </p:sp>
      <p:sp>
        <p:nvSpPr>
          <p:cNvPr id="4" name="Footer Placeholder 3">
            <a:extLst>
              <a:ext uri="{FF2B5EF4-FFF2-40B4-BE49-F238E27FC236}">
                <a16:creationId xmlns:a16="http://schemas.microsoft.com/office/drawing/2014/main" id="{8E2FF615-BB08-A844-B689-BAA7C504074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563A67D-F96F-4849-8C83-49CC3A6539BB}"/>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6" name="Straight Connector 5">
            <a:extLst>
              <a:ext uri="{FF2B5EF4-FFF2-40B4-BE49-F238E27FC236}">
                <a16:creationId xmlns:a16="http://schemas.microsoft.com/office/drawing/2014/main" id="{1DCFAAB9-2B6B-8D4C-A748-433E2C393EA6}"/>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7000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98BCA70-D63D-40F6-B9B3-4E49B96E27FB}"/>
              </a:ext>
            </a:extLst>
          </p:cNvPr>
          <p:cNvSpPr>
            <a:spLocks noGrp="1"/>
          </p:cNvSpPr>
          <p:nvPr>
            <p:ph type="dt" sz="half" idx="10"/>
          </p:nvPr>
        </p:nvSpPr>
        <p:spPr/>
        <p:txBody>
          <a:bodyPr/>
          <a:lstStyle/>
          <a:p>
            <a:fld id="{A5B0A250-5CC0-1746-B209-08E8B0DAE6AF}" type="datetimeFigureOut">
              <a:rPr lang="en-US" smtClean="0"/>
              <a:pPr/>
              <a:t>10/12/2024</a:t>
            </a:fld>
            <a:endParaRPr lang="en-US" dirty="0"/>
          </a:p>
        </p:txBody>
      </p:sp>
      <p:sp>
        <p:nvSpPr>
          <p:cNvPr id="6" name="Footer Placeholder 5">
            <a:extLst>
              <a:ext uri="{FF2B5EF4-FFF2-40B4-BE49-F238E27FC236}">
                <a16:creationId xmlns:a16="http://schemas.microsoft.com/office/drawing/2014/main" id="{72F12559-BD91-4904-A24A-0CF0A2324A0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B658BB7-74A5-4A6F-A0FF-021E68F02BFF}"/>
              </a:ext>
            </a:extLst>
          </p:cNvPr>
          <p:cNvSpPr>
            <a:spLocks noGrp="1"/>
          </p:cNvSpPr>
          <p:nvPr>
            <p:ph type="sldNum" sz="quarter" idx="12"/>
          </p:nvPr>
        </p:nvSpPr>
        <p:spPr/>
        <p:txBody>
          <a:body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40262703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D0914A35-7AAF-4B42-9C68-47A633EFD9D0}"/>
              </a:ext>
            </a:extLst>
          </p:cNvPr>
          <p:cNvGrpSpPr/>
          <p:nvPr/>
        </p:nvGrpSpPr>
        <p:grpSpPr>
          <a:xfrm>
            <a:off x="10290315" y="0"/>
            <a:ext cx="1901686" cy="6858000"/>
            <a:chOff x="10290315" y="0"/>
            <a:chExt cx="1901686" cy="6858000"/>
          </a:xfrm>
        </p:grpSpPr>
        <p:sp>
          <p:nvSpPr>
            <p:cNvPr id="18" name="Freeform 17">
              <a:extLst>
                <a:ext uri="{FF2B5EF4-FFF2-40B4-BE49-F238E27FC236}">
                  <a16:creationId xmlns:a16="http://schemas.microsoft.com/office/drawing/2014/main" id="{DABCED79-0E70-FB4D-ABF2-D859BF5556E4}"/>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8364885D-A3A4-5144-AB4E-7624F27287E6}"/>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D22073D5-CC72-0549-BD26-F7AF9851BE45}"/>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1827A049-C9FD-554E-9B01-F151B0D9E86B}"/>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76832559-4D18-8744-AB91-9FCFAB732477}"/>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BF97A623-E5DC-1B44-B687-8643B9F0D741}"/>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3637BBE1-2C82-4E45-B5C5-35E07B05EA4E}"/>
              </a:ext>
            </a:extLst>
          </p:cNvPr>
          <p:cNvSpPr>
            <a:spLocks noGrp="1"/>
          </p:cNvSpPr>
          <p:nvPr>
            <p:ph type="title"/>
          </p:nvPr>
        </p:nvSpPr>
        <p:spPr>
          <a:xfrm>
            <a:off x="565151" y="764973"/>
            <a:ext cx="3609982" cy="1395043"/>
          </a:xfrm>
        </p:spPr>
        <p:txBody>
          <a:bodyPr anchor="t"/>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54201F2E-A734-364B-8A7D-990D6B8893D0}"/>
              </a:ext>
            </a:extLst>
          </p:cNvPr>
          <p:cNvSpPr>
            <a:spLocks noGrp="1"/>
          </p:cNvSpPr>
          <p:nvPr>
            <p:ph idx="1"/>
          </p:nvPr>
        </p:nvSpPr>
        <p:spPr>
          <a:xfrm>
            <a:off x="5104832" y="770890"/>
            <a:ext cx="6112517" cy="4800570"/>
          </a:xfrm>
        </p:spPr>
        <p:txBody>
          <a:bodyPr/>
          <a:lstStyle>
            <a:lvl1pPr>
              <a:defRPr sz="2800"/>
            </a:lvl1pPr>
            <a:lvl2pPr>
              <a:defRPr sz="24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57CBAD9-5515-1748-8E77-F48160F4ED1C}"/>
              </a:ext>
            </a:extLst>
          </p:cNvPr>
          <p:cNvSpPr>
            <a:spLocks noGrp="1"/>
          </p:cNvSpPr>
          <p:nvPr>
            <p:ph type="body" sz="half" idx="2"/>
          </p:nvPr>
        </p:nvSpPr>
        <p:spPr>
          <a:xfrm>
            <a:off x="565150" y="2160016"/>
            <a:ext cx="3609983" cy="37089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2A6C22B-80D4-AA42-9999-401E37B469C0}"/>
              </a:ext>
            </a:extLst>
          </p:cNvPr>
          <p:cNvSpPr>
            <a:spLocks noGrp="1"/>
          </p:cNvSpPr>
          <p:nvPr>
            <p:ph type="dt" sz="half" idx="10"/>
          </p:nvPr>
        </p:nvSpPr>
        <p:spPr/>
        <p:txBody>
          <a:bodyPr/>
          <a:lstStyle/>
          <a:p>
            <a:fld id="{A5B0A250-5CC0-1746-B209-08E8B0DAE6AF}" type="datetimeFigureOut">
              <a:rPr lang="en-US" smtClean="0"/>
              <a:t>10/12/2024</a:t>
            </a:fld>
            <a:endParaRPr lang="en-US" dirty="0"/>
          </a:p>
        </p:txBody>
      </p:sp>
      <p:sp>
        <p:nvSpPr>
          <p:cNvPr id="6" name="Footer Placeholder 5">
            <a:extLst>
              <a:ext uri="{FF2B5EF4-FFF2-40B4-BE49-F238E27FC236}">
                <a16:creationId xmlns:a16="http://schemas.microsoft.com/office/drawing/2014/main" id="{03055DE4-33E8-7F4B-9334-95EA60845C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470FA5-21EE-D742-8F01-C1BAE0FDB064}"/>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BEF966AA-D7DF-F84D-80D4-E216A641B005}"/>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3002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210D391A-F01E-4947-8A01-95438AA0B323}"/>
              </a:ext>
            </a:extLst>
          </p:cNvPr>
          <p:cNvGrpSpPr/>
          <p:nvPr/>
        </p:nvGrpSpPr>
        <p:grpSpPr>
          <a:xfrm>
            <a:off x="10290315" y="0"/>
            <a:ext cx="1901686" cy="6858000"/>
            <a:chOff x="10290315" y="0"/>
            <a:chExt cx="1901686" cy="6858000"/>
          </a:xfrm>
        </p:grpSpPr>
        <p:sp>
          <p:nvSpPr>
            <p:cNvPr id="17" name="Oval 16">
              <a:extLst>
                <a:ext uri="{FF2B5EF4-FFF2-40B4-BE49-F238E27FC236}">
                  <a16:creationId xmlns:a16="http://schemas.microsoft.com/office/drawing/2014/main" id="{7D499306-B4E0-064D-8F6C-96E9C4BD04DA}"/>
                </a:ext>
              </a:extLst>
            </p:cNvPr>
            <p:cNvSpPr/>
            <p:nvPr/>
          </p:nvSpPr>
          <p:spPr>
            <a:xfrm>
              <a:off x="10290315" y="806362"/>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17">
              <a:extLst>
                <a:ext uri="{FF2B5EF4-FFF2-40B4-BE49-F238E27FC236}">
                  <a16:creationId xmlns:a16="http://schemas.microsoft.com/office/drawing/2014/main" id="{AF3D0241-0A21-8047-8CE3-B3FDD5FDF719}"/>
                </a:ext>
              </a:extLst>
            </p:cNvPr>
            <p:cNvSpPr/>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18">
              <a:extLst>
                <a:ext uri="{FF2B5EF4-FFF2-40B4-BE49-F238E27FC236}">
                  <a16:creationId xmlns:a16="http://schemas.microsoft.com/office/drawing/2014/main" id="{13083F97-6891-0447-957C-AB0834B826D2}"/>
                </a:ext>
              </a:extLst>
            </p:cNvPr>
            <p:cNvSpPr/>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19">
              <a:extLst>
                <a:ext uri="{FF2B5EF4-FFF2-40B4-BE49-F238E27FC236}">
                  <a16:creationId xmlns:a16="http://schemas.microsoft.com/office/drawing/2014/main" id="{B2EF7D75-E7C1-5147-A03B-3EC641CF3B08}"/>
                </a:ext>
              </a:extLst>
            </p:cNvPr>
            <p:cNvSpPr/>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1" name="Freeform 20">
              <a:extLst>
                <a:ext uri="{FF2B5EF4-FFF2-40B4-BE49-F238E27FC236}">
                  <a16:creationId xmlns:a16="http://schemas.microsoft.com/office/drawing/2014/main" id="{A6D7CA94-94B4-C140-8C68-01C0ADFA1C71}"/>
                </a:ext>
              </a:extLst>
            </p:cNvPr>
            <p:cNvSpPr/>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21">
              <a:extLst>
                <a:ext uri="{FF2B5EF4-FFF2-40B4-BE49-F238E27FC236}">
                  <a16:creationId xmlns:a16="http://schemas.microsoft.com/office/drawing/2014/main" id="{211CD629-C318-A848-BDDE-BBA9465EBF9D}"/>
                </a:ext>
              </a:extLst>
            </p:cNvPr>
            <p:cNvSpPr/>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22">
              <a:extLst>
                <a:ext uri="{FF2B5EF4-FFF2-40B4-BE49-F238E27FC236}">
                  <a16:creationId xmlns:a16="http://schemas.microsoft.com/office/drawing/2014/main" id="{2A5AC1F8-1370-E946-977E-E4CFC6947BAB}"/>
                </a:ext>
              </a:extLst>
            </p:cNvPr>
            <p:cNvSpPr/>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64CEE63B-B967-0A48-9623-2203767609F4}"/>
              </a:ext>
            </a:extLst>
          </p:cNvPr>
          <p:cNvSpPr>
            <a:spLocks noGrp="1"/>
          </p:cNvSpPr>
          <p:nvPr>
            <p:ph type="title"/>
          </p:nvPr>
        </p:nvSpPr>
        <p:spPr>
          <a:xfrm>
            <a:off x="565150" y="770889"/>
            <a:ext cx="3609983" cy="1389127"/>
          </a:xfrm>
        </p:spPr>
        <p:txBody>
          <a:bodyPr anchor="t"/>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211F680-28C8-FA44-9CD5-20709DA02EA0}"/>
              </a:ext>
            </a:extLst>
          </p:cNvPr>
          <p:cNvSpPr>
            <a:spLocks noGrp="1"/>
          </p:cNvSpPr>
          <p:nvPr>
            <p:ph type="pic" idx="1"/>
          </p:nvPr>
        </p:nvSpPr>
        <p:spPr>
          <a:xfrm>
            <a:off x="5223838" y="890816"/>
            <a:ext cx="6060136" cy="4870411"/>
          </a:xfrm>
          <a:solidFill>
            <a:schemeClr val="bg2"/>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BD507CD-197E-BB4C-83A6-DA3FC97A22C2}"/>
              </a:ext>
            </a:extLst>
          </p:cNvPr>
          <p:cNvSpPr>
            <a:spLocks noGrp="1"/>
          </p:cNvSpPr>
          <p:nvPr>
            <p:ph type="body" sz="half" idx="2"/>
          </p:nvPr>
        </p:nvSpPr>
        <p:spPr>
          <a:xfrm>
            <a:off x="565150" y="2160016"/>
            <a:ext cx="3609983" cy="360121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059E00AC-DF6C-D548-8A06-D6269BDB0A41}"/>
              </a:ext>
            </a:extLst>
          </p:cNvPr>
          <p:cNvSpPr>
            <a:spLocks noGrp="1"/>
          </p:cNvSpPr>
          <p:nvPr>
            <p:ph type="dt" sz="half" idx="10"/>
          </p:nvPr>
        </p:nvSpPr>
        <p:spPr/>
        <p:txBody>
          <a:bodyPr/>
          <a:lstStyle/>
          <a:p>
            <a:fld id="{A5B0A250-5CC0-1746-B209-08E8B0DAE6AF}" type="datetimeFigureOut">
              <a:rPr lang="en-US" smtClean="0"/>
              <a:t>10/12/2024</a:t>
            </a:fld>
            <a:endParaRPr lang="en-US" dirty="0"/>
          </a:p>
        </p:txBody>
      </p:sp>
      <p:sp>
        <p:nvSpPr>
          <p:cNvPr id="6" name="Footer Placeholder 5">
            <a:extLst>
              <a:ext uri="{FF2B5EF4-FFF2-40B4-BE49-F238E27FC236}">
                <a16:creationId xmlns:a16="http://schemas.microsoft.com/office/drawing/2014/main" id="{F8ED113B-57D4-9A4F-BFE0-2A3963B425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0D9954-FA18-8948-AA52-21CED059476D}"/>
              </a:ext>
            </a:extLst>
          </p:cNvPr>
          <p:cNvSpPr>
            <a:spLocks noGrp="1"/>
          </p:cNvSpPr>
          <p:nvPr>
            <p:ph type="sldNum" sz="quarter" idx="12"/>
          </p:nvPr>
        </p:nvSpPr>
        <p:spPr/>
        <p:txBody>
          <a:bodyPr/>
          <a:lstStyle/>
          <a:p>
            <a:fld id="{49ABCAEC-7D34-E549-A96E-FCEDAADBE4B0}" type="slidenum">
              <a:rPr lang="en-US" smtClean="0"/>
              <a:t>‹#›</a:t>
            </a:fld>
            <a:endParaRPr lang="en-US"/>
          </a:p>
        </p:txBody>
      </p:sp>
      <p:cxnSp>
        <p:nvCxnSpPr>
          <p:cNvPr id="8" name="Straight Connector 7">
            <a:extLst>
              <a:ext uri="{FF2B5EF4-FFF2-40B4-BE49-F238E27FC236}">
                <a16:creationId xmlns:a16="http://schemas.microsoft.com/office/drawing/2014/main" id="{5E3EB25D-2379-5040-B990-1C99B0B7D931}"/>
              </a:ext>
            </a:extLst>
          </p:cNvPr>
          <p:cNvCxnSpPr>
            <a:cxnSpLocks/>
          </p:cNvCxnSpPr>
          <p:nvPr/>
        </p:nvCxnSpPr>
        <p:spPr>
          <a:xfrm>
            <a:off x="565150" y="6087110"/>
            <a:ext cx="11058344"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3165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0D98E2-86CE-4D4F-9F8F-17C83D19A271}"/>
              </a:ext>
            </a:extLst>
          </p:cNvPr>
          <p:cNvSpPr>
            <a:spLocks noGrp="1"/>
          </p:cNvSpPr>
          <p:nvPr>
            <p:ph type="title"/>
          </p:nvPr>
        </p:nvSpPr>
        <p:spPr>
          <a:xfrm>
            <a:off x="565150" y="770890"/>
            <a:ext cx="7335835" cy="1268984"/>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8804B4F2-48A4-A140-B59B-7A2ED9FD4653}"/>
              </a:ext>
            </a:extLst>
          </p:cNvPr>
          <p:cNvSpPr>
            <a:spLocks noGrp="1"/>
          </p:cNvSpPr>
          <p:nvPr>
            <p:ph type="body" idx="1"/>
          </p:nvPr>
        </p:nvSpPr>
        <p:spPr>
          <a:xfrm>
            <a:off x="565150" y="2160016"/>
            <a:ext cx="7335835" cy="360121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FCF4A7E-D5FF-BF48-8E01-8F46150ABFD5}"/>
              </a:ext>
            </a:extLst>
          </p:cNvPr>
          <p:cNvSpPr>
            <a:spLocks noGrp="1"/>
          </p:cNvSpPr>
          <p:nvPr>
            <p:ph type="dt" sz="half" idx="2"/>
          </p:nvPr>
        </p:nvSpPr>
        <p:spPr>
          <a:xfrm>
            <a:off x="566928" y="457200"/>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fld id="{A5B0A250-5CC0-1746-B209-08E8B0DAE6AF}" type="datetimeFigureOut">
              <a:rPr lang="en-US" smtClean="0"/>
              <a:pPr/>
              <a:t>10/12/2024</a:t>
            </a:fld>
            <a:endParaRPr lang="en-US" dirty="0"/>
          </a:p>
        </p:txBody>
      </p:sp>
      <p:sp>
        <p:nvSpPr>
          <p:cNvPr id="5" name="Footer Placeholder 4">
            <a:extLst>
              <a:ext uri="{FF2B5EF4-FFF2-40B4-BE49-F238E27FC236}">
                <a16:creationId xmlns:a16="http://schemas.microsoft.com/office/drawing/2014/main" id="{CA131757-5039-BF46-B47A-50DA8FFBC078}"/>
              </a:ext>
            </a:extLst>
          </p:cNvPr>
          <p:cNvSpPr>
            <a:spLocks noGrp="1"/>
          </p:cNvSpPr>
          <p:nvPr>
            <p:ph type="ftr" sz="quarter" idx="3"/>
          </p:nvPr>
        </p:nvSpPr>
        <p:spPr>
          <a:xfrm>
            <a:off x="565150" y="6141085"/>
            <a:ext cx="3608205" cy="365125"/>
          </a:xfrm>
          <a:prstGeom prst="rect">
            <a:avLst/>
          </a:prstGeom>
        </p:spPr>
        <p:txBody>
          <a:bodyPr vert="horz" lIns="91440" tIns="45720" rIns="91440" bIns="45720" rtlCol="0" anchor="ctr"/>
          <a:lstStyle>
            <a:lvl1pPr algn="l">
              <a:defRPr sz="1050" b="0" i="0">
                <a:solidFill>
                  <a:schemeClr val="tx1">
                    <a:tint val="75000"/>
                  </a:schemeClr>
                </a:solidFill>
                <a:latin typeface="+mn-lt"/>
              </a:defRPr>
            </a:lvl1pPr>
          </a:lstStyle>
          <a:p>
            <a:endParaRPr lang="en-US" dirty="0"/>
          </a:p>
        </p:txBody>
      </p:sp>
      <p:sp>
        <p:nvSpPr>
          <p:cNvPr id="6" name="Slide Number Placeholder 5">
            <a:extLst>
              <a:ext uri="{FF2B5EF4-FFF2-40B4-BE49-F238E27FC236}">
                <a16:creationId xmlns:a16="http://schemas.microsoft.com/office/drawing/2014/main" id="{AA83FD16-4337-B940-905E-D20A26FD483A}"/>
              </a:ext>
            </a:extLst>
          </p:cNvPr>
          <p:cNvSpPr>
            <a:spLocks noGrp="1"/>
          </p:cNvSpPr>
          <p:nvPr>
            <p:ph type="sldNum" sz="quarter" idx="4"/>
          </p:nvPr>
        </p:nvSpPr>
        <p:spPr>
          <a:xfrm>
            <a:off x="10809678" y="6141085"/>
            <a:ext cx="813816" cy="365125"/>
          </a:xfrm>
          <a:prstGeom prst="rect">
            <a:avLst/>
          </a:prstGeom>
        </p:spPr>
        <p:txBody>
          <a:bodyPr vert="horz" lIns="91440" tIns="45720" rIns="91440" bIns="45720" rtlCol="0" anchor="ctr"/>
          <a:lstStyle>
            <a:lvl1pPr algn="r">
              <a:defRPr sz="1050" b="0" i="0">
                <a:solidFill>
                  <a:schemeClr val="tx1">
                    <a:tint val="75000"/>
                  </a:schemeClr>
                </a:solidFill>
                <a:latin typeface="+mn-lt"/>
              </a:defRPr>
            </a:lvl1pPr>
          </a:lstStyle>
          <a:p>
            <a:fld id="{49ABCAEC-7D34-E549-A96E-FCEDAADBE4B0}" type="slidenum">
              <a:rPr lang="en-US" smtClean="0"/>
              <a:pPr/>
              <a:t>‹#›</a:t>
            </a:fld>
            <a:endParaRPr lang="en-US" dirty="0"/>
          </a:p>
        </p:txBody>
      </p:sp>
    </p:spTree>
    <p:extLst>
      <p:ext uri="{BB962C8B-B14F-4D97-AF65-F5344CB8AC3E}">
        <p14:creationId xmlns:p14="http://schemas.microsoft.com/office/powerpoint/2010/main" val="2471339657"/>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Lst>
  <p:txStyles>
    <p:titleStyle>
      <a:lvl1pPr algn="l" defTabSz="914400" rtl="0" eaLnBrk="1" latinLnBrk="0" hangingPunct="1">
        <a:lnSpc>
          <a:spcPct val="100000"/>
        </a:lnSpc>
        <a:spcBef>
          <a:spcPct val="0"/>
        </a:spcBef>
        <a:buNone/>
        <a:defRPr sz="4000" b="1"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900"/>
        </a:spcBef>
        <a:buFont typeface="Arial" panose="020B0604020202020204" pitchFamily="34" charset="0"/>
        <a:buChar char="•"/>
        <a:defRPr sz="2400" b="0" i="0" kern="1200">
          <a:solidFill>
            <a:schemeClr val="tx1"/>
          </a:solidFill>
          <a:latin typeface="+mn-lt"/>
          <a:ea typeface="+mn-ea"/>
          <a:cs typeface="+mn-cs"/>
        </a:defRPr>
      </a:lvl1pPr>
      <a:lvl2pPr marL="685800" indent="-228600" algn="l" defTabSz="914400" rtl="0" eaLnBrk="1" latinLnBrk="0" hangingPunct="1">
        <a:lnSpc>
          <a:spcPct val="100000"/>
        </a:lnSpc>
        <a:spcBef>
          <a:spcPts val="900"/>
        </a:spcBef>
        <a:buFont typeface="Arial" panose="020B0604020202020204" pitchFamily="34" charset="0"/>
        <a:buChar char="•"/>
        <a:defRPr sz="2000" b="0" i="0" kern="1200">
          <a:solidFill>
            <a:schemeClr val="tx1"/>
          </a:solidFill>
          <a:latin typeface="+mn-lt"/>
          <a:ea typeface="+mn-ea"/>
          <a:cs typeface="+mn-cs"/>
        </a:defRPr>
      </a:lvl2pPr>
      <a:lvl3pPr marL="1143000" indent="-228600" algn="l" defTabSz="914400" rtl="0" eaLnBrk="1" latinLnBrk="0" hangingPunct="1">
        <a:lnSpc>
          <a:spcPct val="100000"/>
        </a:lnSpc>
        <a:spcBef>
          <a:spcPts val="900"/>
        </a:spcBef>
        <a:buFont typeface="Arial" panose="020B0604020202020204" pitchFamily="34" charset="0"/>
        <a:buChar char="•"/>
        <a:defRPr sz="1800" b="0" i="0" kern="1200">
          <a:solidFill>
            <a:schemeClr val="tx1"/>
          </a:solidFill>
          <a:latin typeface="+mn-lt"/>
          <a:ea typeface="+mn-ea"/>
          <a:cs typeface="+mn-cs"/>
        </a:defRPr>
      </a:lvl3pPr>
      <a:lvl4pPr marL="1600200" indent="-228600" algn="l" defTabSz="914400" rtl="0" eaLnBrk="1" latinLnBrk="0" hangingPunct="1">
        <a:lnSpc>
          <a:spcPct val="100000"/>
        </a:lnSpc>
        <a:spcBef>
          <a:spcPts val="900"/>
        </a:spcBef>
        <a:buFont typeface="Arial" panose="020B0604020202020204" pitchFamily="34" charset="0"/>
        <a:buChar char="•"/>
        <a:defRPr sz="1600" b="0" i="0" kern="1200">
          <a:solidFill>
            <a:schemeClr val="tx1"/>
          </a:solidFill>
          <a:latin typeface="+mn-lt"/>
          <a:ea typeface="+mn-ea"/>
          <a:cs typeface="+mn-cs"/>
        </a:defRPr>
      </a:lvl4pPr>
      <a:lvl5pPr marL="2057400" indent="-228600" algn="l" defTabSz="914400" rtl="0" eaLnBrk="1" latinLnBrk="0" hangingPunct="1">
        <a:lnSpc>
          <a:spcPct val="100000"/>
        </a:lnSpc>
        <a:spcBef>
          <a:spcPts val="900"/>
        </a:spcBef>
        <a:buFont typeface="Arial" panose="020B0604020202020204" pitchFamily="34" charset="0"/>
        <a:buChar char="•"/>
        <a:defRPr sz="1400" b="0" i="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piston-data.mojang.com/v1/objects/59353fb40c36d304f2035d51e7d6e6baa98dc05c/server.jar"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gist.githubusercontent.com/mrobbeloth/e14a28c87cad0ced2d89ad0079424236/raw/4c49d5a8367903dd948a361e94016d5c9fd4f1c3/Dockerfile"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39.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ubuntu.com/download/server"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12" name="Oval 11">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ADED54F1-FFDF-E5FB-D967-476A32F3BCDA}"/>
              </a:ext>
            </a:extLst>
          </p:cNvPr>
          <p:cNvSpPr>
            <a:spLocks noGrp="1"/>
          </p:cNvSpPr>
          <p:nvPr>
            <p:ph type="ctrTitle"/>
          </p:nvPr>
        </p:nvSpPr>
        <p:spPr>
          <a:xfrm>
            <a:off x="4739751" y="768334"/>
            <a:ext cx="6479629" cy="2866405"/>
          </a:xfrm>
        </p:spPr>
        <p:txBody>
          <a:bodyPr>
            <a:normAutofit/>
          </a:bodyPr>
          <a:lstStyle/>
          <a:p>
            <a:r>
              <a:rPr lang="en-US" dirty="0"/>
              <a:t>Minecraft Does </a:t>
            </a:r>
            <a:r>
              <a:rPr lang="en-US" dirty="0" err="1"/>
              <a:t>Devops</a:t>
            </a:r>
            <a:endParaRPr lang="en-US" dirty="0"/>
          </a:p>
        </p:txBody>
      </p:sp>
      <p:sp>
        <p:nvSpPr>
          <p:cNvPr id="3" name="Subtitle 2">
            <a:extLst>
              <a:ext uri="{FF2B5EF4-FFF2-40B4-BE49-F238E27FC236}">
                <a16:creationId xmlns:a16="http://schemas.microsoft.com/office/drawing/2014/main" id="{4B8DEFBA-3B4E-BA63-16E3-71B773086120}"/>
              </a:ext>
            </a:extLst>
          </p:cNvPr>
          <p:cNvSpPr>
            <a:spLocks noGrp="1"/>
          </p:cNvSpPr>
          <p:nvPr>
            <p:ph type="subTitle" idx="1"/>
          </p:nvPr>
        </p:nvSpPr>
        <p:spPr>
          <a:xfrm>
            <a:off x="4739751" y="4283239"/>
            <a:ext cx="6479629" cy="1475177"/>
          </a:xfrm>
        </p:spPr>
        <p:txBody>
          <a:bodyPr>
            <a:normAutofit/>
          </a:bodyPr>
          <a:lstStyle/>
          <a:p>
            <a:r>
              <a:rPr lang="en-US" dirty="0"/>
              <a:t>Dr. Robbeloth</a:t>
            </a:r>
          </a:p>
          <a:p>
            <a:r>
              <a:rPr lang="en-US" dirty="0"/>
              <a:t>Fun Lesson</a:t>
            </a:r>
          </a:p>
        </p:txBody>
      </p:sp>
      <p:pic>
        <p:nvPicPr>
          <p:cNvPr id="4" name="Picture 3">
            <a:extLst>
              <a:ext uri="{FF2B5EF4-FFF2-40B4-BE49-F238E27FC236}">
                <a16:creationId xmlns:a16="http://schemas.microsoft.com/office/drawing/2014/main" id="{E336D8AC-268C-DE07-E0E4-9804A5CFD6F0}"/>
              </a:ext>
            </a:extLst>
          </p:cNvPr>
          <p:cNvPicPr>
            <a:picLocks noChangeAspect="1"/>
          </p:cNvPicPr>
          <p:nvPr/>
        </p:nvPicPr>
        <p:blipFill>
          <a:blip r:embed="rId2"/>
          <a:srcRect l="31911" r="25340" b="1"/>
          <a:stretch/>
        </p:blipFill>
        <p:spPr>
          <a:xfrm>
            <a:off x="20" y="1"/>
            <a:ext cx="4173349" cy="6857999"/>
          </a:xfrm>
          <a:prstGeom prst="rect">
            <a:avLst/>
          </a:prstGeom>
        </p:spPr>
      </p:pic>
      <p:cxnSp>
        <p:nvCxnSpPr>
          <p:cNvPr id="20" name="Straight Connector 19">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qr code on a white background&#10;&#10;Description automatically generated">
            <a:extLst>
              <a:ext uri="{FF2B5EF4-FFF2-40B4-BE49-F238E27FC236}">
                <a16:creationId xmlns:a16="http://schemas.microsoft.com/office/drawing/2014/main" id="{41974608-5CBD-105C-6F7D-8216724397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35673" y="3321702"/>
            <a:ext cx="2762249" cy="2762249"/>
          </a:xfrm>
          <a:prstGeom prst="rect">
            <a:avLst/>
          </a:prstGeom>
        </p:spPr>
      </p:pic>
    </p:spTree>
    <p:extLst>
      <p:ext uri="{BB962C8B-B14F-4D97-AF65-F5344CB8AC3E}">
        <p14:creationId xmlns:p14="http://schemas.microsoft.com/office/powerpoint/2010/main" val="3783315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8349471-C9C9-F14F-B731-AA72BFF17378}"/>
              </a:ext>
            </a:extLst>
          </p:cNvPr>
          <p:cNvPicPr>
            <a:picLocks noChangeAspect="1"/>
          </p:cNvPicPr>
          <p:nvPr/>
        </p:nvPicPr>
        <p:blipFill>
          <a:blip r:embed="rId2"/>
          <a:stretch>
            <a:fillRect/>
          </a:stretch>
        </p:blipFill>
        <p:spPr>
          <a:xfrm>
            <a:off x="2591863" y="213578"/>
            <a:ext cx="7008274" cy="6430843"/>
          </a:xfrm>
          <a:prstGeom prst="rect">
            <a:avLst/>
          </a:prstGeom>
        </p:spPr>
      </p:pic>
    </p:spTree>
    <p:extLst>
      <p:ext uri="{BB962C8B-B14F-4D97-AF65-F5344CB8AC3E}">
        <p14:creationId xmlns:p14="http://schemas.microsoft.com/office/powerpoint/2010/main" val="576234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8349471-C9C9-F14F-B731-AA72BFF17378}"/>
              </a:ext>
            </a:extLst>
          </p:cNvPr>
          <p:cNvPicPr>
            <a:picLocks noChangeAspect="1"/>
          </p:cNvPicPr>
          <p:nvPr/>
        </p:nvPicPr>
        <p:blipFill>
          <a:blip r:embed="rId2"/>
          <a:stretch>
            <a:fillRect/>
          </a:stretch>
        </p:blipFill>
        <p:spPr>
          <a:xfrm>
            <a:off x="2591863" y="213578"/>
            <a:ext cx="7008274" cy="6430843"/>
          </a:xfrm>
          <a:prstGeom prst="rect">
            <a:avLst/>
          </a:prstGeom>
        </p:spPr>
      </p:pic>
    </p:spTree>
    <p:extLst>
      <p:ext uri="{BB962C8B-B14F-4D97-AF65-F5344CB8AC3E}">
        <p14:creationId xmlns:p14="http://schemas.microsoft.com/office/powerpoint/2010/main" val="1913240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1ED3F9-F980-4346-893C-DEE39088A6C6}"/>
              </a:ext>
            </a:extLst>
          </p:cNvPr>
          <p:cNvPicPr>
            <a:picLocks noChangeAspect="1"/>
          </p:cNvPicPr>
          <p:nvPr/>
        </p:nvPicPr>
        <p:blipFill>
          <a:blip r:embed="rId2"/>
          <a:stretch>
            <a:fillRect/>
          </a:stretch>
        </p:blipFill>
        <p:spPr>
          <a:xfrm>
            <a:off x="2727668" y="335012"/>
            <a:ext cx="6736664" cy="6187976"/>
          </a:xfrm>
          <a:prstGeom prst="rect">
            <a:avLst/>
          </a:prstGeom>
        </p:spPr>
      </p:pic>
    </p:spTree>
    <p:extLst>
      <p:ext uri="{BB962C8B-B14F-4D97-AF65-F5344CB8AC3E}">
        <p14:creationId xmlns:p14="http://schemas.microsoft.com/office/powerpoint/2010/main" val="32545832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F2CE173-9855-58DD-7793-615714A00B92}"/>
              </a:ext>
            </a:extLst>
          </p:cNvPr>
          <p:cNvPicPr>
            <a:picLocks noChangeAspect="1"/>
          </p:cNvPicPr>
          <p:nvPr/>
        </p:nvPicPr>
        <p:blipFill>
          <a:blip r:embed="rId2"/>
          <a:stretch>
            <a:fillRect/>
          </a:stretch>
        </p:blipFill>
        <p:spPr>
          <a:xfrm>
            <a:off x="2255187" y="392167"/>
            <a:ext cx="7681626" cy="6073666"/>
          </a:xfrm>
          <a:prstGeom prst="rect">
            <a:avLst/>
          </a:prstGeom>
        </p:spPr>
      </p:pic>
    </p:spTree>
    <p:extLst>
      <p:ext uri="{BB962C8B-B14F-4D97-AF65-F5344CB8AC3E}">
        <p14:creationId xmlns:p14="http://schemas.microsoft.com/office/powerpoint/2010/main" val="2335367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60AFFF-788F-CEC2-BABA-0DA4A44296D5}"/>
              </a:ext>
            </a:extLst>
          </p:cNvPr>
          <p:cNvPicPr>
            <a:picLocks noChangeAspect="1"/>
          </p:cNvPicPr>
          <p:nvPr/>
        </p:nvPicPr>
        <p:blipFill>
          <a:blip r:embed="rId3"/>
          <a:stretch>
            <a:fillRect/>
          </a:stretch>
        </p:blipFill>
        <p:spPr>
          <a:xfrm>
            <a:off x="2064670" y="289288"/>
            <a:ext cx="8062659" cy="6279424"/>
          </a:xfrm>
          <a:prstGeom prst="rect">
            <a:avLst/>
          </a:prstGeom>
        </p:spPr>
      </p:pic>
    </p:spTree>
    <p:extLst>
      <p:ext uri="{BB962C8B-B14F-4D97-AF65-F5344CB8AC3E}">
        <p14:creationId xmlns:p14="http://schemas.microsoft.com/office/powerpoint/2010/main" val="2395676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009A18-C648-BC57-01B5-03D5755A68CB}"/>
              </a:ext>
            </a:extLst>
          </p:cNvPr>
          <p:cNvPicPr>
            <a:picLocks noChangeAspect="1"/>
          </p:cNvPicPr>
          <p:nvPr/>
        </p:nvPicPr>
        <p:blipFill>
          <a:blip r:embed="rId3"/>
          <a:stretch>
            <a:fillRect/>
          </a:stretch>
        </p:blipFill>
        <p:spPr>
          <a:xfrm>
            <a:off x="1965602" y="369305"/>
            <a:ext cx="8260796" cy="6119390"/>
          </a:xfrm>
          <a:prstGeom prst="rect">
            <a:avLst/>
          </a:prstGeom>
        </p:spPr>
      </p:pic>
    </p:spTree>
    <p:extLst>
      <p:ext uri="{BB962C8B-B14F-4D97-AF65-F5344CB8AC3E}">
        <p14:creationId xmlns:p14="http://schemas.microsoft.com/office/powerpoint/2010/main" val="3331284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A009A18-C648-BC57-01B5-03D5755A68CB}"/>
              </a:ext>
            </a:extLst>
          </p:cNvPr>
          <p:cNvPicPr>
            <a:picLocks noChangeAspect="1"/>
          </p:cNvPicPr>
          <p:nvPr/>
        </p:nvPicPr>
        <p:blipFill>
          <a:blip r:embed="rId3"/>
          <a:stretch>
            <a:fillRect/>
          </a:stretch>
        </p:blipFill>
        <p:spPr>
          <a:xfrm>
            <a:off x="1965602" y="369305"/>
            <a:ext cx="8260796" cy="6119390"/>
          </a:xfrm>
          <a:prstGeom prst="rect">
            <a:avLst/>
          </a:prstGeom>
        </p:spPr>
      </p:pic>
    </p:spTree>
    <p:extLst>
      <p:ext uri="{BB962C8B-B14F-4D97-AF65-F5344CB8AC3E}">
        <p14:creationId xmlns:p14="http://schemas.microsoft.com/office/powerpoint/2010/main" val="1994607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D301EB7-C58F-6A43-1853-11132617B0A7}"/>
              </a:ext>
            </a:extLst>
          </p:cNvPr>
          <p:cNvPicPr>
            <a:picLocks noChangeAspect="1"/>
          </p:cNvPicPr>
          <p:nvPr/>
        </p:nvPicPr>
        <p:blipFill>
          <a:blip r:embed="rId3"/>
          <a:stretch>
            <a:fillRect/>
          </a:stretch>
        </p:blipFill>
        <p:spPr>
          <a:xfrm>
            <a:off x="1787795" y="261220"/>
            <a:ext cx="9185005" cy="6497726"/>
          </a:xfrm>
          <a:prstGeom prst="rect">
            <a:avLst/>
          </a:prstGeom>
        </p:spPr>
      </p:pic>
    </p:spTree>
    <p:extLst>
      <p:ext uri="{BB962C8B-B14F-4D97-AF65-F5344CB8AC3E}">
        <p14:creationId xmlns:p14="http://schemas.microsoft.com/office/powerpoint/2010/main" val="3863715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707543B-DE86-4139-01EA-1F53A27A06B7}"/>
              </a:ext>
            </a:extLst>
          </p:cNvPr>
          <p:cNvPicPr>
            <a:picLocks noChangeAspect="1"/>
          </p:cNvPicPr>
          <p:nvPr/>
        </p:nvPicPr>
        <p:blipFill>
          <a:blip r:embed="rId3"/>
          <a:stretch>
            <a:fillRect/>
          </a:stretch>
        </p:blipFill>
        <p:spPr>
          <a:xfrm>
            <a:off x="2243898" y="305665"/>
            <a:ext cx="8183064" cy="6462023"/>
          </a:xfrm>
          <a:prstGeom prst="rect">
            <a:avLst/>
          </a:prstGeom>
        </p:spPr>
      </p:pic>
    </p:spTree>
    <p:extLst>
      <p:ext uri="{BB962C8B-B14F-4D97-AF65-F5344CB8AC3E}">
        <p14:creationId xmlns:p14="http://schemas.microsoft.com/office/powerpoint/2010/main" val="3566442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9424818-85F3-DAD7-8F64-E1423B98411A}"/>
              </a:ext>
            </a:extLst>
          </p:cNvPr>
          <p:cNvPicPr>
            <a:picLocks noChangeAspect="1"/>
          </p:cNvPicPr>
          <p:nvPr/>
        </p:nvPicPr>
        <p:blipFill>
          <a:blip r:embed="rId3"/>
          <a:stretch>
            <a:fillRect/>
          </a:stretch>
        </p:blipFill>
        <p:spPr>
          <a:xfrm>
            <a:off x="134828" y="136883"/>
            <a:ext cx="5295127" cy="6584233"/>
          </a:xfrm>
          <a:prstGeom prst="rect">
            <a:avLst/>
          </a:prstGeom>
        </p:spPr>
      </p:pic>
      <p:pic>
        <p:nvPicPr>
          <p:cNvPr id="6" name="Picture 5">
            <a:extLst>
              <a:ext uri="{FF2B5EF4-FFF2-40B4-BE49-F238E27FC236}">
                <a16:creationId xmlns:a16="http://schemas.microsoft.com/office/drawing/2014/main" id="{C3D24AF3-573B-8D49-5129-2732150DF003}"/>
              </a:ext>
            </a:extLst>
          </p:cNvPr>
          <p:cNvPicPr>
            <a:picLocks noChangeAspect="1"/>
          </p:cNvPicPr>
          <p:nvPr/>
        </p:nvPicPr>
        <p:blipFill>
          <a:blip r:embed="rId4"/>
          <a:stretch>
            <a:fillRect/>
          </a:stretch>
        </p:blipFill>
        <p:spPr>
          <a:xfrm>
            <a:off x="5312888" y="249772"/>
            <a:ext cx="6744284" cy="6187976"/>
          </a:xfrm>
          <a:prstGeom prst="rect">
            <a:avLst/>
          </a:prstGeom>
        </p:spPr>
      </p:pic>
    </p:spTree>
    <p:extLst>
      <p:ext uri="{BB962C8B-B14F-4D97-AF65-F5344CB8AC3E}">
        <p14:creationId xmlns:p14="http://schemas.microsoft.com/office/powerpoint/2010/main" val="29811349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7F2E4D6-EF46-1C43-8F3E-3620C3C83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C796CD-091E-3971-67ED-09D037AD612F}"/>
              </a:ext>
            </a:extLst>
          </p:cNvPr>
          <p:cNvSpPr>
            <a:spLocks noGrp="1"/>
          </p:cNvSpPr>
          <p:nvPr>
            <p:ph type="title"/>
          </p:nvPr>
        </p:nvSpPr>
        <p:spPr>
          <a:xfrm>
            <a:off x="565151" y="770889"/>
            <a:ext cx="4133560" cy="3395469"/>
          </a:xfrm>
        </p:spPr>
        <p:txBody>
          <a:bodyPr>
            <a:normAutofit/>
          </a:bodyPr>
          <a:lstStyle/>
          <a:p>
            <a:r>
              <a:rPr lang="en-US" dirty="0"/>
              <a:t>Background</a:t>
            </a:r>
          </a:p>
        </p:txBody>
      </p:sp>
      <p:cxnSp>
        <p:nvCxnSpPr>
          <p:cNvPr id="11" name="Straight Connector 10">
            <a:extLst>
              <a:ext uri="{FF2B5EF4-FFF2-40B4-BE49-F238E27FC236}">
                <a16:creationId xmlns:a16="http://schemas.microsoft.com/office/drawing/2014/main" id="{BF3CF3DF-4809-5B42-9F22-9813913792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4133560"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6188187-9157-3026-BDA1-10E75D007993}"/>
              </a:ext>
            </a:extLst>
          </p:cNvPr>
          <p:cNvGraphicFramePr>
            <a:graphicFrameLocks noGrp="1"/>
          </p:cNvGraphicFramePr>
          <p:nvPr>
            <p:ph idx="1"/>
            <p:extLst>
              <p:ext uri="{D42A27DB-BD31-4B8C-83A1-F6EECF244321}">
                <p14:modId xmlns:p14="http://schemas.microsoft.com/office/powerpoint/2010/main" val="1288270833"/>
              </p:ext>
            </p:extLst>
          </p:nvPr>
        </p:nvGraphicFramePr>
        <p:xfrm>
          <a:off x="5316278" y="809039"/>
          <a:ext cx="6104761" cy="5464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29832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53DC16E-8D9A-2E8C-7380-2B1DC38FFD76}"/>
              </a:ext>
            </a:extLst>
          </p:cNvPr>
          <p:cNvPicPr>
            <a:picLocks noChangeAspect="1"/>
          </p:cNvPicPr>
          <p:nvPr/>
        </p:nvPicPr>
        <p:blipFill>
          <a:blip r:embed="rId3"/>
          <a:stretch>
            <a:fillRect/>
          </a:stretch>
        </p:blipFill>
        <p:spPr>
          <a:xfrm>
            <a:off x="126835" y="1336452"/>
            <a:ext cx="11538033" cy="3743548"/>
          </a:xfrm>
          <a:prstGeom prst="rect">
            <a:avLst/>
          </a:prstGeom>
        </p:spPr>
      </p:pic>
    </p:spTree>
    <p:extLst>
      <p:ext uri="{BB962C8B-B14F-4D97-AF65-F5344CB8AC3E}">
        <p14:creationId xmlns:p14="http://schemas.microsoft.com/office/powerpoint/2010/main" val="29156103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8C821C-B386-2709-9FB7-398C3D4F4546}"/>
              </a:ext>
            </a:extLst>
          </p:cNvPr>
          <p:cNvPicPr>
            <a:picLocks noChangeAspect="1"/>
          </p:cNvPicPr>
          <p:nvPr/>
        </p:nvPicPr>
        <p:blipFill>
          <a:blip r:embed="rId3"/>
          <a:stretch>
            <a:fillRect/>
          </a:stretch>
        </p:blipFill>
        <p:spPr>
          <a:xfrm>
            <a:off x="2076101" y="392167"/>
            <a:ext cx="8039797" cy="6073666"/>
          </a:xfrm>
          <a:prstGeom prst="rect">
            <a:avLst/>
          </a:prstGeom>
        </p:spPr>
      </p:pic>
    </p:spTree>
    <p:extLst>
      <p:ext uri="{BB962C8B-B14F-4D97-AF65-F5344CB8AC3E}">
        <p14:creationId xmlns:p14="http://schemas.microsoft.com/office/powerpoint/2010/main" val="2458335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B97916-63CB-5615-AAD7-A59CFD378D3C}"/>
              </a:ext>
            </a:extLst>
          </p:cNvPr>
          <p:cNvPicPr>
            <a:picLocks noChangeAspect="1"/>
          </p:cNvPicPr>
          <p:nvPr/>
        </p:nvPicPr>
        <p:blipFill>
          <a:blip r:embed="rId3"/>
          <a:stretch>
            <a:fillRect/>
          </a:stretch>
        </p:blipFill>
        <p:spPr>
          <a:xfrm>
            <a:off x="2489632" y="268828"/>
            <a:ext cx="6840940" cy="6500966"/>
          </a:xfrm>
          <a:prstGeom prst="rect">
            <a:avLst/>
          </a:prstGeom>
        </p:spPr>
      </p:pic>
    </p:spTree>
    <p:extLst>
      <p:ext uri="{BB962C8B-B14F-4D97-AF65-F5344CB8AC3E}">
        <p14:creationId xmlns:p14="http://schemas.microsoft.com/office/powerpoint/2010/main" val="19612836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4BB562-C1AE-C882-914F-553B4A665F46}"/>
              </a:ext>
            </a:extLst>
          </p:cNvPr>
          <p:cNvPicPr>
            <a:picLocks noChangeAspect="1"/>
          </p:cNvPicPr>
          <p:nvPr/>
        </p:nvPicPr>
        <p:blipFill>
          <a:blip r:embed="rId3"/>
          <a:stretch>
            <a:fillRect/>
          </a:stretch>
        </p:blipFill>
        <p:spPr>
          <a:xfrm>
            <a:off x="465886" y="1006113"/>
            <a:ext cx="10646478" cy="4845773"/>
          </a:xfrm>
          <a:prstGeom prst="rect">
            <a:avLst/>
          </a:prstGeom>
        </p:spPr>
      </p:pic>
    </p:spTree>
    <p:extLst>
      <p:ext uri="{BB962C8B-B14F-4D97-AF65-F5344CB8AC3E}">
        <p14:creationId xmlns:p14="http://schemas.microsoft.com/office/powerpoint/2010/main" val="17911934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1AAE450-EB2A-53D6-58D5-34E000EE42AC}"/>
              </a:ext>
            </a:extLst>
          </p:cNvPr>
          <p:cNvPicPr>
            <a:picLocks noChangeAspect="1"/>
          </p:cNvPicPr>
          <p:nvPr/>
        </p:nvPicPr>
        <p:blipFill>
          <a:blip r:embed="rId3"/>
          <a:stretch>
            <a:fillRect/>
          </a:stretch>
        </p:blipFill>
        <p:spPr>
          <a:xfrm>
            <a:off x="2011894" y="115052"/>
            <a:ext cx="8881884" cy="6627896"/>
          </a:xfrm>
          <a:prstGeom prst="rect">
            <a:avLst/>
          </a:prstGeom>
        </p:spPr>
      </p:pic>
      <p:pic>
        <p:nvPicPr>
          <p:cNvPr id="7" name="Picture 6">
            <a:extLst>
              <a:ext uri="{FF2B5EF4-FFF2-40B4-BE49-F238E27FC236}">
                <a16:creationId xmlns:a16="http://schemas.microsoft.com/office/drawing/2014/main" id="{967CEE68-9CEE-2F6E-F1D7-3683E209AA2E}"/>
              </a:ext>
            </a:extLst>
          </p:cNvPr>
          <p:cNvPicPr>
            <a:picLocks noChangeAspect="1"/>
          </p:cNvPicPr>
          <p:nvPr/>
        </p:nvPicPr>
        <p:blipFill>
          <a:blip r:embed="rId4"/>
          <a:stretch>
            <a:fillRect/>
          </a:stretch>
        </p:blipFill>
        <p:spPr>
          <a:xfrm>
            <a:off x="6057235" y="2086051"/>
            <a:ext cx="4122871" cy="1639643"/>
          </a:xfrm>
          <a:prstGeom prst="rect">
            <a:avLst/>
          </a:prstGeom>
        </p:spPr>
      </p:pic>
    </p:spTree>
    <p:extLst>
      <p:ext uri="{BB962C8B-B14F-4D97-AF65-F5344CB8AC3E}">
        <p14:creationId xmlns:p14="http://schemas.microsoft.com/office/powerpoint/2010/main" val="4170097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8CA3379-69C1-3CC6-F7CD-067BAEC204D3}"/>
              </a:ext>
            </a:extLst>
          </p:cNvPr>
          <p:cNvPicPr>
            <a:picLocks noChangeAspect="1"/>
          </p:cNvPicPr>
          <p:nvPr/>
        </p:nvPicPr>
        <p:blipFill>
          <a:blip r:embed="rId3"/>
          <a:stretch>
            <a:fillRect/>
          </a:stretch>
        </p:blipFill>
        <p:spPr>
          <a:xfrm>
            <a:off x="2716885" y="263209"/>
            <a:ext cx="5591737" cy="6507549"/>
          </a:xfrm>
          <a:prstGeom prst="rect">
            <a:avLst/>
          </a:prstGeom>
        </p:spPr>
      </p:pic>
    </p:spTree>
    <p:extLst>
      <p:ext uri="{BB962C8B-B14F-4D97-AF65-F5344CB8AC3E}">
        <p14:creationId xmlns:p14="http://schemas.microsoft.com/office/powerpoint/2010/main" val="3771601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C59F4-5DAC-830D-6E54-FFF6D4D1B59A}"/>
              </a:ext>
            </a:extLst>
          </p:cNvPr>
          <p:cNvSpPr>
            <a:spLocks noGrp="1"/>
          </p:cNvSpPr>
          <p:nvPr>
            <p:ph type="title"/>
          </p:nvPr>
        </p:nvSpPr>
        <p:spPr/>
        <p:txBody>
          <a:bodyPr/>
          <a:lstStyle/>
          <a:p>
            <a:r>
              <a:rPr lang="en-US" dirty="0"/>
              <a:t>So, what are containers? 1/2</a:t>
            </a:r>
          </a:p>
        </p:txBody>
      </p:sp>
      <p:sp>
        <p:nvSpPr>
          <p:cNvPr id="3" name="Content Placeholder 2">
            <a:extLst>
              <a:ext uri="{FF2B5EF4-FFF2-40B4-BE49-F238E27FC236}">
                <a16:creationId xmlns:a16="http://schemas.microsoft.com/office/drawing/2014/main" id="{63B44477-FB84-2AE8-6E10-5366E1CDEEFA}"/>
              </a:ext>
            </a:extLst>
          </p:cNvPr>
          <p:cNvSpPr>
            <a:spLocks noGrp="1"/>
          </p:cNvSpPr>
          <p:nvPr>
            <p:ph idx="1"/>
          </p:nvPr>
        </p:nvSpPr>
        <p:spPr>
          <a:xfrm>
            <a:off x="565150" y="2160016"/>
            <a:ext cx="9604762" cy="3927094"/>
          </a:xfrm>
        </p:spPr>
        <p:txBody>
          <a:bodyPr/>
          <a:lstStyle/>
          <a:p>
            <a:r>
              <a:rPr lang="en-US" dirty="0"/>
              <a:t>Docker defines it as, “</a:t>
            </a:r>
            <a:r>
              <a:rPr lang="en-US" b="0" i="0" dirty="0">
                <a:solidFill>
                  <a:srgbClr val="4D5156"/>
                </a:solidFill>
                <a:effectLst/>
                <a:latin typeface="Roboto" panose="02000000000000000000" pitchFamily="2" charset="0"/>
              </a:rPr>
              <a:t>A </a:t>
            </a:r>
            <a:r>
              <a:rPr lang="en-US" b="1" i="0" dirty="0">
                <a:solidFill>
                  <a:srgbClr val="5F6368"/>
                </a:solidFill>
                <a:effectLst/>
                <a:latin typeface="Roboto" panose="02000000000000000000" pitchFamily="2" charset="0"/>
              </a:rPr>
              <a:t>container</a:t>
            </a:r>
            <a:r>
              <a:rPr lang="en-US" b="0" i="0" dirty="0">
                <a:solidFill>
                  <a:srgbClr val="4D5156"/>
                </a:solidFill>
                <a:effectLst/>
                <a:latin typeface="Roboto" panose="02000000000000000000" pitchFamily="2" charset="0"/>
              </a:rPr>
              <a:t> is </a:t>
            </a:r>
            <a:r>
              <a:rPr lang="en-US" b="1" i="0" dirty="0">
                <a:solidFill>
                  <a:srgbClr val="5F6368"/>
                </a:solidFill>
                <a:effectLst/>
                <a:latin typeface="Roboto" panose="02000000000000000000" pitchFamily="2" charset="0"/>
              </a:rPr>
              <a:t>a standard unit of software that packages up code and all its dependencies</a:t>
            </a:r>
            <a:r>
              <a:rPr lang="en-US" b="0" i="0" dirty="0">
                <a:solidFill>
                  <a:srgbClr val="4D5156"/>
                </a:solidFill>
                <a:effectLst/>
                <a:latin typeface="Roboto" panose="02000000000000000000" pitchFamily="2" charset="0"/>
              </a:rPr>
              <a:t> so the application runs quickly and reliably from one </a:t>
            </a:r>
            <a:r>
              <a:rPr lang="en-US" b="1" i="0" dirty="0">
                <a:solidFill>
                  <a:srgbClr val="5F6368"/>
                </a:solidFill>
                <a:effectLst/>
                <a:latin typeface="Roboto" panose="02000000000000000000" pitchFamily="2" charset="0"/>
              </a:rPr>
              <a:t>computing</a:t>
            </a:r>
            <a:r>
              <a:rPr lang="en-US" b="0" i="0" dirty="0">
                <a:solidFill>
                  <a:srgbClr val="4D5156"/>
                </a:solidFill>
                <a:effectLst/>
                <a:latin typeface="Roboto" panose="02000000000000000000" pitchFamily="2" charset="0"/>
              </a:rPr>
              <a:t> ...”</a:t>
            </a:r>
          </a:p>
          <a:p>
            <a:r>
              <a:rPr lang="en-US" dirty="0">
                <a:solidFill>
                  <a:srgbClr val="4D5156"/>
                </a:solidFill>
                <a:latin typeface="Roboto" panose="02000000000000000000" pitchFamily="2" charset="0"/>
              </a:rPr>
              <a:t>OS/App virtualization utilizing network resources </a:t>
            </a:r>
          </a:p>
          <a:p>
            <a:r>
              <a:rPr lang="en-US" dirty="0">
                <a:solidFill>
                  <a:srgbClr val="4D5156"/>
                </a:solidFill>
                <a:latin typeface="Roboto" panose="02000000000000000000" pitchFamily="2" charset="0"/>
              </a:rPr>
              <a:t>Runs in an isolated (sandboxed) user space environment (e.g., leaves host environment undistributed during/after execution)</a:t>
            </a:r>
          </a:p>
          <a:p>
            <a:r>
              <a:rPr lang="en-US" dirty="0">
                <a:solidFill>
                  <a:srgbClr val="4D5156"/>
                </a:solidFill>
                <a:latin typeface="Roboto" panose="02000000000000000000" pitchFamily="2" charset="0"/>
              </a:rPr>
              <a:t>Containers share common OS</a:t>
            </a:r>
          </a:p>
          <a:p>
            <a:r>
              <a:rPr lang="en-US" i="1" dirty="0">
                <a:solidFill>
                  <a:srgbClr val="4D5156"/>
                </a:solidFill>
                <a:latin typeface="Roboto" panose="02000000000000000000" pitchFamily="2" charset="0"/>
              </a:rPr>
              <a:t>Lighter </a:t>
            </a:r>
            <a:r>
              <a:rPr lang="en-US" dirty="0">
                <a:solidFill>
                  <a:srgbClr val="4D5156"/>
                </a:solidFill>
                <a:latin typeface="Roboto" panose="02000000000000000000" pitchFamily="2" charset="0"/>
              </a:rPr>
              <a:t>than virtual machines (e.g., use fewer resources than VMs), we can run multiple containers on one server/VM</a:t>
            </a:r>
            <a:endParaRPr lang="en-US" i="1" dirty="0">
              <a:solidFill>
                <a:srgbClr val="4D5156"/>
              </a:solidFill>
              <a:latin typeface="Roboto" panose="02000000000000000000" pitchFamily="2" charset="0"/>
            </a:endParaRPr>
          </a:p>
          <a:p>
            <a:endParaRPr lang="en-US" dirty="0">
              <a:solidFill>
                <a:srgbClr val="4D5156"/>
              </a:solidFill>
              <a:latin typeface="Roboto" panose="02000000000000000000" pitchFamily="2" charset="0"/>
            </a:endParaRPr>
          </a:p>
          <a:p>
            <a:endParaRPr lang="en-US" dirty="0">
              <a:solidFill>
                <a:srgbClr val="4D5156"/>
              </a:solidFill>
              <a:latin typeface="Roboto" panose="02000000000000000000" pitchFamily="2" charset="0"/>
            </a:endParaRPr>
          </a:p>
          <a:p>
            <a:endParaRPr lang="en-US" dirty="0"/>
          </a:p>
        </p:txBody>
      </p:sp>
    </p:spTree>
    <p:extLst>
      <p:ext uri="{BB962C8B-B14F-4D97-AF65-F5344CB8AC3E}">
        <p14:creationId xmlns:p14="http://schemas.microsoft.com/office/powerpoint/2010/main" val="2010499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C59F4-5DAC-830D-6E54-FFF6D4D1B59A}"/>
              </a:ext>
            </a:extLst>
          </p:cNvPr>
          <p:cNvSpPr>
            <a:spLocks noGrp="1"/>
          </p:cNvSpPr>
          <p:nvPr>
            <p:ph type="title"/>
          </p:nvPr>
        </p:nvSpPr>
        <p:spPr/>
        <p:txBody>
          <a:bodyPr/>
          <a:lstStyle/>
          <a:p>
            <a:r>
              <a:rPr lang="en-US" dirty="0"/>
              <a:t>So, what are containers? 2/2</a:t>
            </a:r>
          </a:p>
        </p:txBody>
      </p:sp>
      <p:sp>
        <p:nvSpPr>
          <p:cNvPr id="3" name="Content Placeholder 2">
            <a:extLst>
              <a:ext uri="{FF2B5EF4-FFF2-40B4-BE49-F238E27FC236}">
                <a16:creationId xmlns:a16="http://schemas.microsoft.com/office/drawing/2014/main" id="{63B44477-FB84-2AE8-6E10-5366E1CDEEFA}"/>
              </a:ext>
            </a:extLst>
          </p:cNvPr>
          <p:cNvSpPr>
            <a:spLocks noGrp="1"/>
          </p:cNvSpPr>
          <p:nvPr>
            <p:ph idx="1"/>
          </p:nvPr>
        </p:nvSpPr>
        <p:spPr>
          <a:xfrm>
            <a:off x="565150" y="2160016"/>
            <a:ext cx="9749728" cy="3927094"/>
          </a:xfrm>
        </p:spPr>
        <p:txBody>
          <a:bodyPr>
            <a:normAutofit lnSpcReduction="10000"/>
          </a:bodyPr>
          <a:lstStyle/>
          <a:p>
            <a:r>
              <a:rPr lang="en-US" dirty="0"/>
              <a:t>Docker is a type of containerization technology (also a company)</a:t>
            </a:r>
            <a:endParaRPr lang="en-US" dirty="0">
              <a:solidFill>
                <a:srgbClr val="4D5156"/>
              </a:solidFill>
              <a:latin typeface="Roboto" panose="02000000000000000000" pitchFamily="2" charset="0"/>
            </a:endParaRPr>
          </a:p>
          <a:p>
            <a:r>
              <a:rPr lang="en-US" dirty="0">
                <a:solidFill>
                  <a:srgbClr val="4D5156"/>
                </a:solidFill>
                <a:latin typeface="Roboto" panose="02000000000000000000" pitchFamily="2" charset="0"/>
              </a:rPr>
              <a:t>Runs on Linux, Windows, or Mac</a:t>
            </a:r>
          </a:p>
          <a:p>
            <a:r>
              <a:rPr lang="en-US" dirty="0">
                <a:solidFill>
                  <a:srgbClr val="4D5156"/>
                </a:solidFill>
                <a:latin typeface="Roboto" panose="02000000000000000000" pitchFamily="2" charset="0"/>
              </a:rPr>
              <a:t>Deploy on-premise w/ dedicated hardware, onto public cloud VMs (AWS/Azure) or in a private cloud (cloud infrastructure for a single company), etc.</a:t>
            </a:r>
          </a:p>
          <a:p>
            <a:r>
              <a:rPr lang="en-US" dirty="0">
                <a:solidFill>
                  <a:srgbClr val="4D5156"/>
                </a:solidFill>
                <a:latin typeface="Roboto" panose="02000000000000000000" pitchFamily="2" charset="0"/>
              </a:rPr>
              <a:t>On Linux, it utilizes its namespace, </a:t>
            </a:r>
            <a:r>
              <a:rPr lang="en-US" dirty="0" err="1">
                <a:solidFill>
                  <a:srgbClr val="4D5156"/>
                </a:solidFill>
                <a:latin typeface="Roboto" panose="02000000000000000000" pitchFamily="2" charset="0"/>
              </a:rPr>
              <a:t>cgroup</a:t>
            </a:r>
            <a:r>
              <a:rPr lang="en-US" dirty="0">
                <a:solidFill>
                  <a:srgbClr val="4D5156"/>
                </a:solidFill>
                <a:latin typeface="Roboto" panose="02000000000000000000" pitchFamily="2" charset="0"/>
              </a:rPr>
              <a:t>, and virtualization tech (e.g., LXC, </a:t>
            </a:r>
            <a:r>
              <a:rPr lang="en-US" dirty="0" err="1">
                <a:solidFill>
                  <a:srgbClr val="4D5156"/>
                </a:solidFill>
                <a:latin typeface="Roboto" panose="02000000000000000000" pitchFamily="2" charset="0"/>
              </a:rPr>
              <a:t>libvirt</a:t>
            </a:r>
            <a:r>
              <a:rPr lang="en-US" dirty="0">
                <a:solidFill>
                  <a:srgbClr val="4D5156"/>
                </a:solidFill>
                <a:latin typeface="Roboto" panose="02000000000000000000" pitchFamily="2" charset="0"/>
              </a:rPr>
              <a:t>, </a:t>
            </a:r>
            <a:r>
              <a:rPr lang="en-US" dirty="0" err="1">
                <a:solidFill>
                  <a:srgbClr val="4D5156"/>
                </a:solidFill>
                <a:latin typeface="Roboto" panose="02000000000000000000" pitchFamily="2" charset="0"/>
              </a:rPr>
              <a:t>systemd-nspawn</a:t>
            </a:r>
            <a:r>
              <a:rPr lang="en-US" dirty="0">
                <a:solidFill>
                  <a:srgbClr val="4D5156"/>
                </a:solidFill>
                <a:latin typeface="Roboto" panose="02000000000000000000" pitchFamily="2" charset="0"/>
              </a:rPr>
              <a:t>)</a:t>
            </a:r>
          </a:p>
          <a:p>
            <a:r>
              <a:rPr lang="en-US" dirty="0">
                <a:solidFill>
                  <a:srgbClr val="4D5156"/>
                </a:solidFill>
                <a:latin typeface="Roboto" panose="02000000000000000000" pitchFamily="2" charset="0"/>
              </a:rPr>
              <a:t>Docker CLI and Engine is free. Docker Desktop is a dev focused tool that costs enterprises money to make it easier to develop/test containers</a:t>
            </a:r>
          </a:p>
          <a:p>
            <a:endParaRPr lang="en-US" dirty="0">
              <a:solidFill>
                <a:srgbClr val="4D5156"/>
              </a:solidFill>
              <a:latin typeface="Roboto" panose="02000000000000000000" pitchFamily="2" charset="0"/>
            </a:endParaRPr>
          </a:p>
          <a:p>
            <a:endParaRPr lang="en-US" dirty="0"/>
          </a:p>
        </p:txBody>
      </p:sp>
    </p:spTree>
    <p:extLst>
      <p:ext uri="{BB962C8B-B14F-4D97-AF65-F5344CB8AC3E}">
        <p14:creationId xmlns:p14="http://schemas.microsoft.com/office/powerpoint/2010/main" val="5629735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C56FE-9D5C-3B0F-465F-01DE1F026DD0}"/>
              </a:ext>
            </a:extLst>
          </p:cNvPr>
          <p:cNvSpPr>
            <a:spLocks noGrp="1"/>
          </p:cNvSpPr>
          <p:nvPr>
            <p:ph type="title"/>
          </p:nvPr>
        </p:nvSpPr>
        <p:spPr/>
        <p:txBody>
          <a:bodyPr>
            <a:normAutofit/>
          </a:bodyPr>
          <a:lstStyle/>
          <a:p>
            <a:r>
              <a:rPr lang="en-US" dirty="0"/>
              <a:t>Now, let’s build the container</a:t>
            </a:r>
          </a:p>
        </p:txBody>
      </p:sp>
      <p:sp>
        <p:nvSpPr>
          <p:cNvPr id="3" name="Content Placeholder 2">
            <a:extLst>
              <a:ext uri="{FF2B5EF4-FFF2-40B4-BE49-F238E27FC236}">
                <a16:creationId xmlns:a16="http://schemas.microsoft.com/office/drawing/2014/main" id="{D7850499-FA96-C068-451D-25FE54473702}"/>
              </a:ext>
            </a:extLst>
          </p:cNvPr>
          <p:cNvSpPr>
            <a:spLocks noGrp="1"/>
          </p:cNvSpPr>
          <p:nvPr>
            <p:ph idx="1"/>
          </p:nvPr>
        </p:nvSpPr>
        <p:spPr>
          <a:xfrm>
            <a:off x="565150" y="2160015"/>
            <a:ext cx="7335835" cy="4094869"/>
          </a:xfrm>
        </p:spPr>
        <p:txBody>
          <a:bodyPr/>
          <a:lstStyle/>
          <a:p>
            <a:r>
              <a:rPr lang="en-US" dirty="0"/>
              <a:t>We need to build a </a:t>
            </a:r>
            <a:r>
              <a:rPr lang="en-US" dirty="0" err="1"/>
              <a:t>Dockerfile</a:t>
            </a:r>
            <a:endParaRPr lang="en-US" dirty="0"/>
          </a:p>
          <a:p>
            <a:r>
              <a:rPr lang="en-US" dirty="0"/>
              <a:t>This has all the commands needed to build a docker image that we can then run</a:t>
            </a:r>
          </a:p>
          <a:p>
            <a:r>
              <a:rPr lang="en-US" dirty="0"/>
              <a:t>We also need to determine the requirements for Minecraft (docs online are often out of date)</a:t>
            </a:r>
          </a:p>
          <a:p>
            <a:r>
              <a:rPr lang="en-US" dirty="0"/>
              <a:t>Note: this is for the Java edition, not the Bedrock edition (Java only works w/ PCs); Bedrock works with consoles/tablets/Android/iOS/PCs</a:t>
            </a:r>
          </a:p>
          <a:p>
            <a:r>
              <a:rPr lang="en-US" dirty="0"/>
              <a:t>Version 1.21 needs OpenJDK 21</a:t>
            </a:r>
          </a:p>
        </p:txBody>
      </p:sp>
    </p:spTree>
    <p:extLst>
      <p:ext uri="{BB962C8B-B14F-4D97-AF65-F5344CB8AC3E}">
        <p14:creationId xmlns:p14="http://schemas.microsoft.com/office/powerpoint/2010/main" val="1699476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E9F03-9225-0A85-7104-1C83F850C261}"/>
              </a:ext>
            </a:extLst>
          </p:cNvPr>
          <p:cNvSpPr>
            <a:spLocks noGrp="1"/>
          </p:cNvSpPr>
          <p:nvPr>
            <p:ph type="title"/>
          </p:nvPr>
        </p:nvSpPr>
        <p:spPr/>
        <p:txBody>
          <a:bodyPr/>
          <a:lstStyle/>
          <a:p>
            <a:r>
              <a:rPr lang="en-US" dirty="0"/>
              <a:t>Docs</a:t>
            </a:r>
          </a:p>
        </p:txBody>
      </p:sp>
      <p:sp>
        <p:nvSpPr>
          <p:cNvPr id="3" name="Content Placeholder 2">
            <a:extLst>
              <a:ext uri="{FF2B5EF4-FFF2-40B4-BE49-F238E27FC236}">
                <a16:creationId xmlns:a16="http://schemas.microsoft.com/office/drawing/2014/main" id="{9CEBD177-8604-B0D8-D9A5-AF754A2A8C7B}"/>
              </a:ext>
            </a:extLst>
          </p:cNvPr>
          <p:cNvSpPr>
            <a:spLocks noGrp="1"/>
          </p:cNvSpPr>
          <p:nvPr>
            <p:ph idx="1"/>
          </p:nvPr>
        </p:nvSpPr>
        <p:spPr/>
        <p:txBody>
          <a:bodyPr/>
          <a:lstStyle/>
          <a:p>
            <a:r>
              <a:rPr lang="en-US" dirty="0"/>
              <a:t>https://docs.docker.com/reference/dockerfile/</a:t>
            </a:r>
          </a:p>
        </p:txBody>
      </p:sp>
    </p:spTree>
    <p:extLst>
      <p:ext uri="{BB962C8B-B14F-4D97-AF65-F5344CB8AC3E}">
        <p14:creationId xmlns:p14="http://schemas.microsoft.com/office/powerpoint/2010/main" val="3809825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F986C-E429-D13A-1335-86203E29334A}"/>
              </a:ext>
            </a:extLst>
          </p:cNvPr>
          <p:cNvSpPr>
            <a:spLocks noGrp="1"/>
          </p:cNvSpPr>
          <p:nvPr>
            <p:ph type="title"/>
          </p:nvPr>
        </p:nvSpPr>
        <p:spPr/>
        <p:txBody>
          <a:bodyPr/>
          <a:lstStyle/>
          <a:p>
            <a:r>
              <a:rPr lang="en-US" dirty="0"/>
              <a:t>DevOps to the Rescue</a:t>
            </a:r>
          </a:p>
        </p:txBody>
      </p:sp>
      <p:sp>
        <p:nvSpPr>
          <p:cNvPr id="3" name="Content Placeholder 2">
            <a:extLst>
              <a:ext uri="{FF2B5EF4-FFF2-40B4-BE49-F238E27FC236}">
                <a16:creationId xmlns:a16="http://schemas.microsoft.com/office/drawing/2014/main" id="{4135CC5B-FAFD-3089-C471-BDFBF974E214}"/>
              </a:ext>
            </a:extLst>
          </p:cNvPr>
          <p:cNvSpPr>
            <a:spLocks noGrp="1"/>
          </p:cNvSpPr>
          <p:nvPr>
            <p:ph idx="1"/>
          </p:nvPr>
        </p:nvSpPr>
        <p:spPr/>
        <p:txBody>
          <a:bodyPr>
            <a:normAutofit lnSpcReduction="10000"/>
          </a:bodyPr>
          <a:lstStyle/>
          <a:p>
            <a:r>
              <a:rPr lang="en-US" dirty="0"/>
              <a:t>What is DevOps?</a:t>
            </a:r>
          </a:p>
          <a:p>
            <a:r>
              <a:rPr lang="en-US" dirty="0"/>
              <a:t>It’s a philosophy and a set of practices that shorten the systems development life cycle</a:t>
            </a:r>
          </a:p>
          <a:p>
            <a:r>
              <a:rPr lang="en-US" dirty="0"/>
              <a:t>Provides continuous delivery w/ high software quality</a:t>
            </a:r>
          </a:p>
          <a:p>
            <a:r>
              <a:rPr lang="en-US" dirty="0"/>
              <a:t>Emphasizes collaboration, automation, and rapid feedback cycles as well</a:t>
            </a:r>
          </a:p>
          <a:p>
            <a:r>
              <a:rPr lang="en-US" dirty="0"/>
              <a:t>Outcome is better customer satisfaction – here you are the customer and the engineer</a:t>
            </a:r>
          </a:p>
        </p:txBody>
      </p:sp>
    </p:spTree>
    <p:extLst>
      <p:ext uri="{BB962C8B-B14F-4D97-AF65-F5344CB8AC3E}">
        <p14:creationId xmlns:p14="http://schemas.microsoft.com/office/powerpoint/2010/main" val="2565963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BB2A-FA07-6E84-EA0A-D47C8E1333C9}"/>
              </a:ext>
            </a:extLst>
          </p:cNvPr>
          <p:cNvSpPr>
            <a:spLocks noGrp="1"/>
          </p:cNvSpPr>
          <p:nvPr>
            <p:ph type="title"/>
          </p:nvPr>
        </p:nvSpPr>
        <p:spPr/>
        <p:txBody>
          <a:bodyPr/>
          <a:lstStyle/>
          <a:p>
            <a:r>
              <a:rPr lang="en-US" dirty="0"/>
              <a:t>Basic Script Commands 1/2</a:t>
            </a:r>
          </a:p>
        </p:txBody>
      </p:sp>
      <p:sp>
        <p:nvSpPr>
          <p:cNvPr id="3" name="Content Placeholder 2">
            <a:extLst>
              <a:ext uri="{FF2B5EF4-FFF2-40B4-BE49-F238E27FC236}">
                <a16:creationId xmlns:a16="http://schemas.microsoft.com/office/drawing/2014/main" id="{300CAAEB-8496-DDBA-F421-288C00E4C82D}"/>
              </a:ext>
            </a:extLst>
          </p:cNvPr>
          <p:cNvSpPr>
            <a:spLocks noGrp="1"/>
          </p:cNvSpPr>
          <p:nvPr>
            <p:ph idx="1"/>
          </p:nvPr>
        </p:nvSpPr>
        <p:spPr>
          <a:xfrm>
            <a:off x="565150" y="2160016"/>
            <a:ext cx="7335835" cy="3927094"/>
          </a:xfrm>
        </p:spPr>
        <p:txBody>
          <a:bodyPr>
            <a:normAutofit lnSpcReduction="10000"/>
          </a:bodyPr>
          <a:lstStyle/>
          <a:p>
            <a:r>
              <a:rPr lang="en-US" dirty="0"/>
              <a:t>FROM </a:t>
            </a:r>
            <a:r>
              <a:rPr lang="en-US" dirty="0" err="1"/>
              <a:t>alpine:latest</a:t>
            </a:r>
            <a:r>
              <a:rPr lang="en-US" dirty="0"/>
              <a:t> AS </a:t>
            </a:r>
            <a:r>
              <a:rPr lang="en-US" dirty="0" err="1"/>
              <a:t>MinecraftServer</a:t>
            </a:r>
            <a:endParaRPr lang="en-US" dirty="0"/>
          </a:p>
          <a:p>
            <a:r>
              <a:rPr lang="en-US" dirty="0"/>
              <a:t>RUN </a:t>
            </a:r>
            <a:r>
              <a:rPr lang="en-US" dirty="0" err="1"/>
              <a:t>apk</a:t>
            </a:r>
            <a:r>
              <a:rPr lang="en-US" dirty="0"/>
              <a:t> update</a:t>
            </a:r>
          </a:p>
          <a:p>
            <a:r>
              <a:rPr lang="en-US" dirty="0"/>
              <a:t>RUN </a:t>
            </a:r>
            <a:r>
              <a:rPr lang="en-US" dirty="0" err="1"/>
              <a:t>apk</a:t>
            </a:r>
            <a:r>
              <a:rPr lang="en-US" dirty="0"/>
              <a:t> add openjdk21-jdk, </a:t>
            </a:r>
            <a:r>
              <a:rPr lang="en-US" dirty="0" err="1"/>
              <a:t>openssh</a:t>
            </a:r>
            <a:r>
              <a:rPr lang="en-US" dirty="0"/>
              <a:t>, </a:t>
            </a:r>
            <a:r>
              <a:rPr lang="en-US" dirty="0" err="1"/>
              <a:t>tcpdump</a:t>
            </a:r>
            <a:r>
              <a:rPr lang="en-US" dirty="0"/>
              <a:t>, </a:t>
            </a:r>
            <a:r>
              <a:rPr lang="en-US" dirty="0" err="1"/>
              <a:t>lsof</a:t>
            </a:r>
            <a:r>
              <a:rPr lang="en-US" dirty="0"/>
              <a:t>, </a:t>
            </a:r>
            <a:r>
              <a:rPr lang="en-US" dirty="0" err="1"/>
              <a:t>wget</a:t>
            </a:r>
            <a:r>
              <a:rPr lang="en-US" dirty="0"/>
              <a:t>, sed</a:t>
            </a:r>
          </a:p>
          <a:p>
            <a:r>
              <a:rPr lang="en-US" b="0" i="0" dirty="0">
                <a:effectLst/>
                <a:latin typeface="ui-monospace"/>
              </a:rPr>
              <a:t>RUN</a:t>
            </a:r>
            <a:r>
              <a:rPr lang="en-US" b="0" i="0" dirty="0">
                <a:solidFill>
                  <a:srgbClr val="1F2328"/>
                </a:solidFill>
                <a:effectLst/>
                <a:latin typeface="ui-monospace"/>
              </a:rPr>
              <a:t> </a:t>
            </a:r>
            <a:r>
              <a:rPr lang="en-US" b="0" i="0" dirty="0" err="1">
                <a:solidFill>
                  <a:srgbClr val="1F2328"/>
                </a:solidFill>
                <a:effectLst/>
                <a:latin typeface="ui-monospace"/>
              </a:rPr>
              <a:t>wget</a:t>
            </a:r>
            <a:r>
              <a:rPr lang="en-US" b="0" i="0" dirty="0">
                <a:solidFill>
                  <a:srgbClr val="1F2328"/>
                </a:solidFill>
                <a:effectLst/>
                <a:latin typeface="ui-monospace"/>
              </a:rPr>
              <a:t> </a:t>
            </a:r>
            <a:r>
              <a:rPr lang="en-US" b="0" i="0" dirty="0">
                <a:solidFill>
                  <a:srgbClr val="1F2328"/>
                </a:solidFill>
                <a:effectLst/>
                <a:latin typeface="ui-monospace"/>
                <a:hlinkClick r:id="rId3"/>
              </a:rPr>
              <a:t>https://piston-data.mojang.com/v1/objects/59353fb40c36d304f2035d51e7d6e6baa98dc05c/server.jar</a:t>
            </a:r>
            <a:endParaRPr lang="en-US" b="0" i="0" dirty="0">
              <a:solidFill>
                <a:srgbClr val="1F2328"/>
              </a:solidFill>
              <a:effectLst/>
              <a:latin typeface="ui-monospace"/>
            </a:endParaRPr>
          </a:p>
          <a:p>
            <a:r>
              <a:rPr lang="en-US" b="0" i="0" dirty="0">
                <a:effectLst/>
                <a:latin typeface="ui-monospace"/>
              </a:rPr>
              <a:t>RUN</a:t>
            </a:r>
            <a:r>
              <a:rPr lang="en-US" b="0" i="0" dirty="0">
                <a:solidFill>
                  <a:srgbClr val="1F2328"/>
                </a:solidFill>
                <a:effectLst/>
                <a:latin typeface="ui-monospace"/>
              </a:rPr>
              <a:t> mv server.jar minecraft_server.jar</a:t>
            </a:r>
            <a:endParaRPr lang="en-US" dirty="0"/>
          </a:p>
          <a:p>
            <a:r>
              <a:rPr lang="en-US" b="0" i="0" dirty="0">
                <a:effectLst/>
                <a:latin typeface="ui-monospace"/>
              </a:rPr>
              <a:t>RUN</a:t>
            </a:r>
            <a:r>
              <a:rPr lang="en-US" b="0" i="0" dirty="0">
                <a:solidFill>
                  <a:srgbClr val="1F2328"/>
                </a:solidFill>
                <a:effectLst/>
                <a:latin typeface="ui-monospace"/>
              </a:rPr>
              <a:t> java -jar minecraft_server.jar --</a:t>
            </a:r>
            <a:r>
              <a:rPr lang="en-US" b="0" i="0" dirty="0" err="1">
                <a:solidFill>
                  <a:srgbClr val="1F2328"/>
                </a:solidFill>
                <a:effectLst/>
                <a:latin typeface="ui-monospace"/>
              </a:rPr>
              <a:t>nogui</a:t>
            </a:r>
            <a:endParaRPr lang="en-US" dirty="0"/>
          </a:p>
          <a:p>
            <a:endParaRPr lang="en-US" dirty="0"/>
          </a:p>
        </p:txBody>
      </p:sp>
    </p:spTree>
    <p:extLst>
      <p:ext uri="{BB962C8B-B14F-4D97-AF65-F5344CB8AC3E}">
        <p14:creationId xmlns:p14="http://schemas.microsoft.com/office/powerpoint/2010/main" val="34474597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CBB2A-FA07-6E84-EA0A-D47C8E1333C9}"/>
              </a:ext>
            </a:extLst>
          </p:cNvPr>
          <p:cNvSpPr>
            <a:spLocks noGrp="1"/>
          </p:cNvSpPr>
          <p:nvPr>
            <p:ph type="title"/>
          </p:nvPr>
        </p:nvSpPr>
        <p:spPr/>
        <p:txBody>
          <a:bodyPr/>
          <a:lstStyle/>
          <a:p>
            <a:r>
              <a:rPr lang="en-US" dirty="0"/>
              <a:t>Basic Script Commands 2/2</a:t>
            </a:r>
          </a:p>
        </p:txBody>
      </p:sp>
      <p:sp>
        <p:nvSpPr>
          <p:cNvPr id="3" name="Content Placeholder 2">
            <a:extLst>
              <a:ext uri="{FF2B5EF4-FFF2-40B4-BE49-F238E27FC236}">
                <a16:creationId xmlns:a16="http://schemas.microsoft.com/office/drawing/2014/main" id="{300CAAEB-8496-DDBA-F421-288C00E4C82D}"/>
              </a:ext>
            </a:extLst>
          </p:cNvPr>
          <p:cNvSpPr>
            <a:spLocks noGrp="1"/>
          </p:cNvSpPr>
          <p:nvPr>
            <p:ph idx="1"/>
          </p:nvPr>
        </p:nvSpPr>
        <p:spPr>
          <a:xfrm>
            <a:off x="565150" y="2160015"/>
            <a:ext cx="9707259" cy="4610435"/>
          </a:xfrm>
        </p:spPr>
        <p:txBody>
          <a:bodyPr>
            <a:normAutofit/>
          </a:bodyPr>
          <a:lstStyle/>
          <a:p>
            <a:r>
              <a:rPr lang="en-US" dirty="0"/>
              <a:t>EXPOSE 25565/</a:t>
            </a:r>
            <a:r>
              <a:rPr lang="en-US" dirty="0" err="1"/>
              <a:t>tcp</a:t>
            </a:r>
            <a:endParaRPr lang="en-US" dirty="0"/>
          </a:p>
          <a:p>
            <a:r>
              <a:rPr lang="en-US" dirty="0"/>
              <a:t>EXPOSE 25575/</a:t>
            </a:r>
            <a:r>
              <a:rPr lang="en-US" dirty="0" err="1"/>
              <a:t>tcp</a:t>
            </a:r>
            <a:endParaRPr lang="en-US" dirty="0"/>
          </a:p>
          <a:p>
            <a:r>
              <a:rPr lang="en-US" b="0" i="0" dirty="0">
                <a:effectLst/>
                <a:latin typeface="ui-monospace"/>
              </a:rPr>
              <a:t>RUN</a:t>
            </a:r>
            <a:r>
              <a:rPr lang="en-US" b="0" i="0" dirty="0">
                <a:solidFill>
                  <a:srgbClr val="1F2328"/>
                </a:solidFill>
                <a:effectLst/>
                <a:latin typeface="ui-monospace"/>
              </a:rPr>
              <a:t> sed -i </a:t>
            </a:r>
            <a:r>
              <a:rPr lang="en-US" b="0" i="0" dirty="0">
                <a:effectLst/>
                <a:latin typeface="ui-monospace"/>
              </a:rPr>
              <a:t>'s/</a:t>
            </a:r>
            <a:r>
              <a:rPr lang="en-US" b="0" i="0" dirty="0" err="1">
                <a:effectLst/>
                <a:latin typeface="ui-monospace"/>
              </a:rPr>
              <a:t>eula</a:t>
            </a:r>
            <a:r>
              <a:rPr lang="en-US" b="0" i="0" dirty="0">
                <a:effectLst/>
                <a:latin typeface="ui-monospace"/>
              </a:rPr>
              <a:t>=false/</a:t>
            </a:r>
            <a:r>
              <a:rPr lang="en-US" b="0" i="0" dirty="0" err="1">
                <a:effectLst/>
                <a:latin typeface="ui-monospace"/>
              </a:rPr>
              <a:t>eula</a:t>
            </a:r>
            <a:r>
              <a:rPr lang="en-US" b="0" i="0" dirty="0">
                <a:effectLst/>
                <a:latin typeface="ui-monospace"/>
              </a:rPr>
              <a:t>=true/g'</a:t>
            </a:r>
            <a:r>
              <a:rPr lang="en-US" b="0" i="0" dirty="0">
                <a:solidFill>
                  <a:srgbClr val="1F2328"/>
                </a:solidFill>
                <a:effectLst/>
                <a:latin typeface="ui-monospace"/>
              </a:rPr>
              <a:t> eula.txt</a:t>
            </a:r>
          </a:p>
          <a:p>
            <a:r>
              <a:rPr lang="en-US" b="0" i="0" dirty="0">
                <a:effectLst/>
                <a:latin typeface="ui-monospace"/>
              </a:rPr>
              <a:t>RUN</a:t>
            </a:r>
            <a:r>
              <a:rPr lang="en-US" b="0" i="0" dirty="0">
                <a:solidFill>
                  <a:srgbClr val="1F2328"/>
                </a:solidFill>
                <a:effectLst/>
                <a:latin typeface="ui-monospace"/>
              </a:rPr>
              <a:t> sed -i </a:t>
            </a:r>
            <a:r>
              <a:rPr lang="en-US" b="0" i="0" dirty="0">
                <a:effectLst/>
                <a:latin typeface="ui-monospace"/>
              </a:rPr>
              <a:t>'s/enable-</a:t>
            </a:r>
            <a:r>
              <a:rPr lang="en-US" b="0" i="0" dirty="0" err="1">
                <a:effectLst/>
                <a:latin typeface="ui-monospace"/>
              </a:rPr>
              <a:t>rcon</a:t>
            </a:r>
            <a:r>
              <a:rPr lang="en-US" b="0" i="0" dirty="0">
                <a:effectLst/>
                <a:latin typeface="ui-monospace"/>
              </a:rPr>
              <a:t>=false/enable-</a:t>
            </a:r>
            <a:r>
              <a:rPr lang="en-US" b="0" i="0" dirty="0" err="1">
                <a:effectLst/>
                <a:latin typeface="ui-monospace"/>
              </a:rPr>
              <a:t>rcon</a:t>
            </a:r>
            <a:r>
              <a:rPr lang="en-US" b="0" i="0" dirty="0">
                <a:effectLst/>
                <a:latin typeface="ui-monospace"/>
              </a:rPr>
              <a:t>=true/g'</a:t>
            </a:r>
            <a:r>
              <a:rPr lang="en-US" b="0" i="0" dirty="0">
                <a:solidFill>
                  <a:srgbClr val="1F2328"/>
                </a:solidFill>
                <a:effectLst/>
                <a:latin typeface="ui-monospace"/>
              </a:rPr>
              <a:t> </a:t>
            </a:r>
            <a:r>
              <a:rPr lang="en-US" b="0" i="0" dirty="0" err="1">
                <a:solidFill>
                  <a:srgbClr val="1F2328"/>
                </a:solidFill>
                <a:effectLst/>
                <a:latin typeface="ui-monospace"/>
              </a:rPr>
              <a:t>server.properties</a:t>
            </a:r>
            <a:endParaRPr lang="en-US" dirty="0">
              <a:solidFill>
                <a:srgbClr val="1F2328"/>
              </a:solidFill>
              <a:latin typeface="ui-monospace"/>
            </a:endParaRPr>
          </a:p>
          <a:p>
            <a:r>
              <a:rPr lang="en-US" b="0" i="0" dirty="0">
                <a:effectLst/>
                <a:latin typeface="ui-monospace"/>
              </a:rPr>
              <a:t>RUN</a:t>
            </a:r>
            <a:r>
              <a:rPr lang="en-US" b="0" i="0" dirty="0">
                <a:solidFill>
                  <a:srgbClr val="1F2328"/>
                </a:solidFill>
                <a:effectLst/>
                <a:latin typeface="ui-monospace"/>
              </a:rPr>
              <a:t> sed -i </a:t>
            </a:r>
            <a:r>
              <a:rPr lang="en-US" b="0" i="0" dirty="0">
                <a:effectLst/>
                <a:latin typeface="ui-monospace"/>
              </a:rPr>
              <a:t>'/</a:t>
            </a:r>
            <a:r>
              <a:rPr lang="en-US" b="0" i="0" dirty="0" err="1">
                <a:effectLst/>
                <a:latin typeface="ui-monospace"/>
              </a:rPr>
              <a:t>rcon.password</a:t>
            </a:r>
            <a:r>
              <a:rPr lang="en-US" b="0" i="0" dirty="0">
                <a:effectLst/>
                <a:latin typeface="ui-monospace"/>
              </a:rPr>
              <a:t>/d'</a:t>
            </a:r>
            <a:r>
              <a:rPr lang="en-US" b="0" i="0" dirty="0">
                <a:solidFill>
                  <a:srgbClr val="1F2328"/>
                </a:solidFill>
                <a:effectLst/>
                <a:latin typeface="ui-monospace"/>
              </a:rPr>
              <a:t> </a:t>
            </a:r>
            <a:r>
              <a:rPr lang="en-US" b="0" i="0" dirty="0" err="1">
                <a:solidFill>
                  <a:srgbClr val="1F2328"/>
                </a:solidFill>
                <a:effectLst/>
                <a:latin typeface="ui-monospace"/>
              </a:rPr>
              <a:t>server.properties</a:t>
            </a:r>
            <a:endParaRPr lang="en-US" b="0" i="0" dirty="0">
              <a:solidFill>
                <a:srgbClr val="1F2328"/>
              </a:solidFill>
              <a:effectLst/>
              <a:latin typeface="ui-monospace"/>
            </a:endParaRPr>
          </a:p>
          <a:p>
            <a:r>
              <a:rPr lang="en-US" b="0" i="0" dirty="0">
                <a:effectLst/>
                <a:latin typeface="ui-monospace"/>
              </a:rPr>
              <a:t>RUN</a:t>
            </a:r>
            <a:r>
              <a:rPr lang="en-US" b="0" i="0" dirty="0">
                <a:solidFill>
                  <a:srgbClr val="1F2328"/>
                </a:solidFill>
                <a:effectLst/>
                <a:latin typeface="ui-monospace"/>
              </a:rPr>
              <a:t> sed -i </a:t>
            </a:r>
            <a:r>
              <a:rPr lang="en-US" b="0" i="0" dirty="0">
                <a:effectLst/>
                <a:latin typeface="ui-monospace"/>
              </a:rPr>
              <a:t>'$i </a:t>
            </a:r>
            <a:r>
              <a:rPr lang="en-US" b="0" i="0" dirty="0" err="1">
                <a:effectLst/>
                <a:latin typeface="ui-monospace"/>
              </a:rPr>
              <a:t>rcon.password</a:t>
            </a:r>
            <a:r>
              <a:rPr lang="en-US" b="0" i="0" dirty="0">
                <a:effectLst/>
                <a:latin typeface="ui-monospace"/>
              </a:rPr>
              <a:t>=</a:t>
            </a:r>
            <a:r>
              <a:rPr lang="en-US" b="0" i="0" dirty="0" err="1">
                <a:effectLst/>
                <a:latin typeface="ui-monospace"/>
              </a:rPr>
              <a:t>iwillchangeitlater</a:t>
            </a:r>
            <a:r>
              <a:rPr lang="en-US" b="0" i="0" dirty="0">
                <a:effectLst/>
                <a:latin typeface="ui-monospace"/>
              </a:rPr>
              <a:t>'</a:t>
            </a:r>
            <a:r>
              <a:rPr lang="en-US" b="0" i="0" dirty="0">
                <a:solidFill>
                  <a:srgbClr val="1F2328"/>
                </a:solidFill>
                <a:effectLst/>
                <a:latin typeface="ui-monospace"/>
              </a:rPr>
              <a:t> </a:t>
            </a:r>
            <a:r>
              <a:rPr lang="en-US" b="0" i="0" dirty="0" err="1">
                <a:solidFill>
                  <a:srgbClr val="1F2328"/>
                </a:solidFill>
                <a:effectLst/>
                <a:latin typeface="ui-monospace"/>
              </a:rPr>
              <a:t>server.properties</a:t>
            </a:r>
            <a:endParaRPr lang="en-US" dirty="0">
              <a:solidFill>
                <a:srgbClr val="1F2328"/>
              </a:solidFill>
              <a:latin typeface="ui-monospace"/>
            </a:endParaRPr>
          </a:p>
          <a:p>
            <a:r>
              <a:rPr lang="en-US" b="0" i="0" dirty="0">
                <a:effectLst/>
                <a:latin typeface="ui-monospace"/>
              </a:rPr>
              <a:t>ENTRYPOINT</a:t>
            </a:r>
            <a:r>
              <a:rPr lang="en-US" b="0" i="0" dirty="0">
                <a:solidFill>
                  <a:srgbClr val="1F2328"/>
                </a:solidFill>
                <a:effectLst/>
                <a:latin typeface="ui-monospace"/>
              </a:rPr>
              <a:t> java -Xmx6G -Xms6G -</a:t>
            </a:r>
            <a:r>
              <a:rPr lang="en-US" b="0" i="0" dirty="0" err="1">
                <a:solidFill>
                  <a:srgbClr val="1F2328"/>
                </a:solidFill>
                <a:effectLst/>
                <a:latin typeface="ui-monospace"/>
              </a:rPr>
              <a:t>XX:SoftMaxHeapSize</a:t>
            </a:r>
            <a:r>
              <a:rPr lang="en-US" b="0" i="0" dirty="0">
                <a:solidFill>
                  <a:srgbClr val="1F2328"/>
                </a:solidFill>
                <a:effectLst/>
                <a:latin typeface="ui-monospace"/>
              </a:rPr>
              <a:t>=1G -jar minecraft_server.jar --</a:t>
            </a:r>
            <a:r>
              <a:rPr lang="en-US" b="0" i="0" dirty="0" err="1">
                <a:solidFill>
                  <a:srgbClr val="1F2328"/>
                </a:solidFill>
                <a:effectLst/>
                <a:latin typeface="ui-monospace"/>
              </a:rPr>
              <a:t>nogui</a:t>
            </a:r>
            <a:r>
              <a:rPr lang="en-US" b="0" i="0" dirty="0">
                <a:solidFill>
                  <a:srgbClr val="1F2328"/>
                </a:solidFill>
                <a:effectLst/>
                <a:latin typeface="ui-monospace"/>
              </a:rPr>
              <a:t> --</a:t>
            </a:r>
            <a:r>
              <a:rPr lang="en-US" b="0" i="0" dirty="0" err="1">
                <a:solidFill>
                  <a:srgbClr val="1F2328"/>
                </a:solidFill>
                <a:effectLst/>
                <a:latin typeface="ui-monospace"/>
              </a:rPr>
              <a:t>bonusChest</a:t>
            </a:r>
            <a:endParaRPr lang="en-US" dirty="0"/>
          </a:p>
        </p:txBody>
      </p:sp>
    </p:spTree>
    <p:extLst>
      <p:ext uri="{BB962C8B-B14F-4D97-AF65-F5344CB8AC3E}">
        <p14:creationId xmlns:p14="http://schemas.microsoft.com/office/powerpoint/2010/main" val="18358636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CBABF-CB53-92B2-67D9-C1C83D134B6D}"/>
              </a:ext>
            </a:extLst>
          </p:cNvPr>
          <p:cNvSpPr>
            <a:spLocks noGrp="1"/>
          </p:cNvSpPr>
          <p:nvPr>
            <p:ph type="title"/>
          </p:nvPr>
        </p:nvSpPr>
        <p:spPr/>
        <p:txBody>
          <a:bodyPr/>
          <a:lstStyle/>
          <a:p>
            <a:r>
              <a:rPr lang="en-US" dirty="0"/>
              <a:t>Back to the VM 1/3</a:t>
            </a:r>
          </a:p>
        </p:txBody>
      </p:sp>
      <p:sp>
        <p:nvSpPr>
          <p:cNvPr id="3" name="Content Placeholder 2">
            <a:extLst>
              <a:ext uri="{FF2B5EF4-FFF2-40B4-BE49-F238E27FC236}">
                <a16:creationId xmlns:a16="http://schemas.microsoft.com/office/drawing/2014/main" id="{D04E7FAA-A5A6-7BF0-C2FC-777A79813ED5}"/>
              </a:ext>
            </a:extLst>
          </p:cNvPr>
          <p:cNvSpPr>
            <a:spLocks noGrp="1"/>
          </p:cNvSpPr>
          <p:nvPr>
            <p:ph idx="1"/>
          </p:nvPr>
        </p:nvSpPr>
        <p:spPr>
          <a:xfrm>
            <a:off x="565150" y="2160015"/>
            <a:ext cx="9765624" cy="4571525"/>
          </a:xfrm>
        </p:spPr>
        <p:txBody>
          <a:bodyPr/>
          <a:lstStyle/>
          <a:p>
            <a:r>
              <a:rPr lang="en-US" dirty="0"/>
              <a:t>I store the </a:t>
            </a:r>
            <a:r>
              <a:rPr lang="en-US" dirty="0" err="1"/>
              <a:t>Dockerfile</a:t>
            </a:r>
            <a:r>
              <a:rPr lang="en-US" dirty="0"/>
              <a:t> as a </a:t>
            </a:r>
            <a:r>
              <a:rPr lang="en-US" dirty="0" err="1"/>
              <a:t>Github</a:t>
            </a:r>
            <a:r>
              <a:rPr lang="en-US" dirty="0"/>
              <a:t> Gist</a:t>
            </a:r>
          </a:p>
          <a:p>
            <a:r>
              <a:rPr lang="en-US" dirty="0"/>
              <a:t>So, on the server:</a:t>
            </a:r>
          </a:p>
          <a:p>
            <a:r>
              <a:rPr lang="en-US" dirty="0" err="1"/>
              <a:t>mkdir</a:t>
            </a:r>
            <a:r>
              <a:rPr lang="en-US" dirty="0"/>
              <a:t> </a:t>
            </a:r>
            <a:r>
              <a:rPr lang="en-US" dirty="0" err="1"/>
              <a:t>minecraft</a:t>
            </a:r>
            <a:r>
              <a:rPr lang="en-US" dirty="0"/>
              <a:t>; cd Minecraft</a:t>
            </a:r>
          </a:p>
          <a:p>
            <a:r>
              <a:rPr lang="en-US" dirty="0" err="1"/>
              <a:t>wget</a:t>
            </a:r>
            <a:r>
              <a:rPr lang="en-US" dirty="0"/>
              <a:t> </a:t>
            </a:r>
            <a:r>
              <a:rPr lang="en-US" dirty="0">
                <a:hlinkClick r:id="rId3"/>
              </a:rPr>
              <a:t>https://gist.githubusercontent.com/mrobbeloth/e14a28c87cad0ced2d89ad0079424236/</a:t>
            </a:r>
            <a:r>
              <a:rPr lang="en-US" b="1" dirty="0">
                <a:hlinkClick r:id="rId3"/>
              </a:rPr>
              <a:t>raw</a:t>
            </a:r>
            <a:r>
              <a:rPr lang="en-US" dirty="0">
                <a:hlinkClick r:id="rId3"/>
              </a:rPr>
              <a:t>/4c49d5a8367903dd948a361e94016d5c9fd4f1c3/Dockerfile</a:t>
            </a:r>
            <a:endParaRPr lang="en-US" dirty="0"/>
          </a:p>
          <a:p>
            <a:r>
              <a:rPr lang="en-US" dirty="0" err="1"/>
              <a:t>sudo</a:t>
            </a:r>
            <a:r>
              <a:rPr lang="en-US" dirty="0"/>
              <a:t> </a:t>
            </a:r>
            <a:r>
              <a:rPr lang="en-US" dirty="0" err="1"/>
              <a:t>groupadd</a:t>
            </a:r>
            <a:r>
              <a:rPr lang="en-US" dirty="0"/>
              <a:t> docker; </a:t>
            </a:r>
            <a:r>
              <a:rPr lang="en-US" dirty="0" err="1"/>
              <a:t>sudo</a:t>
            </a:r>
            <a:r>
              <a:rPr lang="en-US" dirty="0"/>
              <a:t> </a:t>
            </a:r>
            <a:r>
              <a:rPr lang="en-US" dirty="0" err="1"/>
              <a:t>usermod</a:t>
            </a:r>
            <a:r>
              <a:rPr lang="en-US" dirty="0"/>
              <a:t> </a:t>
            </a:r>
            <a:r>
              <a:rPr lang="en-US" dirty="0" err="1"/>
              <a:t>mrobbeloth</a:t>
            </a:r>
            <a:r>
              <a:rPr lang="en-US" dirty="0"/>
              <a:t> –</a:t>
            </a:r>
            <a:r>
              <a:rPr lang="en-US" dirty="0" err="1"/>
              <a:t>aG</a:t>
            </a:r>
            <a:r>
              <a:rPr lang="en-US" dirty="0"/>
              <a:t> docker</a:t>
            </a:r>
          </a:p>
          <a:p>
            <a:r>
              <a:rPr lang="en-US" dirty="0" err="1"/>
              <a:t>sudo</a:t>
            </a:r>
            <a:r>
              <a:rPr lang="en-US" dirty="0"/>
              <a:t> </a:t>
            </a:r>
            <a:r>
              <a:rPr lang="en-US" dirty="0" err="1"/>
              <a:t>chgrp</a:t>
            </a:r>
            <a:r>
              <a:rPr lang="en-US" dirty="0"/>
              <a:t> docker /var/run/</a:t>
            </a:r>
            <a:r>
              <a:rPr lang="en-US" dirty="0" err="1"/>
              <a:t>docker.sock</a:t>
            </a:r>
            <a:endParaRPr lang="en-US" dirty="0"/>
          </a:p>
          <a:p>
            <a:r>
              <a:rPr lang="en-US" dirty="0" err="1"/>
              <a:t>newgrp</a:t>
            </a:r>
            <a:r>
              <a:rPr lang="en-US" dirty="0"/>
              <a:t> docker</a:t>
            </a:r>
          </a:p>
        </p:txBody>
      </p:sp>
    </p:spTree>
    <p:extLst>
      <p:ext uri="{BB962C8B-B14F-4D97-AF65-F5344CB8AC3E}">
        <p14:creationId xmlns:p14="http://schemas.microsoft.com/office/powerpoint/2010/main" val="28132826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C6A9156-96E0-DF4D-97ED-0D1F3A7521F3}"/>
              </a:ext>
            </a:extLst>
          </p:cNvPr>
          <p:cNvPicPr>
            <a:picLocks noChangeAspect="1"/>
          </p:cNvPicPr>
          <p:nvPr/>
        </p:nvPicPr>
        <p:blipFill>
          <a:blip r:embed="rId2"/>
          <a:stretch>
            <a:fillRect/>
          </a:stretch>
        </p:blipFill>
        <p:spPr>
          <a:xfrm>
            <a:off x="115747" y="393539"/>
            <a:ext cx="11624893" cy="6309263"/>
          </a:xfrm>
          <a:prstGeom prst="rect">
            <a:avLst/>
          </a:prstGeom>
        </p:spPr>
      </p:pic>
    </p:spTree>
    <p:extLst>
      <p:ext uri="{BB962C8B-B14F-4D97-AF65-F5344CB8AC3E}">
        <p14:creationId xmlns:p14="http://schemas.microsoft.com/office/powerpoint/2010/main" val="16515404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D8627-AA10-9180-29A7-AFDC7B84F55E}"/>
              </a:ext>
            </a:extLst>
          </p:cNvPr>
          <p:cNvSpPr>
            <a:spLocks noGrp="1"/>
          </p:cNvSpPr>
          <p:nvPr>
            <p:ph type="title"/>
          </p:nvPr>
        </p:nvSpPr>
        <p:spPr/>
        <p:txBody>
          <a:bodyPr>
            <a:normAutofit fontScale="90000"/>
          </a:bodyPr>
          <a:lstStyle/>
          <a:p>
            <a:r>
              <a:rPr lang="en-US" dirty="0"/>
              <a:t>Sidebar: VMWare Pro snapshots</a:t>
            </a:r>
          </a:p>
        </p:txBody>
      </p:sp>
      <p:sp>
        <p:nvSpPr>
          <p:cNvPr id="3" name="Content Placeholder 2">
            <a:extLst>
              <a:ext uri="{FF2B5EF4-FFF2-40B4-BE49-F238E27FC236}">
                <a16:creationId xmlns:a16="http://schemas.microsoft.com/office/drawing/2014/main" id="{BA1A0CD6-DC9D-0401-9329-C8A85B5910B4}"/>
              </a:ext>
            </a:extLst>
          </p:cNvPr>
          <p:cNvSpPr>
            <a:spLocks noGrp="1"/>
          </p:cNvSpPr>
          <p:nvPr>
            <p:ph idx="1"/>
          </p:nvPr>
        </p:nvSpPr>
        <p:spPr>
          <a:xfrm>
            <a:off x="565150" y="2160016"/>
            <a:ext cx="7335835" cy="1813673"/>
          </a:xfrm>
        </p:spPr>
        <p:txBody>
          <a:bodyPr/>
          <a:lstStyle/>
          <a:p>
            <a:r>
              <a:rPr lang="en-US" dirty="0"/>
              <a:t>Before performing risky steps, take a snapshot</a:t>
            </a:r>
          </a:p>
          <a:p>
            <a:r>
              <a:rPr lang="en-US" dirty="0"/>
              <a:t>Right click on image in the Library and select </a:t>
            </a:r>
            <a:r>
              <a:rPr lang="en-US" dirty="0" err="1"/>
              <a:t>Snapshot</a:t>
            </a:r>
            <a:r>
              <a:rPr lang="en-US" dirty="0" err="1">
                <a:sym typeface="Wingdings" panose="05000000000000000000" pitchFamily="2" charset="2"/>
              </a:rPr>
              <a:t>Take</a:t>
            </a:r>
            <a:r>
              <a:rPr lang="en-US" dirty="0">
                <a:sym typeface="Wingdings" panose="05000000000000000000" pitchFamily="2" charset="2"/>
              </a:rPr>
              <a:t> a Snapshot</a:t>
            </a:r>
          </a:p>
          <a:p>
            <a:r>
              <a:rPr lang="en-US" dirty="0">
                <a:sym typeface="Wingdings" panose="05000000000000000000" pitchFamily="2" charset="2"/>
              </a:rPr>
              <a:t>Give it a name, Click Take</a:t>
            </a:r>
            <a:endParaRPr lang="en-US" dirty="0"/>
          </a:p>
        </p:txBody>
      </p:sp>
      <p:pic>
        <p:nvPicPr>
          <p:cNvPr id="7" name="Picture 6">
            <a:extLst>
              <a:ext uri="{FF2B5EF4-FFF2-40B4-BE49-F238E27FC236}">
                <a16:creationId xmlns:a16="http://schemas.microsoft.com/office/drawing/2014/main" id="{7DA16662-01EB-2A4F-9C7D-E7A90A966F08}"/>
              </a:ext>
            </a:extLst>
          </p:cNvPr>
          <p:cNvPicPr>
            <a:picLocks noChangeAspect="1"/>
          </p:cNvPicPr>
          <p:nvPr/>
        </p:nvPicPr>
        <p:blipFill>
          <a:blip r:embed="rId2"/>
          <a:stretch>
            <a:fillRect/>
          </a:stretch>
        </p:blipFill>
        <p:spPr>
          <a:xfrm>
            <a:off x="802217" y="4357220"/>
            <a:ext cx="2766300" cy="1729890"/>
          </a:xfrm>
          <a:prstGeom prst="rect">
            <a:avLst/>
          </a:prstGeom>
        </p:spPr>
      </p:pic>
      <p:pic>
        <p:nvPicPr>
          <p:cNvPr id="9" name="Picture 8">
            <a:extLst>
              <a:ext uri="{FF2B5EF4-FFF2-40B4-BE49-F238E27FC236}">
                <a16:creationId xmlns:a16="http://schemas.microsoft.com/office/drawing/2014/main" id="{14FF6B06-9876-3957-3709-49477BEB2A5F}"/>
              </a:ext>
            </a:extLst>
          </p:cNvPr>
          <p:cNvPicPr>
            <a:picLocks noChangeAspect="1"/>
          </p:cNvPicPr>
          <p:nvPr/>
        </p:nvPicPr>
        <p:blipFill>
          <a:blip r:embed="rId3"/>
          <a:stretch>
            <a:fillRect/>
          </a:stretch>
        </p:blipFill>
        <p:spPr>
          <a:xfrm>
            <a:off x="5139822" y="3142189"/>
            <a:ext cx="5099200" cy="3815728"/>
          </a:xfrm>
          <a:prstGeom prst="rect">
            <a:avLst/>
          </a:prstGeom>
        </p:spPr>
      </p:pic>
    </p:spTree>
    <p:extLst>
      <p:ext uri="{BB962C8B-B14F-4D97-AF65-F5344CB8AC3E}">
        <p14:creationId xmlns:p14="http://schemas.microsoft.com/office/powerpoint/2010/main" val="41901151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0" name="Oval 9">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5" name="Straight Connector 34">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hree mini houses made of legos">
            <a:extLst>
              <a:ext uri="{FF2B5EF4-FFF2-40B4-BE49-F238E27FC236}">
                <a16:creationId xmlns:a16="http://schemas.microsoft.com/office/drawing/2014/main" id="{204EA65F-A29F-E154-CA17-0B2AF4FCF923}"/>
              </a:ext>
            </a:extLst>
          </p:cNvPr>
          <p:cNvPicPr>
            <a:picLocks noChangeAspect="1"/>
          </p:cNvPicPr>
          <p:nvPr/>
        </p:nvPicPr>
        <p:blipFill>
          <a:blip r:embed="rId3"/>
          <a:srcRect t="15413"/>
          <a:stretch/>
        </p:blipFill>
        <p:spPr>
          <a:xfrm>
            <a:off x="0" y="42332"/>
            <a:ext cx="12191980" cy="6857999"/>
          </a:xfrm>
          <a:prstGeom prst="rect">
            <a:avLst/>
          </a:prstGeom>
        </p:spPr>
      </p:pic>
      <p:sp>
        <p:nvSpPr>
          <p:cNvPr id="39" name="Rectangle">
            <a:extLst>
              <a:ext uri="{FF2B5EF4-FFF2-40B4-BE49-F238E27FC236}">
                <a16:creationId xmlns:a16="http://schemas.microsoft.com/office/drawing/2014/main" id="{B4F75AE3-A3AC-DE4C-98FE-EC9DC3BF8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24783" y="-1"/>
            <a:ext cx="5267217" cy="6858000"/>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grpSp>
        <p:nvGrpSpPr>
          <p:cNvPr id="41" name="Group 40">
            <a:extLst>
              <a:ext uri="{FF2B5EF4-FFF2-40B4-BE49-F238E27FC236}">
                <a16:creationId xmlns:a16="http://schemas.microsoft.com/office/drawing/2014/main" id="{44406D7A-DB1A-D940-8AD1-93FAF9DD71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42" name="Freeform 40">
              <a:extLst>
                <a:ext uri="{FF2B5EF4-FFF2-40B4-BE49-F238E27FC236}">
                  <a16:creationId xmlns:a16="http://schemas.microsoft.com/office/drawing/2014/main" id="{D0F85DF7-431B-BE45-B932-0E22FC3F8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41">
              <a:extLst>
                <a:ext uri="{FF2B5EF4-FFF2-40B4-BE49-F238E27FC236}">
                  <a16:creationId xmlns:a16="http://schemas.microsoft.com/office/drawing/2014/main" id="{BEA0AA89-2965-2A44-B84E-51C748B2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42">
              <a:extLst>
                <a:ext uri="{FF2B5EF4-FFF2-40B4-BE49-F238E27FC236}">
                  <a16:creationId xmlns:a16="http://schemas.microsoft.com/office/drawing/2014/main" id="{7EC47259-887A-FD48-989C-42BC5A3C9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43">
              <a:extLst>
                <a:ext uri="{FF2B5EF4-FFF2-40B4-BE49-F238E27FC236}">
                  <a16:creationId xmlns:a16="http://schemas.microsoft.com/office/drawing/2014/main" id="{16E261C3-18BE-934F-8A2B-59BE70AE2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44">
              <a:extLst>
                <a:ext uri="{FF2B5EF4-FFF2-40B4-BE49-F238E27FC236}">
                  <a16:creationId xmlns:a16="http://schemas.microsoft.com/office/drawing/2014/main" id="{35A2267B-0862-A24E-87D2-6CE5187CF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5">
              <a:extLst>
                <a:ext uri="{FF2B5EF4-FFF2-40B4-BE49-F238E27FC236}">
                  <a16:creationId xmlns:a16="http://schemas.microsoft.com/office/drawing/2014/main" id="{A404A0DE-A076-8C4E-B8D4-EBC945337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53">
              <a:extLst>
                <a:ext uri="{FF2B5EF4-FFF2-40B4-BE49-F238E27FC236}">
                  <a16:creationId xmlns:a16="http://schemas.microsoft.com/office/drawing/2014/main" id="{9EED6D73-C275-3347-BB66-C83964257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FFACBABF-CB53-92B2-67D9-C1C83D134B6D}"/>
              </a:ext>
            </a:extLst>
          </p:cNvPr>
          <p:cNvSpPr>
            <a:spLocks noGrp="1"/>
          </p:cNvSpPr>
          <p:nvPr>
            <p:ph type="title"/>
          </p:nvPr>
        </p:nvSpPr>
        <p:spPr>
          <a:xfrm>
            <a:off x="7489935" y="768334"/>
            <a:ext cx="3932537" cy="2866405"/>
          </a:xfrm>
        </p:spPr>
        <p:txBody>
          <a:bodyPr vert="horz" lIns="91440" tIns="45720" rIns="91440" bIns="45720" rtlCol="0" anchor="t">
            <a:normAutofit/>
          </a:bodyPr>
          <a:lstStyle/>
          <a:p>
            <a:r>
              <a:rPr lang="en-US" sz="4800" dirty="0"/>
              <a:t>Back to the VM 2/3</a:t>
            </a:r>
          </a:p>
        </p:txBody>
      </p:sp>
      <p:sp>
        <p:nvSpPr>
          <p:cNvPr id="3" name="Content Placeholder 2">
            <a:extLst>
              <a:ext uri="{FF2B5EF4-FFF2-40B4-BE49-F238E27FC236}">
                <a16:creationId xmlns:a16="http://schemas.microsoft.com/office/drawing/2014/main" id="{D04E7FAA-A5A6-7BF0-C2FC-777A79813ED5}"/>
              </a:ext>
            </a:extLst>
          </p:cNvPr>
          <p:cNvSpPr>
            <a:spLocks noGrp="1"/>
          </p:cNvSpPr>
          <p:nvPr>
            <p:ph idx="1"/>
          </p:nvPr>
        </p:nvSpPr>
        <p:spPr>
          <a:xfrm>
            <a:off x="7489935" y="4283239"/>
            <a:ext cx="3932537" cy="1475177"/>
          </a:xfrm>
        </p:spPr>
        <p:txBody>
          <a:bodyPr vert="horz" lIns="91440" tIns="45720" rIns="91440" bIns="45720" rtlCol="0" anchor="b">
            <a:normAutofit/>
          </a:bodyPr>
          <a:lstStyle/>
          <a:p>
            <a:pPr marL="0" indent="0">
              <a:buNone/>
            </a:pPr>
            <a:r>
              <a:rPr lang="en-US" sz="2000" dirty="0"/>
              <a:t>docker build –t </a:t>
            </a:r>
            <a:r>
              <a:rPr lang="en-US" sz="2000" dirty="0" err="1"/>
              <a:t>minecraft</a:t>
            </a:r>
            <a:r>
              <a:rPr lang="en-US" sz="2000" dirty="0"/>
              <a:t> .</a:t>
            </a:r>
          </a:p>
        </p:txBody>
      </p:sp>
      <p:cxnSp>
        <p:nvCxnSpPr>
          <p:cNvPr id="50" name="Straight Connector 49">
            <a:extLst>
              <a:ext uri="{FF2B5EF4-FFF2-40B4-BE49-F238E27FC236}">
                <a16:creationId xmlns:a16="http://schemas.microsoft.com/office/drawing/2014/main" id="{41C79BB7-CCAB-2243-9830-5569626C4D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89934" y="6087110"/>
            <a:ext cx="413453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666644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D88A4A0-F2CD-CF6D-C032-9F47CDA21205}"/>
              </a:ext>
            </a:extLst>
          </p:cNvPr>
          <p:cNvPicPr>
            <a:picLocks noChangeAspect="1"/>
          </p:cNvPicPr>
          <p:nvPr/>
        </p:nvPicPr>
        <p:blipFill>
          <a:blip r:embed="rId2"/>
          <a:stretch>
            <a:fillRect/>
          </a:stretch>
        </p:blipFill>
        <p:spPr>
          <a:xfrm>
            <a:off x="185547" y="431418"/>
            <a:ext cx="11954613" cy="5337203"/>
          </a:xfrm>
          <a:prstGeom prst="rect">
            <a:avLst/>
          </a:prstGeom>
        </p:spPr>
      </p:pic>
    </p:spTree>
    <p:extLst>
      <p:ext uri="{BB962C8B-B14F-4D97-AF65-F5344CB8AC3E}">
        <p14:creationId xmlns:p14="http://schemas.microsoft.com/office/powerpoint/2010/main" val="34316634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0" name="Oval 9">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5" name="Straight Connector 34">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hree mini houses made of legos">
            <a:extLst>
              <a:ext uri="{FF2B5EF4-FFF2-40B4-BE49-F238E27FC236}">
                <a16:creationId xmlns:a16="http://schemas.microsoft.com/office/drawing/2014/main" id="{204EA65F-A29F-E154-CA17-0B2AF4FCF923}"/>
              </a:ext>
            </a:extLst>
          </p:cNvPr>
          <p:cNvPicPr>
            <a:picLocks noChangeAspect="1"/>
          </p:cNvPicPr>
          <p:nvPr/>
        </p:nvPicPr>
        <p:blipFill>
          <a:blip r:embed="rId3"/>
          <a:srcRect t="15413"/>
          <a:stretch/>
        </p:blipFill>
        <p:spPr>
          <a:xfrm>
            <a:off x="20" y="120396"/>
            <a:ext cx="12191980" cy="6857999"/>
          </a:xfrm>
          <a:prstGeom prst="rect">
            <a:avLst/>
          </a:prstGeom>
        </p:spPr>
      </p:pic>
      <p:sp>
        <p:nvSpPr>
          <p:cNvPr id="39" name="Rectangle">
            <a:extLst>
              <a:ext uri="{FF2B5EF4-FFF2-40B4-BE49-F238E27FC236}">
                <a16:creationId xmlns:a16="http://schemas.microsoft.com/office/drawing/2014/main" id="{B4F75AE3-A3AC-DE4C-98FE-EC9DC3BF8D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924783" y="-1"/>
            <a:ext cx="5267217" cy="6858000"/>
          </a:xfrm>
          <a:prstGeom prst="rect">
            <a:avLst/>
          </a:prstGeom>
          <a:gradFill flip="none" rotWithShape="1">
            <a:gsLst>
              <a:gs pos="31000">
                <a:schemeClr val="bg1">
                  <a:alpha val="80000"/>
                </a:schemeClr>
              </a:gs>
              <a:gs pos="0">
                <a:schemeClr val="bg1"/>
              </a:gs>
              <a:gs pos="100000">
                <a:schemeClr val="bg1">
                  <a:alpha val="34000"/>
                </a:schemeClr>
              </a:gs>
            </a:gsLst>
            <a:path path="circle">
              <a:fillToRect r="100000" b="100000"/>
            </a:path>
            <a:tileRect l="-100000" t="-100000"/>
          </a:gradFill>
          <a:ln w="12700">
            <a:miter lim="400000"/>
          </a:ln>
        </p:spPr>
        <p:txBody>
          <a:bodyPr lIns="50800" tIns="50800" rIns="50800" bIns="50800" anchor="ctr"/>
          <a:lstStyle/>
          <a:p>
            <a:pPr algn="ctr"/>
            <a:endParaRPr sz="2600" cap="all" dirty="0">
              <a:solidFill>
                <a:srgbClr val="FFFFFF"/>
              </a:solidFill>
              <a:sym typeface="Avenir Next"/>
            </a:endParaRPr>
          </a:p>
        </p:txBody>
      </p:sp>
      <p:grpSp>
        <p:nvGrpSpPr>
          <p:cNvPr id="41" name="Group 40">
            <a:extLst>
              <a:ext uri="{FF2B5EF4-FFF2-40B4-BE49-F238E27FC236}">
                <a16:creationId xmlns:a16="http://schemas.microsoft.com/office/drawing/2014/main" id="{44406D7A-DB1A-D940-8AD1-93FAF9DD71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1746" y="0"/>
            <a:ext cx="1900254" cy="6858000"/>
            <a:chOff x="10291746" y="0"/>
            <a:chExt cx="1900254" cy="6858000"/>
          </a:xfrm>
        </p:grpSpPr>
        <p:sp>
          <p:nvSpPr>
            <p:cNvPr id="42" name="Freeform 40">
              <a:extLst>
                <a:ext uri="{FF2B5EF4-FFF2-40B4-BE49-F238E27FC236}">
                  <a16:creationId xmlns:a16="http://schemas.microsoft.com/office/drawing/2014/main" id="{D0F85DF7-431B-BE45-B932-0E22FC3F84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9" y="809310"/>
              <a:ext cx="536171" cy="1124839"/>
            </a:xfrm>
            <a:custGeom>
              <a:avLst/>
              <a:gdLst>
                <a:gd name="connsiteX0" fmla="*/ 536171 w 536171"/>
                <a:gd name="connsiteY0" fmla="*/ 0 h 1124839"/>
                <a:gd name="connsiteX1" fmla="*/ 536171 w 536171"/>
                <a:gd name="connsiteY1" fmla="*/ 1124839 h 1124839"/>
                <a:gd name="connsiteX2" fmla="*/ 451423 w 536171"/>
                <a:gd name="connsiteY2" fmla="*/ 1116295 h 1124839"/>
                <a:gd name="connsiteX3" fmla="*/ 0 w 536171"/>
                <a:gd name="connsiteY3" fmla="*/ 562419 h 1124839"/>
                <a:gd name="connsiteX4" fmla="*/ 451423 w 536171"/>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1" h="1124839">
                  <a:moveTo>
                    <a:pt x="536171" y="0"/>
                  </a:moveTo>
                  <a:lnTo>
                    <a:pt x="536171"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41">
              <a:extLst>
                <a:ext uri="{FF2B5EF4-FFF2-40B4-BE49-F238E27FC236}">
                  <a16:creationId xmlns:a16="http://schemas.microsoft.com/office/drawing/2014/main" id="{BEA0AA89-2965-2A44-B84E-51C748B2D2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8"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42">
              <a:extLst>
                <a:ext uri="{FF2B5EF4-FFF2-40B4-BE49-F238E27FC236}">
                  <a16:creationId xmlns:a16="http://schemas.microsoft.com/office/drawing/2014/main" id="{7EC47259-887A-FD48-989C-42BC5A3C98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0"/>
              <a:ext cx="535422" cy="562344"/>
            </a:xfrm>
            <a:custGeom>
              <a:avLst/>
              <a:gdLst>
                <a:gd name="connsiteX0" fmla="*/ 0 w 535422"/>
                <a:gd name="connsiteY0" fmla="*/ 0 h 562344"/>
                <a:gd name="connsiteX1" fmla="*/ 25421 w 535422"/>
                <a:gd name="connsiteY1" fmla="*/ 0 h 562344"/>
                <a:gd name="connsiteX2" fmla="*/ 36370 w 535422"/>
                <a:gd name="connsiteY2" fmla="*/ 108609 h 562344"/>
                <a:gd name="connsiteX3" fmla="*/ 469781 w 535422"/>
                <a:gd name="connsiteY3" fmla="*/ 531316 h 562344"/>
                <a:gd name="connsiteX4" fmla="*/ 535422 w 535422"/>
                <a:gd name="connsiteY4" fmla="*/ 537108 h 562344"/>
                <a:gd name="connsiteX5" fmla="*/ 535422 w 535422"/>
                <a:gd name="connsiteY5" fmla="*/ 562344 h 562344"/>
                <a:gd name="connsiteX6" fmla="*/ 451424 w 535422"/>
                <a:gd name="connsiteY6" fmla="*/ 553876 h 562344"/>
                <a:gd name="connsiteX7" fmla="*/ 0 w 535422"/>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2" h="562344">
                  <a:moveTo>
                    <a:pt x="0" y="0"/>
                  </a:moveTo>
                  <a:lnTo>
                    <a:pt x="25421" y="0"/>
                  </a:lnTo>
                  <a:lnTo>
                    <a:pt x="36370" y="108609"/>
                  </a:lnTo>
                  <a:cubicBezTo>
                    <a:pt x="80425" y="323904"/>
                    <a:pt x="252614" y="492525"/>
                    <a:pt x="469781" y="531316"/>
                  </a:cubicBezTo>
                  <a:lnTo>
                    <a:pt x="535422" y="537108"/>
                  </a:lnTo>
                  <a:lnTo>
                    <a:pt x="535422" y="562344"/>
                  </a:lnTo>
                  <a:lnTo>
                    <a:pt x="451424" y="553876"/>
                  </a:lnTo>
                  <a:cubicBezTo>
                    <a:pt x="193797" y="501158"/>
                    <a:pt x="0" y="273211"/>
                    <a:pt x="0"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43">
              <a:extLst>
                <a:ext uri="{FF2B5EF4-FFF2-40B4-BE49-F238E27FC236}">
                  <a16:creationId xmlns:a16="http://schemas.microsoft.com/office/drawing/2014/main" id="{16E261C3-18BE-934F-8A2B-59BE70AE2F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2181112"/>
              <a:ext cx="535422" cy="1124687"/>
            </a:xfrm>
            <a:custGeom>
              <a:avLst/>
              <a:gdLst>
                <a:gd name="connsiteX0" fmla="*/ 535422 w 535422"/>
                <a:gd name="connsiteY0" fmla="*/ 0 h 1124687"/>
                <a:gd name="connsiteX1" fmla="*/ 535422 w 535422"/>
                <a:gd name="connsiteY1" fmla="*/ 25186 h 1124687"/>
                <a:gd name="connsiteX2" fmla="*/ 456541 w 535422"/>
                <a:gd name="connsiteY2" fmla="*/ 33138 h 1124687"/>
                <a:gd name="connsiteX3" fmla="*/ 25399 w 535422"/>
                <a:gd name="connsiteY3" fmla="*/ 562130 h 1124687"/>
                <a:gd name="connsiteX4" fmla="*/ 456541 w 535422"/>
                <a:gd name="connsiteY4" fmla="*/ 1091123 h 1124687"/>
                <a:gd name="connsiteX5" fmla="*/ 535422 w 535422"/>
                <a:gd name="connsiteY5" fmla="*/ 1099075 h 1124687"/>
                <a:gd name="connsiteX6" fmla="*/ 535422 w 535422"/>
                <a:gd name="connsiteY6" fmla="*/ 1124687 h 1124687"/>
                <a:gd name="connsiteX7" fmla="*/ 451423 w 535422"/>
                <a:gd name="connsiteY7" fmla="*/ 1116219 h 1124687"/>
                <a:gd name="connsiteX8" fmla="*/ 0 w 535422"/>
                <a:gd name="connsiteY8" fmla="*/ 562343 h 1124687"/>
                <a:gd name="connsiteX9" fmla="*/ 451423 w 535422"/>
                <a:gd name="connsiteY9" fmla="*/ 8468 h 112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7">
                  <a:moveTo>
                    <a:pt x="535422" y="0"/>
                  </a:moveTo>
                  <a:lnTo>
                    <a:pt x="535422" y="25186"/>
                  </a:lnTo>
                  <a:lnTo>
                    <a:pt x="456541" y="33138"/>
                  </a:lnTo>
                  <a:cubicBezTo>
                    <a:pt x="210489" y="83487"/>
                    <a:pt x="25399" y="301194"/>
                    <a:pt x="25399" y="562130"/>
                  </a:cubicBezTo>
                  <a:cubicBezTo>
                    <a:pt x="25399" y="823067"/>
                    <a:pt x="210489" y="1040774"/>
                    <a:pt x="456541" y="1091123"/>
                  </a:cubicBezTo>
                  <a:lnTo>
                    <a:pt x="535422" y="1099075"/>
                  </a:lnTo>
                  <a:lnTo>
                    <a:pt x="535422" y="1124687"/>
                  </a:lnTo>
                  <a:lnTo>
                    <a:pt x="451423" y="1116219"/>
                  </a:lnTo>
                  <a:cubicBezTo>
                    <a:pt x="193797" y="1063501"/>
                    <a:pt x="0" y="835554"/>
                    <a:pt x="0" y="562343"/>
                  </a:cubicBezTo>
                  <a:cubicBezTo>
                    <a:pt x="0" y="289132"/>
                    <a:pt x="193797" y="61185"/>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44">
              <a:extLst>
                <a:ext uri="{FF2B5EF4-FFF2-40B4-BE49-F238E27FC236}">
                  <a16:creationId xmlns:a16="http://schemas.microsoft.com/office/drawing/2014/main" id="{35A2267B-0862-A24E-87D2-6CE5187CF9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174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7" name="Freeform 45">
              <a:extLst>
                <a:ext uri="{FF2B5EF4-FFF2-40B4-BE49-F238E27FC236}">
                  <a16:creationId xmlns:a16="http://schemas.microsoft.com/office/drawing/2014/main" id="{A404A0DE-A076-8C4E-B8D4-EBC9453377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8" y="3552837"/>
              <a:ext cx="535422" cy="1124688"/>
            </a:xfrm>
            <a:custGeom>
              <a:avLst/>
              <a:gdLst>
                <a:gd name="connsiteX0" fmla="*/ 535422 w 535422"/>
                <a:gd name="connsiteY0" fmla="*/ 0 h 1124688"/>
                <a:gd name="connsiteX1" fmla="*/ 535422 w 535422"/>
                <a:gd name="connsiteY1" fmla="*/ 25186 h 1124688"/>
                <a:gd name="connsiteX2" fmla="*/ 456541 w 535422"/>
                <a:gd name="connsiteY2" fmla="*/ 33138 h 1124688"/>
                <a:gd name="connsiteX3" fmla="*/ 25399 w 535422"/>
                <a:gd name="connsiteY3" fmla="*/ 562131 h 1124688"/>
                <a:gd name="connsiteX4" fmla="*/ 456541 w 535422"/>
                <a:gd name="connsiteY4" fmla="*/ 1091124 h 1124688"/>
                <a:gd name="connsiteX5" fmla="*/ 535422 w 535422"/>
                <a:gd name="connsiteY5" fmla="*/ 1099076 h 1124688"/>
                <a:gd name="connsiteX6" fmla="*/ 535422 w 535422"/>
                <a:gd name="connsiteY6" fmla="*/ 1124688 h 1124688"/>
                <a:gd name="connsiteX7" fmla="*/ 451423 w 535422"/>
                <a:gd name="connsiteY7" fmla="*/ 1116220 h 1124688"/>
                <a:gd name="connsiteX8" fmla="*/ 0 w 535422"/>
                <a:gd name="connsiteY8" fmla="*/ 562344 h 1124688"/>
                <a:gd name="connsiteX9" fmla="*/ 451423 w 535422"/>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2" h="1124688">
                  <a:moveTo>
                    <a:pt x="535422" y="0"/>
                  </a:moveTo>
                  <a:lnTo>
                    <a:pt x="535422" y="25186"/>
                  </a:lnTo>
                  <a:lnTo>
                    <a:pt x="456541" y="33138"/>
                  </a:lnTo>
                  <a:cubicBezTo>
                    <a:pt x="210489" y="83488"/>
                    <a:pt x="25399" y="301195"/>
                    <a:pt x="25399" y="562131"/>
                  </a:cubicBezTo>
                  <a:cubicBezTo>
                    <a:pt x="25399" y="823068"/>
                    <a:pt x="210489" y="1040775"/>
                    <a:pt x="456541" y="1091124"/>
                  </a:cubicBezTo>
                  <a:lnTo>
                    <a:pt x="535422" y="1099076"/>
                  </a:lnTo>
                  <a:lnTo>
                    <a:pt x="535422" y="1124688"/>
                  </a:lnTo>
                  <a:lnTo>
                    <a:pt x="451423" y="1116220"/>
                  </a:lnTo>
                  <a:cubicBezTo>
                    <a:pt x="193797" y="1063502"/>
                    <a:pt x="0" y="835555"/>
                    <a:pt x="0" y="562344"/>
                  </a:cubicBezTo>
                  <a:cubicBezTo>
                    <a:pt x="0" y="289133"/>
                    <a:pt x="193797" y="61186"/>
                    <a:pt x="451423" y="8468"/>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53">
              <a:extLst>
                <a:ext uri="{FF2B5EF4-FFF2-40B4-BE49-F238E27FC236}">
                  <a16:creationId xmlns:a16="http://schemas.microsoft.com/office/drawing/2014/main" id="{9EED6D73-C275-3347-BB66-C839642572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2" y="6295916"/>
              <a:ext cx="535358" cy="562084"/>
            </a:xfrm>
            <a:custGeom>
              <a:avLst/>
              <a:gdLst>
                <a:gd name="connsiteX0" fmla="*/ 535358 w 535358"/>
                <a:gd name="connsiteY0" fmla="*/ 0 h 562084"/>
                <a:gd name="connsiteX1" fmla="*/ 535358 w 535358"/>
                <a:gd name="connsiteY1" fmla="*/ 25186 h 562084"/>
                <a:gd name="connsiteX2" fmla="*/ 469717 w 535358"/>
                <a:gd name="connsiteY2" fmla="*/ 30978 h 562084"/>
                <a:gd name="connsiteX3" fmla="*/ 36306 w 535358"/>
                <a:gd name="connsiteY3" fmla="*/ 453686 h 562084"/>
                <a:gd name="connsiteX4" fmla="*/ 25378 w 535358"/>
                <a:gd name="connsiteY4" fmla="*/ 562084 h 562084"/>
                <a:gd name="connsiteX5" fmla="*/ 0 w 535358"/>
                <a:gd name="connsiteY5" fmla="*/ 562084 h 562084"/>
                <a:gd name="connsiteX6" fmla="*/ 11423 w 535358"/>
                <a:gd name="connsiteY6" fmla="*/ 448780 h 562084"/>
                <a:gd name="connsiteX7" fmla="*/ 465221 w 535358"/>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58" h="562084">
                  <a:moveTo>
                    <a:pt x="535358" y="0"/>
                  </a:moveTo>
                  <a:lnTo>
                    <a:pt x="535358" y="25186"/>
                  </a:lnTo>
                  <a:lnTo>
                    <a:pt x="469717" y="30978"/>
                  </a:lnTo>
                  <a:cubicBezTo>
                    <a:pt x="252550" y="69769"/>
                    <a:pt x="80361" y="238391"/>
                    <a:pt x="36306" y="453686"/>
                  </a:cubicBezTo>
                  <a:lnTo>
                    <a:pt x="25378" y="562084"/>
                  </a:lnTo>
                  <a:lnTo>
                    <a:pt x="0" y="562084"/>
                  </a:lnTo>
                  <a:lnTo>
                    <a:pt x="11423" y="448780"/>
                  </a:lnTo>
                  <a:cubicBezTo>
                    <a:pt x="57551" y="223357"/>
                    <a:pt x="237840" y="46805"/>
                    <a:pt x="465221" y="618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FFACBABF-CB53-92B2-67D9-C1C83D134B6D}"/>
              </a:ext>
            </a:extLst>
          </p:cNvPr>
          <p:cNvSpPr>
            <a:spLocks noGrp="1"/>
          </p:cNvSpPr>
          <p:nvPr>
            <p:ph type="title"/>
          </p:nvPr>
        </p:nvSpPr>
        <p:spPr>
          <a:xfrm>
            <a:off x="7489935" y="768334"/>
            <a:ext cx="3932537" cy="2866405"/>
          </a:xfrm>
        </p:spPr>
        <p:txBody>
          <a:bodyPr vert="horz" lIns="91440" tIns="45720" rIns="91440" bIns="45720" rtlCol="0" anchor="t">
            <a:normAutofit/>
          </a:bodyPr>
          <a:lstStyle/>
          <a:p>
            <a:r>
              <a:rPr lang="en-US" sz="4800" dirty="0"/>
              <a:t>Back to the VM 3/3</a:t>
            </a:r>
          </a:p>
        </p:txBody>
      </p:sp>
      <p:sp>
        <p:nvSpPr>
          <p:cNvPr id="3" name="Content Placeholder 2">
            <a:extLst>
              <a:ext uri="{FF2B5EF4-FFF2-40B4-BE49-F238E27FC236}">
                <a16:creationId xmlns:a16="http://schemas.microsoft.com/office/drawing/2014/main" id="{D04E7FAA-A5A6-7BF0-C2FC-777A79813ED5}"/>
              </a:ext>
            </a:extLst>
          </p:cNvPr>
          <p:cNvSpPr>
            <a:spLocks noGrp="1"/>
          </p:cNvSpPr>
          <p:nvPr>
            <p:ph idx="1"/>
          </p:nvPr>
        </p:nvSpPr>
        <p:spPr>
          <a:xfrm>
            <a:off x="7489935" y="4283239"/>
            <a:ext cx="3932537" cy="1475177"/>
          </a:xfrm>
        </p:spPr>
        <p:txBody>
          <a:bodyPr vert="horz" lIns="91440" tIns="45720" rIns="91440" bIns="45720" rtlCol="0" anchor="b">
            <a:normAutofit/>
          </a:bodyPr>
          <a:lstStyle/>
          <a:p>
            <a:pPr marL="0" indent="0">
              <a:buNone/>
            </a:pPr>
            <a:r>
              <a:rPr lang="en-US" sz="2000" dirty="0"/>
              <a:t>docker run --name </a:t>
            </a:r>
            <a:r>
              <a:rPr lang="en-US" sz="2000" dirty="0" err="1"/>
              <a:t>minecraft</a:t>
            </a:r>
            <a:r>
              <a:rPr lang="en-US" sz="2000" dirty="0"/>
              <a:t> -p 25565:25565 -p 25575:25575 -d </a:t>
            </a:r>
            <a:r>
              <a:rPr lang="en-US" sz="2000" dirty="0" err="1"/>
              <a:t>minecraft:latest</a:t>
            </a:r>
            <a:endParaRPr lang="en-US" sz="2000" dirty="0"/>
          </a:p>
        </p:txBody>
      </p:sp>
      <p:cxnSp>
        <p:nvCxnSpPr>
          <p:cNvPr id="50" name="Straight Connector 49">
            <a:extLst>
              <a:ext uri="{FF2B5EF4-FFF2-40B4-BE49-F238E27FC236}">
                <a16:creationId xmlns:a16="http://schemas.microsoft.com/office/drawing/2014/main" id="{41C79BB7-CCAB-2243-9830-5569626C4D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89934" y="6087110"/>
            <a:ext cx="4134538"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86268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8598D3-5528-A159-11D1-69D72BFBC49D}"/>
              </a:ext>
            </a:extLst>
          </p:cNvPr>
          <p:cNvPicPr>
            <a:picLocks noChangeAspect="1"/>
          </p:cNvPicPr>
          <p:nvPr/>
        </p:nvPicPr>
        <p:blipFill>
          <a:blip r:embed="rId3"/>
          <a:stretch>
            <a:fillRect/>
          </a:stretch>
        </p:blipFill>
        <p:spPr>
          <a:xfrm>
            <a:off x="0" y="1355719"/>
            <a:ext cx="11459187" cy="1368785"/>
          </a:xfrm>
          <a:prstGeom prst="rect">
            <a:avLst/>
          </a:prstGeom>
        </p:spPr>
      </p:pic>
      <p:pic>
        <p:nvPicPr>
          <p:cNvPr id="7" name="Picture 6">
            <a:extLst>
              <a:ext uri="{FF2B5EF4-FFF2-40B4-BE49-F238E27FC236}">
                <a16:creationId xmlns:a16="http://schemas.microsoft.com/office/drawing/2014/main" id="{DE456BAD-8A5D-FBC3-AD4F-938058849C8F}"/>
              </a:ext>
            </a:extLst>
          </p:cNvPr>
          <p:cNvPicPr>
            <a:picLocks noChangeAspect="1"/>
          </p:cNvPicPr>
          <p:nvPr/>
        </p:nvPicPr>
        <p:blipFill>
          <a:blip r:embed="rId4"/>
          <a:stretch>
            <a:fillRect/>
          </a:stretch>
        </p:blipFill>
        <p:spPr>
          <a:xfrm>
            <a:off x="78849" y="2814866"/>
            <a:ext cx="6378493" cy="1714649"/>
          </a:xfrm>
          <a:prstGeom prst="rect">
            <a:avLst/>
          </a:prstGeom>
        </p:spPr>
      </p:pic>
      <p:pic>
        <p:nvPicPr>
          <p:cNvPr id="9" name="Picture 8">
            <a:extLst>
              <a:ext uri="{FF2B5EF4-FFF2-40B4-BE49-F238E27FC236}">
                <a16:creationId xmlns:a16="http://schemas.microsoft.com/office/drawing/2014/main" id="{81285312-A61C-57C7-11A0-26C31D0E5D73}"/>
              </a:ext>
            </a:extLst>
          </p:cNvPr>
          <p:cNvPicPr>
            <a:picLocks noChangeAspect="1"/>
          </p:cNvPicPr>
          <p:nvPr/>
        </p:nvPicPr>
        <p:blipFill>
          <a:blip r:embed="rId5"/>
          <a:stretch>
            <a:fillRect/>
          </a:stretch>
        </p:blipFill>
        <p:spPr>
          <a:xfrm>
            <a:off x="5729593" y="2814866"/>
            <a:ext cx="6066046" cy="2286198"/>
          </a:xfrm>
          <a:prstGeom prst="rect">
            <a:avLst/>
          </a:prstGeom>
        </p:spPr>
      </p:pic>
      <p:pic>
        <p:nvPicPr>
          <p:cNvPr id="11" name="Picture 10">
            <a:extLst>
              <a:ext uri="{FF2B5EF4-FFF2-40B4-BE49-F238E27FC236}">
                <a16:creationId xmlns:a16="http://schemas.microsoft.com/office/drawing/2014/main" id="{F42ACF13-77F4-33DE-491D-34D517772038}"/>
              </a:ext>
            </a:extLst>
          </p:cNvPr>
          <p:cNvPicPr>
            <a:picLocks noChangeAspect="1"/>
          </p:cNvPicPr>
          <p:nvPr/>
        </p:nvPicPr>
        <p:blipFill>
          <a:blip r:embed="rId6"/>
          <a:stretch>
            <a:fillRect/>
          </a:stretch>
        </p:blipFill>
        <p:spPr>
          <a:xfrm>
            <a:off x="78849" y="4960967"/>
            <a:ext cx="6812870" cy="1745131"/>
          </a:xfrm>
          <a:prstGeom prst="rect">
            <a:avLst/>
          </a:prstGeom>
        </p:spPr>
      </p:pic>
      <p:pic>
        <p:nvPicPr>
          <p:cNvPr id="13" name="Picture 12">
            <a:extLst>
              <a:ext uri="{FF2B5EF4-FFF2-40B4-BE49-F238E27FC236}">
                <a16:creationId xmlns:a16="http://schemas.microsoft.com/office/drawing/2014/main" id="{D5BF8578-9584-0A14-9FC2-5994671B1560}"/>
              </a:ext>
            </a:extLst>
          </p:cNvPr>
          <p:cNvPicPr>
            <a:picLocks noChangeAspect="1"/>
          </p:cNvPicPr>
          <p:nvPr/>
        </p:nvPicPr>
        <p:blipFill>
          <a:blip r:embed="rId7"/>
          <a:stretch>
            <a:fillRect/>
          </a:stretch>
        </p:blipFill>
        <p:spPr>
          <a:xfrm>
            <a:off x="6216698" y="5483004"/>
            <a:ext cx="5791522" cy="1192612"/>
          </a:xfrm>
          <a:prstGeom prst="rect">
            <a:avLst/>
          </a:prstGeom>
        </p:spPr>
      </p:pic>
    </p:spTree>
    <p:extLst>
      <p:ext uri="{BB962C8B-B14F-4D97-AF65-F5344CB8AC3E}">
        <p14:creationId xmlns:p14="http://schemas.microsoft.com/office/powerpoint/2010/main" val="31190360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762375C-88ED-726D-70C5-318B15A743E3}"/>
              </a:ext>
            </a:extLst>
          </p:cNvPr>
          <p:cNvPicPr>
            <a:picLocks noChangeAspect="1"/>
          </p:cNvPicPr>
          <p:nvPr/>
        </p:nvPicPr>
        <p:blipFill>
          <a:blip r:embed="rId2"/>
          <a:stretch>
            <a:fillRect/>
          </a:stretch>
        </p:blipFill>
        <p:spPr>
          <a:xfrm>
            <a:off x="229753" y="1774566"/>
            <a:ext cx="11732494" cy="3308867"/>
          </a:xfrm>
          <a:prstGeom prst="rect">
            <a:avLst/>
          </a:prstGeom>
        </p:spPr>
      </p:pic>
    </p:spTree>
    <p:extLst>
      <p:ext uri="{BB962C8B-B14F-4D97-AF65-F5344CB8AC3E}">
        <p14:creationId xmlns:p14="http://schemas.microsoft.com/office/powerpoint/2010/main" val="11139171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15B80-565B-DCEB-3787-349DE9533110}"/>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8E5AA5D7-ADAC-B20B-5AB2-3DE3EDE8CED1}"/>
              </a:ext>
            </a:extLst>
          </p:cNvPr>
          <p:cNvSpPr>
            <a:spLocks noGrp="1"/>
          </p:cNvSpPr>
          <p:nvPr>
            <p:ph idx="1"/>
          </p:nvPr>
        </p:nvSpPr>
        <p:spPr/>
        <p:txBody>
          <a:bodyPr/>
          <a:lstStyle/>
          <a:p>
            <a:r>
              <a:rPr lang="en-US" dirty="0"/>
              <a:t>Learn about DevOps through the lens of Minecraft</a:t>
            </a:r>
          </a:p>
          <a:p>
            <a:r>
              <a:rPr lang="en-US" dirty="0"/>
              <a:t>Learn about critical tools used in DevOps like Virtual Machines and Containers</a:t>
            </a:r>
          </a:p>
          <a:p>
            <a:r>
              <a:rPr lang="en-US" dirty="0"/>
              <a:t>Learn about a specific container technology called Docker</a:t>
            </a:r>
          </a:p>
          <a:p>
            <a:r>
              <a:rPr lang="en-US" dirty="0"/>
              <a:t>Use Docker to deploy a </a:t>
            </a:r>
            <a:r>
              <a:rPr lang="en-US" dirty="0" err="1"/>
              <a:t>MineCraft</a:t>
            </a:r>
            <a:r>
              <a:rPr lang="en-US" dirty="0"/>
              <a:t> Server</a:t>
            </a:r>
          </a:p>
          <a:p>
            <a:r>
              <a:rPr lang="en-US" dirty="0"/>
              <a:t>Play Minecraft</a:t>
            </a:r>
          </a:p>
          <a:p>
            <a:endParaRPr lang="en-US" dirty="0"/>
          </a:p>
        </p:txBody>
      </p:sp>
    </p:spTree>
    <p:extLst>
      <p:ext uri="{BB962C8B-B14F-4D97-AF65-F5344CB8AC3E}">
        <p14:creationId xmlns:p14="http://schemas.microsoft.com/office/powerpoint/2010/main" val="10239117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DD478C5-6FA8-846B-25ED-C20EDEA9B11A}"/>
              </a:ext>
            </a:extLst>
          </p:cNvPr>
          <p:cNvPicPr>
            <a:picLocks noChangeAspect="1"/>
          </p:cNvPicPr>
          <p:nvPr/>
        </p:nvPicPr>
        <p:blipFill>
          <a:blip r:embed="rId3"/>
          <a:stretch>
            <a:fillRect/>
          </a:stretch>
        </p:blipFill>
        <p:spPr>
          <a:xfrm>
            <a:off x="238201" y="601908"/>
            <a:ext cx="11887835" cy="5008670"/>
          </a:xfrm>
          <a:prstGeom prst="rect">
            <a:avLst/>
          </a:prstGeom>
        </p:spPr>
      </p:pic>
    </p:spTree>
    <p:extLst>
      <p:ext uri="{BB962C8B-B14F-4D97-AF65-F5344CB8AC3E}">
        <p14:creationId xmlns:p14="http://schemas.microsoft.com/office/powerpoint/2010/main" val="415853519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949967F-F9DC-92BF-57E4-C0ECAA6C5D1D}"/>
              </a:ext>
            </a:extLst>
          </p:cNvPr>
          <p:cNvPicPr>
            <a:picLocks noChangeAspect="1"/>
          </p:cNvPicPr>
          <p:nvPr/>
        </p:nvPicPr>
        <p:blipFill>
          <a:blip r:embed="rId2"/>
          <a:stretch>
            <a:fillRect/>
          </a:stretch>
        </p:blipFill>
        <p:spPr>
          <a:xfrm>
            <a:off x="565150" y="1510841"/>
            <a:ext cx="6530906" cy="4084674"/>
          </a:xfrm>
          <a:prstGeom prst="rect">
            <a:avLst/>
          </a:prstGeom>
        </p:spPr>
      </p:pic>
      <p:sp>
        <p:nvSpPr>
          <p:cNvPr id="2" name="Title 1">
            <a:extLst>
              <a:ext uri="{FF2B5EF4-FFF2-40B4-BE49-F238E27FC236}">
                <a16:creationId xmlns:a16="http://schemas.microsoft.com/office/drawing/2014/main" id="{A0E5996A-6281-836A-A02C-0F82DC2D30ED}"/>
              </a:ext>
            </a:extLst>
          </p:cNvPr>
          <p:cNvSpPr>
            <a:spLocks noGrp="1"/>
          </p:cNvSpPr>
          <p:nvPr>
            <p:ph type="title"/>
          </p:nvPr>
        </p:nvSpPr>
        <p:spPr/>
        <p:txBody>
          <a:bodyPr/>
          <a:lstStyle/>
          <a:p>
            <a:r>
              <a:rPr lang="en-US" dirty="0"/>
              <a:t>If it all goes right</a:t>
            </a:r>
          </a:p>
        </p:txBody>
      </p:sp>
      <p:pic>
        <p:nvPicPr>
          <p:cNvPr id="7" name="Picture 6">
            <a:extLst>
              <a:ext uri="{FF2B5EF4-FFF2-40B4-BE49-F238E27FC236}">
                <a16:creationId xmlns:a16="http://schemas.microsoft.com/office/drawing/2014/main" id="{9E9E7316-14E9-57E8-DF43-11881BCA15D5}"/>
              </a:ext>
            </a:extLst>
          </p:cNvPr>
          <p:cNvPicPr>
            <a:picLocks noChangeAspect="1"/>
          </p:cNvPicPr>
          <p:nvPr/>
        </p:nvPicPr>
        <p:blipFill>
          <a:blip r:embed="rId3"/>
          <a:stretch>
            <a:fillRect/>
          </a:stretch>
        </p:blipFill>
        <p:spPr>
          <a:xfrm>
            <a:off x="4173358" y="3007467"/>
            <a:ext cx="8018642" cy="1620455"/>
          </a:xfrm>
          <a:prstGeom prst="rect">
            <a:avLst/>
          </a:prstGeom>
        </p:spPr>
      </p:pic>
    </p:spTree>
    <p:extLst>
      <p:ext uri="{BB962C8B-B14F-4D97-AF65-F5344CB8AC3E}">
        <p14:creationId xmlns:p14="http://schemas.microsoft.com/office/powerpoint/2010/main" val="16450933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5996A-6281-836A-A02C-0F82DC2D30ED}"/>
              </a:ext>
            </a:extLst>
          </p:cNvPr>
          <p:cNvSpPr>
            <a:spLocks noGrp="1"/>
          </p:cNvSpPr>
          <p:nvPr>
            <p:ph type="title"/>
          </p:nvPr>
        </p:nvSpPr>
        <p:spPr/>
        <p:txBody>
          <a:bodyPr/>
          <a:lstStyle/>
          <a:p>
            <a:r>
              <a:rPr lang="en-US" dirty="0"/>
              <a:t>If it all goes right</a:t>
            </a:r>
          </a:p>
        </p:txBody>
      </p:sp>
      <p:pic>
        <p:nvPicPr>
          <p:cNvPr id="8" name="Picture 7">
            <a:extLst>
              <a:ext uri="{FF2B5EF4-FFF2-40B4-BE49-F238E27FC236}">
                <a16:creationId xmlns:a16="http://schemas.microsoft.com/office/drawing/2014/main" id="{E9681CFD-1133-FC0E-C684-8016228B2971}"/>
              </a:ext>
            </a:extLst>
          </p:cNvPr>
          <p:cNvPicPr>
            <a:picLocks noChangeAspect="1"/>
          </p:cNvPicPr>
          <p:nvPr/>
        </p:nvPicPr>
        <p:blipFill>
          <a:blip r:embed="rId2"/>
          <a:stretch>
            <a:fillRect/>
          </a:stretch>
        </p:blipFill>
        <p:spPr>
          <a:xfrm>
            <a:off x="1878185" y="1804352"/>
            <a:ext cx="6584251" cy="4084674"/>
          </a:xfrm>
          <a:prstGeom prst="rect">
            <a:avLst/>
          </a:prstGeom>
        </p:spPr>
      </p:pic>
    </p:spTree>
    <p:extLst>
      <p:ext uri="{BB962C8B-B14F-4D97-AF65-F5344CB8AC3E}">
        <p14:creationId xmlns:p14="http://schemas.microsoft.com/office/powerpoint/2010/main" val="9560940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9" name="Oval 8">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Oval 11">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Oval 16">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Oval 22">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4" name="Straight Connector 33">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6" name="Rectangle 35">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E5996A-6281-836A-A02C-0F82DC2D30ED}"/>
              </a:ext>
            </a:extLst>
          </p:cNvPr>
          <p:cNvSpPr>
            <a:spLocks noGrp="1"/>
          </p:cNvSpPr>
          <p:nvPr>
            <p:ph type="title"/>
          </p:nvPr>
        </p:nvSpPr>
        <p:spPr>
          <a:xfrm>
            <a:off x="565150" y="768334"/>
            <a:ext cx="5066001" cy="2866405"/>
          </a:xfrm>
        </p:spPr>
        <p:txBody>
          <a:bodyPr vert="horz" lIns="91440" tIns="45720" rIns="91440" bIns="45720" rtlCol="0" anchor="t">
            <a:normAutofit/>
          </a:bodyPr>
          <a:lstStyle/>
          <a:p>
            <a:r>
              <a:rPr lang="en-US" sz="6000"/>
              <a:t>Don’t forget to shut down</a:t>
            </a:r>
          </a:p>
        </p:txBody>
      </p:sp>
      <p:sp>
        <p:nvSpPr>
          <p:cNvPr id="3" name="TextBox 2">
            <a:extLst>
              <a:ext uri="{FF2B5EF4-FFF2-40B4-BE49-F238E27FC236}">
                <a16:creationId xmlns:a16="http://schemas.microsoft.com/office/drawing/2014/main" id="{CF692EF8-4BAF-889E-3505-C8E4EF943E5E}"/>
              </a:ext>
            </a:extLst>
          </p:cNvPr>
          <p:cNvSpPr txBox="1"/>
          <p:nvPr/>
        </p:nvSpPr>
        <p:spPr>
          <a:xfrm>
            <a:off x="565150" y="4283239"/>
            <a:ext cx="5066001" cy="1475177"/>
          </a:xfrm>
          <a:prstGeom prst="rect">
            <a:avLst/>
          </a:prstGeom>
        </p:spPr>
        <p:txBody>
          <a:bodyPr vert="horz" lIns="91440" tIns="45720" rIns="91440" bIns="45720" rtlCol="0" anchor="b">
            <a:normAutofit/>
          </a:bodyPr>
          <a:lstStyle/>
          <a:p>
            <a:pPr>
              <a:spcBef>
                <a:spcPts val="900"/>
              </a:spcBef>
            </a:pPr>
            <a:r>
              <a:rPr lang="en-US" sz="2000"/>
              <a:t>docker stop Minecraft</a:t>
            </a:r>
          </a:p>
          <a:p>
            <a:pPr>
              <a:spcBef>
                <a:spcPts val="900"/>
              </a:spcBef>
            </a:pPr>
            <a:r>
              <a:rPr lang="en-US" sz="2000"/>
              <a:t>sudo shutdown now</a:t>
            </a:r>
          </a:p>
        </p:txBody>
      </p:sp>
      <p:cxnSp>
        <p:nvCxnSpPr>
          <p:cNvPr id="38" name="Straight Connector 37">
            <a:extLst>
              <a:ext uri="{FF2B5EF4-FFF2-40B4-BE49-F238E27FC236}">
                <a16:creationId xmlns:a16="http://schemas.microsoft.com/office/drawing/2014/main" id="{41C79BB7-CCAB-2243-9830-5569626C4D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40" name="Group 39">
            <a:extLst>
              <a:ext uri="{FF2B5EF4-FFF2-40B4-BE49-F238E27FC236}">
                <a16:creationId xmlns:a16="http://schemas.microsoft.com/office/drawing/2014/main" id="{68BCC8C1-CBFD-084B-8A24-1F294001810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3145" y="0"/>
            <a:ext cx="5988856" cy="6858001"/>
            <a:chOff x="6203145" y="0"/>
            <a:chExt cx="5988856" cy="6858001"/>
          </a:xfrm>
        </p:grpSpPr>
        <p:sp>
          <p:nvSpPr>
            <p:cNvPr id="41" name="Oval 40">
              <a:extLst>
                <a:ext uri="{FF2B5EF4-FFF2-40B4-BE49-F238E27FC236}">
                  <a16:creationId xmlns:a16="http://schemas.microsoft.com/office/drawing/2014/main" id="{AC50F0AD-B655-B74C-877D-338A814CCC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228"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80">
              <a:extLst>
                <a:ext uri="{FF2B5EF4-FFF2-40B4-BE49-F238E27FC236}">
                  <a16:creationId xmlns:a16="http://schemas.microsoft.com/office/drawing/2014/main" id="{F052C6CD-49CB-834C-A4AB-1908AF3BCA2C}"/>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8930093"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Oval 42">
              <a:extLst>
                <a:ext uri="{FF2B5EF4-FFF2-40B4-BE49-F238E27FC236}">
                  <a16:creationId xmlns:a16="http://schemas.microsoft.com/office/drawing/2014/main" id="{79DA6467-F163-D244-ABC9-2ABDF6EED2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Oval 43">
              <a:extLst>
                <a:ext uri="{FF2B5EF4-FFF2-40B4-BE49-F238E27FC236}">
                  <a16:creationId xmlns:a16="http://schemas.microsoft.com/office/drawing/2014/main" id="{64044811-EE26-DF4B-A4C1-601C66AC75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3"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83">
              <a:extLst>
                <a:ext uri="{FF2B5EF4-FFF2-40B4-BE49-F238E27FC236}">
                  <a16:creationId xmlns:a16="http://schemas.microsoft.com/office/drawing/2014/main" id="{9A414F66-B2F3-6547-8123-76A5435FE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0092"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Oval 45">
              <a:extLst>
                <a:ext uri="{FF2B5EF4-FFF2-40B4-BE49-F238E27FC236}">
                  <a16:creationId xmlns:a16="http://schemas.microsoft.com/office/drawing/2014/main" id="{ED14A817-D631-584B-A3D3-6728E3CE78C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2959"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85">
              <a:extLst>
                <a:ext uri="{FF2B5EF4-FFF2-40B4-BE49-F238E27FC236}">
                  <a16:creationId xmlns:a16="http://schemas.microsoft.com/office/drawing/2014/main" id="{F2ABF49A-32B1-D34D-AF7C-FFFE75D81D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5828" y="4923855"/>
              <a:ext cx="536172" cy="1124839"/>
            </a:xfrm>
            <a:custGeom>
              <a:avLst/>
              <a:gdLst>
                <a:gd name="connsiteX0" fmla="*/ 536172 w 536172"/>
                <a:gd name="connsiteY0" fmla="*/ 0 h 1124839"/>
                <a:gd name="connsiteX1" fmla="*/ 536172 w 536172"/>
                <a:gd name="connsiteY1" fmla="*/ 1124839 h 1124839"/>
                <a:gd name="connsiteX2" fmla="*/ 451423 w 536172"/>
                <a:gd name="connsiteY2" fmla="*/ 1116295 h 1124839"/>
                <a:gd name="connsiteX3" fmla="*/ 0 w 536172"/>
                <a:gd name="connsiteY3" fmla="*/ 562419 h 1124839"/>
                <a:gd name="connsiteX4" fmla="*/ 451423 w 536172"/>
                <a:gd name="connsiteY4" fmla="*/ 8543 h 11248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2" h="1124839">
                  <a:moveTo>
                    <a:pt x="536172" y="0"/>
                  </a:moveTo>
                  <a:lnTo>
                    <a:pt x="536172" y="1124839"/>
                  </a:lnTo>
                  <a:lnTo>
                    <a:pt x="451423" y="1116295"/>
                  </a:lnTo>
                  <a:cubicBezTo>
                    <a:pt x="193797" y="1063577"/>
                    <a:pt x="0" y="835630"/>
                    <a:pt x="0" y="562419"/>
                  </a:cubicBezTo>
                  <a:cubicBezTo>
                    <a:pt x="0" y="289208"/>
                    <a:pt x="193797" y="61261"/>
                    <a:pt x="451423" y="85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87">
              <a:extLst>
                <a:ext uri="{FF2B5EF4-FFF2-40B4-BE49-F238E27FC236}">
                  <a16:creationId xmlns:a16="http://schemas.microsoft.com/office/drawing/2014/main" id="{33CF6336-BA17-494F-8B59-2B5EBA8D16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7" y="0"/>
              <a:ext cx="1130725" cy="565362"/>
            </a:xfrm>
            <a:custGeom>
              <a:avLst/>
              <a:gdLst>
                <a:gd name="connsiteX0" fmla="*/ 0 w 1130725"/>
                <a:gd name="connsiteY0" fmla="*/ 0 h 565362"/>
                <a:gd name="connsiteX1" fmla="*/ 25420 w 1130725"/>
                <a:gd name="connsiteY1" fmla="*/ 0 h 565362"/>
                <a:gd name="connsiteX2" fmla="*/ 36369 w 1130725"/>
                <a:gd name="connsiteY2" fmla="*/ 108609 h 565362"/>
                <a:gd name="connsiteX3" fmla="*/ 565363 w 1130725"/>
                <a:gd name="connsiteY3" fmla="*/ 539750 h 565362"/>
                <a:gd name="connsiteX4" fmla="*/ 1094356 w 1130725"/>
                <a:gd name="connsiteY4" fmla="*/ 108609 h 565362"/>
                <a:gd name="connsiteX5" fmla="*/ 1105305 w 1130725"/>
                <a:gd name="connsiteY5" fmla="*/ 0 h 565362"/>
                <a:gd name="connsiteX6" fmla="*/ 1130725 w 1130725"/>
                <a:gd name="connsiteY6" fmla="*/ 0 h 565362"/>
                <a:gd name="connsiteX7" fmla="*/ 565363 w 1130725"/>
                <a:gd name="connsiteY7" fmla="*/ 565362 h 565362"/>
                <a:gd name="connsiteX8" fmla="*/ 0 w 1130725"/>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5" h="565362">
                  <a:moveTo>
                    <a:pt x="0" y="0"/>
                  </a:moveTo>
                  <a:lnTo>
                    <a:pt x="25420" y="0"/>
                  </a:lnTo>
                  <a:lnTo>
                    <a:pt x="36369" y="108609"/>
                  </a:lnTo>
                  <a:cubicBezTo>
                    <a:pt x="86718" y="354660"/>
                    <a:pt x="304425" y="539750"/>
                    <a:pt x="565363" y="539750"/>
                  </a:cubicBezTo>
                  <a:cubicBezTo>
                    <a:pt x="826300" y="539750"/>
                    <a:pt x="1044007" y="354660"/>
                    <a:pt x="1094356" y="108609"/>
                  </a:cubicBezTo>
                  <a:lnTo>
                    <a:pt x="1105305" y="0"/>
                  </a:lnTo>
                  <a:lnTo>
                    <a:pt x="1130725" y="0"/>
                  </a:lnTo>
                  <a:cubicBezTo>
                    <a:pt x="1130725" y="312241"/>
                    <a:pt x="877604" y="565362"/>
                    <a:pt x="565363" y="565362"/>
                  </a:cubicBezTo>
                  <a:cubicBezTo>
                    <a:pt x="253121"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88">
              <a:extLst>
                <a:ext uri="{FF2B5EF4-FFF2-40B4-BE49-F238E27FC236}">
                  <a16:creationId xmlns:a16="http://schemas.microsoft.com/office/drawing/2014/main" id="{F38988E7-A8AD-4F47-9367-2C192D3F02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0"/>
              <a:ext cx="1130726" cy="565362"/>
            </a:xfrm>
            <a:custGeom>
              <a:avLst/>
              <a:gdLst>
                <a:gd name="connsiteX0" fmla="*/ 0 w 1130726"/>
                <a:gd name="connsiteY0" fmla="*/ 0 h 565362"/>
                <a:gd name="connsiteX1" fmla="*/ 25421 w 1130726"/>
                <a:gd name="connsiteY1" fmla="*/ 0 h 565362"/>
                <a:gd name="connsiteX2" fmla="*/ 36370 w 1130726"/>
                <a:gd name="connsiteY2" fmla="*/ 108609 h 565362"/>
                <a:gd name="connsiteX3" fmla="*/ 565364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4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70" y="108609"/>
                  </a:lnTo>
                  <a:cubicBezTo>
                    <a:pt x="86719" y="354660"/>
                    <a:pt x="304426" y="539750"/>
                    <a:pt x="565364" y="539750"/>
                  </a:cubicBezTo>
                  <a:cubicBezTo>
                    <a:pt x="826301" y="539750"/>
                    <a:pt x="1044008" y="354660"/>
                    <a:pt x="1094357" y="108609"/>
                  </a:cubicBezTo>
                  <a:lnTo>
                    <a:pt x="1105306" y="0"/>
                  </a:lnTo>
                  <a:lnTo>
                    <a:pt x="1130726" y="0"/>
                  </a:lnTo>
                  <a:cubicBezTo>
                    <a:pt x="1130726" y="312241"/>
                    <a:pt x="877604" y="565362"/>
                    <a:pt x="565364" y="565362"/>
                  </a:cubicBezTo>
                  <a:cubicBezTo>
                    <a:pt x="253123"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0" name="Freeform 89">
              <a:extLst>
                <a:ext uri="{FF2B5EF4-FFF2-40B4-BE49-F238E27FC236}">
                  <a16:creationId xmlns:a16="http://schemas.microsoft.com/office/drawing/2014/main" id="{86BC04BC-A9CA-0D47-99BB-C2B4EEC1450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0"/>
              <a:ext cx="1130726" cy="565362"/>
            </a:xfrm>
            <a:custGeom>
              <a:avLst/>
              <a:gdLst>
                <a:gd name="connsiteX0" fmla="*/ 0 w 1130726"/>
                <a:gd name="connsiteY0" fmla="*/ 0 h 565362"/>
                <a:gd name="connsiteX1" fmla="*/ 25421 w 1130726"/>
                <a:gd name="connsiteY1" fmla="*/ 0 h 565362"/>
                <a:gd name="connsiteX2" fmla="*/ 36369 w 1130726"/>
                <a:gd name="connsiteY2" fmla="*/ 108609 h 565362"/>
                <a:gd name="connsiteX3" fmla="*/ 565363 w 1130726"/>
                <a:gd name="connsiteY3" fmla="*/ 539750 h 565362"/>
                <a:gd name="connsiteX4" fmla="*/ 1094357 w 1130726"/>
                <a:gd name="connsiteY4" fmla="*/ 108609 h 565362"/>
                <a:gd name="connsiteX5" fmla="*/ 1105306 w 1130726"/>
                <a:gd name="connsiteY5" fmla="*/ 0 h 565362"/>
                <a:gd name="connsiteX6" fmla="*/ 1130726 w 1130726"/>
                <a:gd name="connsiteY6" fmla="*/ 0 h 565362"/>
                <a:gd name="connsiteX7" fmla="*/ 565363 w 1130726"/>
                <a:gd name="connsiteY7" fmla="*/ 565362 h 565362"/>
                <a:gd name="connsiteX8" fmla="*/ 0 w 1130726"/>
                <a:gd name="connsiteY8" fmla="*/ 0 h 565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0726" h="565362">
                  <a:moveTo>
                    <a:pt x="0" y="0"/>
                  </a:moveTo>
                  <a:lnTo>
                    <a:pt x="25421" y="0"/>
                  </a:lnTo>
                  <a:lnTo>
                    <a:pt x="36369" y="108609"/>
                  </a:lnTo>
                  <a:cubicBezTo>
                    <a:pt x="86719" y="354660"/>
                    <a:pt x="304426" y="539750"/>
                    <a:pt x="565363" y="539750"/>
                  </a:cubicBezTo>
                  <a:cubicBezTo>
                    <a:pt x="826300" y="539750"/>
                    <a:pt x="1044007" y="354660"/>
                    <a:pt x="1094357" y="108609"/>
                  </a:cubicBezTo>
                  <a:lnTo>
                    <a:pt x="1105306" y="0"/>
                  </a:lnTo>
                  <a:lnTo>
                    <a:pt x="1130726" y="0"/>
                  </a:lnTo>
                  <a:cubicBezTo>
                    <a:pt x="1130726" y="312241"/>
                    <a:pt x="877604" y="565362"/>
                    <a:pt x="565363" y="565362"/>
                  </a:cubicBezTo>
                  <a:cubicBezTo>
                    <a:pt x="253122" y="565362"/>
                    <a:pt x="0" y="31224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1" name="Freeform 92">
              <a:extLst>
                <a:ext uri="{FF2B5EF4-FFF2-40B4-BE49-F238E27FC236}">
                  <a16:creationId xmlns:a16="http://schemas.microsoft.com/office/drawing/2014/main" id="{7EF2712B-3B0E-6544-A8E6-6D04906DB6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0"/>
              <a:ext cx="535425" cy="562344"/>
            </a:xfrm>
            <a:custGeom>
              <a:avLst/>
              <a:gdLst>
                <a:gd name="connsiteX0" fmla="*/ 0 w 535425"/>
                <a:gd name="connsiteY0" fmla="*/ 0 h 562344"/>
                <a:gd name="connsiteX1" fmla="*/ 25421 w 535425"/>
                <a:gd name="connsiteY1" fmla="*/ 0 h 562344"/>
                <a:gd name="connsiteX2" fmla="*/ 36369 w 535425"/>
                <a:gd name="connsiteY2" fmla="*/ 108609 h 562344"/>
                <a:gd name="connsiteX3" fmla="*/ 469780 w 535425"/>
                <a:gd name="connsiteY3" fmla="*/ 531316 h 562344"/>
                <a:gd name="connsiteX4" fmla="*/ 535425 w 535425"/>
                <a:gd name="connsiteY4" fmla="*/ 537109 h 562344"/>
                <a:gd name="connsiteX5" fmla="*/ 535425 w 535425"/>
                <a:gd name="connsiteY5" fmla="*/ 562344 h 562344"/>
                <a:gd name="connsiteX6" fmla="*/ 451423 w 535425"/>
                <a:gd name="connsiteY6" fmla="*/ 553876 h 562344"/>
                <a:gd name="connsiteX7" fmla="*/ 0 w 535425"/>
                <a:gd name="connsiteY7" fmla="*/ 0 h 562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425" h="562344">
                  <a:moveTo>
                    <a:pt x="0" y="0"/>
                  </a:moveTo>
                  <a:lnTo>
                    <a:pt x="25421" y="0"/>
                  </a:lnTo>
                  <a:lnTo>
                    <a:pt x="36369" y="108609"/>
                  </a:lnTo>
                  <a:cubicBezTo>
                    <a:pt x="80425" y="323904"/>
                    <a:pt x="252614" y="492525"/>
                    <a:pt x="469780" y="531316"/>
                  </a:cubicBezTo>
                  <a:lnTo>
                    <a:pt x="535425" y="537109"/>
                  </a:lnTo>
                  <a:lnTo>
                    <a:pt x="535425" y="562344"/>
                  </a:lnTo>
                  <a:lnTo>
                    <a:pt x="451423" y="553876"/>
                  </a:lnTo>
                  <a:cubicBezTo>
                    <a:pt x="193797" y="501158"/>
                    <a:pt x="0" y="273211"/>
                    <a:pt x="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2" name="Freeform 93">
              <a:extLst>
                <a:ext uri="{FF2B5EF4-FFF2-40B4-BE49-F238E27FC236}">
                  <a16:creationId xmlns:a16="http://schemas.microsoft.com/office/drawing/2014/main" id="{3498B898-0656-8647-B500-00F9AAB345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3" name="Freeform 94">
              <a:extLst>
                <a:ext uri="{FF2B5EF4-FFF2-40B4-BE49-F238E27FC236}">
                  <a16:creationId xmlns:a16="http://schemas.microsoft.com/office/drawing/2014/main" id="{D48076FE-1264-FB4C-8D7B-D2410747AF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806365"/>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4" name="Freeform 96">
              <a:extLst>
                <a:ext uri="{FF2B5EF4-FFF2-40B4-BE49-F238E27FC236}">
                  <a16:creationId xmlns:a16="http://schemas.microsoft.com/office/drawing/2014/main" id="{F4EA3DC7-B2FA-884E-819F-669C4C730B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809383"/>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5" name="Freeform 97">
              <a:extLst>
                <a:ext uri="{FF2B5EF4-FFF2-40B4-BE49-F238E27FC236}">
                  <a16:creationId xmlns:a16="http://schemas.microsoft.com/office/drawing/2014/main" id="{D2A8682C-1627-1C41-BE94-88213340F7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2178092"/>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6" name="Freeform 98">
              <a:extLst>
                <a:ext uri="{FF2B5EF4-FFF2-40B4-BE49-F238E27FC236}">
                  <a16:creationId xmlns:a16="http://schemas.microsoft.com/office/drawing/2014/main" id="{3263659E-BB01-914A-B5D5-D9444F7975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2181110"/>
              <a:ext cx="535425" cy="1124688"/>
            </a:xfrm>
            <a:custGeom>
              <a:avLst/>
              <a:gdLst>
                <a:gd name="connsiteX0" fmla="*/ 535425 w 535425"/>
                <a:gd name="connsiteY0" fmla="*/ 0 h 1124688"/>
                <a:gd name="connsiteX1" fmla="*/ 535425 w 535425"/>
                <a:gd name="connsiteY1" fmla="*/ 25186 h 1124688"/>
                <a:gd name="connsiteX2" fmla="*/ 456541 w 535425"/>
                <a:gd name="connsiteY2" fmla="*/ 33139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9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9"/>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7" name="Freeform 99">
              <a:extLst>
                <a:ext uri="{FF2B5EF4-FFF2-40B4-BE49-F238E27FC236}">
                  <a16:creationId xmlns:a16="http://schemas.microsoft.com/office/drawing/2014/main" id="{31E3F8FE-B817-F543-A7EE-753A85F62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3145"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8" name="Freeform 100">
              <a:extLst>
                <a:ext uri="{FF2B5EF4-FFF2-40B4-BE49-F238E27FC236}">
                  <a16:creationId xmlns:a16="http://schemas.microsoft.com/office/drawing/2014/main" id="{E3DA8522-53D8-4D42-974E-671F98496D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7976"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9" name="Freeform 101">
              <a:extLst>
                <a:ext uri="{FF2B5EF4-FFF2-40B4-BE49-F238E27FC236}">
                  <a16:creationId xmlns:a16="http://schemas.microsoft.com/office/drawing/2014/main" id="{5E08E11F-B943-0644-8568-20844169D13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07" y="3549819"/>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0" name="Freeform 102">
              <a:extLst>
                <a:ext uri="{FF2B5EF4-FFF2-40B4-BE49-F238E27FC236}">
                  <a16:creationId xmlns:a16="http://schemas.microsoft.com/office/drawing/2014/main" id="{CE5C718B-42EC-7348-AE52-CF97A8E08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576" y="3552837"/>
              <a:ext cx="535425" cy="1124688"/>
            </a:xfrm>
            <a:custGeom>
              <a:avLst/>
              <a:gdLst>
                <a:gd name="connsiteX0" fmla="*/ 535425 w 535425"/>
                <a:gd name="connsiteY0" fmla="*/ 0 h 1124688"/>
                <a:gd name="connsiteX1" fmla="*/ 535425 w 535425"/>
                <a:gd name="connsiteY1" fmla="*/ 25186 h 1124688"/>
                <a:gd name="connsiteX2" fmla="*/ 456541 w 535425"/>
                <a:gd name="connsiteY2" fmla="*/ 33138 h 1124688"/>
                <a:gd name="connsiteX3" fmla="*/ 25399 w 535425"/>
                <a:gd name="connsiteY3" fmla="*/ 562131 h 1124688"/>
                <a:gd name="connsiteX4" fmla="*/ 456541 w 535425"/>
                <a:gd name="connsiteY4" fmla="*/ 1091124 h 1124688"/>
                <a:gd name="connsiteX5" fmla="*/ 535425 w 535425"/>
                <a:gd name="connsiteY5" fmla="*/ 1099076 h 1124688"/>
                <a:gd name="connsiteX6" fmla="*/ 535425 w 535425"/>
                <a:gd name="connsiteY6" fmla="*/ 1124688 h 1124688"/>
                <a:gd name="connsiteX7" fmla="*/ 451423 w 535425"/>
                <a:gd name="connsiteY7" fmla="*/ 1116220 h 1124688"/>
                <a:gd name="connsiteX8" fmla="*/ 0 w 535425"/>
                <a:gd name="connsiteY8" fmla="*/ 562344 h 1124688"/>
                <a:gd name="connsiteX9" fmla="*/ 451423 w 535425"/>
                <a:gd name="connsiteY9" fmla="*/ 8468 h 11246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5425" h="1124688">
                  <a:moveTo>
                    <a:pt x="535425" y="0"/>
                  </a:moveTo>
                  <a:lnTo>
                    <a:pt x="535425" y="25186"/>
                  </a:lnTo>
                  <a:lnTo>
                    <a:pt x="456541" y="33138"/>
                  </a:lnTo>
                  <a:cubicBezTo>
                    <a:pt x="210489" y="83488"/>
                    <a:pt x="25399" y="301195"/>
                    <a:pt x="25399" y="562131"/>
                  </a:cubicBezTo>
                  <a:cubicBezTo>
                    <a:pt x="25399" y="823068"/>
                    <a:pt x="210489" y="1040775"/>
                    <a:pt x="456541" y="1091124"/>
                  </a:cubicBezTo>
                  <a:lnTo>
                    <a:pt x="535425" y="1099076"/>
                  </a:lnTo>
                  <a:lnTo>
                    <a:pt x="535425" y="1124688"/>
                  </a:lnTo>
                  <a:lnTo>
                    <a:pt x="451423" y="1116220"/>
                  </a:lnTo>
                  <a:cubicBezTo>
                    <a:pt x="193797" y="1063502"/>
                    <a:pt x="0" y="835555"/>
                    <a:pt x="0" y="562344"/>
                  </a:cubicBezTo>
                  <a:cubicBezTo>
                    <a:pt x="0" y="289133"/>
                    <a:pt x="193797" y="61186"/>
                    <a:pt x="451423" y="8468"/>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1" name="Freeform 103">
              <a:extLst>
                <a:ext uri="{FF2B5EF4-FFF2-40B4-BE49-F238E27FC236}">
                  <a16:creationId xmlns:a16="http://schemas.microsoft.com/office/drawing/2014/main" id="{58F2C823-D2D8-B347-8B83-949D3D8974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807" y="4921546"/>
              <a:ext cx="1130726" cy="1130724"/>
            </a:xfrm>
            <a:custGeom>
              <a:avLst/>
              <a:gdLst>
                <a:gd name="connsiteX0" fmla="*/ 565363 w 1130726"/>
                <a:gd name="connsiteY0" fmla="*/ 25186 h 1130724"/>
                <a:gd name="connsiteX1" fmla="*/ 25399 w 1130726"/>
                <a:gd name="connsiteY1" fmla="*/ 565149 h 1130724"/>
                <a:gd name="connsiteX2" fmla="*/ 565363 w 1130726"/>
                <a:gd name="connsiteY2" fmla="*/ 1105112 h 1130724"/>
                <a:gd name="connsiteX3" fmla="*/ 1105327 w 1130726"/>
                <a:gd name="connsiteY3" fmla="*/ 565149 h 1130724"/>
                <a:gd name="connsiteX4" fmla="*/ 565363 w 1130726"/>
                <a:gd name="connsiteY4" fmla="*/ 25186 h 1130724"/>
                <a:gd name="connsiteX5" fmla="*/ 565363 w 1130726"/>
                <a:gd name="connsiteY5" fmla="*/ 0 h 1130724"/>
                <a:gd name="connsiteX6" fmla="*/ 1130726 w 1130726"/>
                <a:gd name="connsiteY6" fmla="*/ 565362 h 1130724"/>
                <a:gd name="connsiteX7" fmla="*/ 565363 w 1130726"/>
                <a:gd name="connsiteY7" fmla="*/ 1130724 h 1130724"/>
                <a:gd name="connsiteX8" fmla="*/ 0 w 1130726"/>
                <a:gd name="connsiteY8" fmla="*/ 565362 h 1130724"/>
                <a:gd name="connsiteX9" fmla="*/ 565363 w 1130726"/>
                <a:gd name="connsiteY9" fmla="*/ 0 h 11307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30726" h="1130724">
                  <a:moveTo>
                    <a:pt x="565363" y="25186"/>
                  </a:moveTo>
                  <a:cubicBezTo>
                    <a:pt x="267149" y="25186"/>
                    <a:pt x="25399" y="266936"/>
                    <a:pt x="25399" y="565149"/>
                  </a:cubicBezTo>
                  <a:cubicBezTo>
                    <a:pt x="25399" y="863362"/>
                    <a:pt x="267149" y="1105112"/>
                    <a:pt x="565363" y="1105112"/>
                  </a:cubicBezTo>
                  <a:cubicBezTo>
                    <a:pt x="863577" y="1105112"/>
                    <a:pt x="1105327" y="863362"/>
                    <a:pt x="1105327" y="565149"/>
                  </a:cubicBezTo>
                  <a:cubicBezTo>
                    <a:pt x="1105327" y="266936"/>
                    <a:pt x="863577" y="25186"/>
                    <a:pt x="565363" y="25186"/>
                  </a:cubicBezTo>
                  <a:close/>
                  <a:moveTo>
                    <a:pt x="565363" y="0"/>
                  </a:moveTo>
                  <a:cubicBezTo>
                    <a:pt x="877604" y="0"/>
                    <a:pt x="1130726" y="253121"/>
                    <a:pt x="1130726" y="565362"/>
                  </a:cubicBezTo>
                  <a:cubicBezTo>
                    <a:pt x="1130726" y="877603"/>
                    <a:pt x="877604" y="1130724"/>
                    <a:pt x="565363" y="1130724"/>
                  </a:cubicBezTo>
                  <a:cubicBezTo>
                    <a:pt x="253122" y="1130724"/>
                    <a:pt x="0" y="877603"/>
                    <a:pt x="0" y="565362"/>
                  </a:cubicBezTo>
                  <a:cubicBezTo>
                    <a:pt x="0" y="253121"/>
                    <a:pt x="253122" y="0"/>
                    <a:pt x="565363"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2" name="Freeform 104">
              <a:extLst>
                <a:ext uri="{FF2B5EF4-FFF2-40B4-BE49-F238E27FC236}">
                  <a16:creationId xmlns:a16="http://schemas.microsoft.com/office/drawing/2014/main" id="{2C72C86A-B939-9F44-AC50-93676E423C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8040" y="6293274"/>
              <a:ext cx="1130598" cy="564727"/>
            </a:xfrm>
            <a:custGeom>
              <a:avLst/>
              <a:gdLst>
                <a:gd name="connsiteX0" fmla="*/ 565300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300 w 1130598"/>
                <a:gd name="connsiteY5" fmla="*/ 25186 h 564727"/>
                <a:gd name="connsiteX6" fmla="*/ 36306 w 1130598"/>
                <a:gd name="connsiteY6" fmla="*/ 456328 h 564727"/>
                <a:gd name="connsiteX7" fmla="*/ 25378 w 1130598"/>
                <a:gd name="connsiteY7" fmla="*/ 564727 h 564727"/>
                <a:gd name="connsiteX8" fmla="*/ 0 w 1130598"/>
                <a:gd name="connsiteY8" fmla="*/ 564727 h 564727"/>
                <a:gd name="connsiteX9" fmla="*/ 11423 w 1130598"/>
                <a:gd name="connsiteY9" fmla="*/ 451422 h 564727"/>
                <a:gd name="connsiteX10" fmla="*/ 565300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300" y="0"/>
                  </a:moveTo>
                  <a:cubicBezTo>
                    <a:pt x="838510" y="0"/>
                    <a:pt x="1066458" y="193796"/>
                    <a:pt x="1119176" y="451422"/>
                  </a:cubicBezTo>
                  <a:lnTo>
                    <a:pt x="1130598" y="564727"/>
                  </a:lnTo>
                  <a:lnTo>
                    <a:pt x="1105221" y="564727"/>
                  </a:lnTo>
                  <a:lnTo>
                    <a:pt x="1094293" y="456328"/>
                  </a:lnTo>
                  <a:cubicBezTo>
                    <a:pt x="1043944" y="210276"/>
                    <a:pt x="826237" y="25186"/>
                    <a:pt x="565300" y="25186"/>
                  </a:cubicBezTo>
                  <a:cubicBezTo>
                    <a:pt x="304362" y="25186"/>
                    <a:pt x="86655" y="210276"/>
                    <a:pt x="36306" y="456328"/>
                  </a:cubicBezTo>
                  <a:lnTo>
                    <a:pt x="25378" y="564727"/>
                  </a:lnTo>
                  <a:lnTo>
                    <a:pt x="0" y="564727"/>
                  </a:lnTo>
                  <a:lnTo>
                    <a:pt x="11423" y="451422"/>
                  </a:lnTo>
                  <a:cubicBezTo>
                    <a:pt x="64141" y="193796"/>
                    <a:pt x="292089" y="0"/>
                    <a:pt x="56530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Freeform 105">
              <a:extLst>
                <a:ext uri="{FF2B5EF4-FFF2-40B4-BE49-F238E27FC236}">
                  <a16:creationId xmlns:a16="http://schemas.microsoft.com/office/drawing/2014/main" id="{A683E620-902F-8040-B8FB-3FCB1A77D7B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3771" y="6293274"/>
              <a:ext cx="1130598" cy="564727"/>
            </a:xfrm>
            <a:custGeom>
              <a:avLst/>
              <a:gdLst>
                <a:gd name="connsiteX0" fmla="*/ 565299 w 1130598"/>
                <a:gd name="connsiteY0" fmla="*/ 0 h 564727"/>
                <a:gd name="connsiteX1" fmla="*/ 1119176 w 1130598"/>
                <a:gd name="connsiteY1" fmla="*/ 451422 h 564727"/>
                <a:gd name="connsiteX2" fmla="*/ 1130598 w 1130598"/>
                <a:gd name="connsiteY2" fmla="*/ 564727 h 564727"/>
                <a:gd name="connsiteX3" fmla="*/ 1105221 w 1130598"/>
                <a:gd name="connsiteY3" fmla="*/ 564727 h 564727"/>
                <a:gd name="connsiteX4" fmla="*/ 1094293 w 1130598"/>
                <a:gd name="connsiteY4" fmla="*/ 456328 h 564727"/>
                <a:gd name="connsiteX5" fmla="*/ 565299 w 1130598"/>
                <a:gd name="connsiteY5" fmla="*/ 25186 h 564727"/>
                <a:gd name="connsiteX6" fmla="*/ 36305 w 1130598"/>
                <a:gd name="connsiteY6" fmla="*/ 456328 h 564727"/>
                <a:gd name="connsiteX7" fmla="*/ 25378 w 1130598"/>
                <a:gd name="connsiteY7" fmla="*/ 564727 h 564727"/>
                <a:gd name="connsiteX8" fmla="*/ 0 w 1130598"/>
                <a:gd name="connsiteY8" fmla="*/ 564727 h 564727"/>
                <a:gd name="connsiteX9" fmla="*/ 11422 w 1130598"/>
                <a:gd name="connsiteY9" fmla="*/ 451422 h 564727"/>
                <a:gd name="connsiteX10" fmla="*/ 565299 w 1130598"/>
                <a:gd name="connsiteY10" fmla="*/ 0 h 5647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30598" h="564727">
                  <a:moveTo>
                    <a:pt x="565299" y="0"/>
                  </a:moveTo>
                  <a:cubicBezTo>
                    <a:pt x="838510" y="0"/>
                    <a:pt x="1066458" y="193796"/>
                    <a:pt x="1119176" y="451422"/>
                  </a:cubicBezTo>
                  <a:lnTo>
                    <a:pt x="1130598" y="564727"/>
                  </a:lnTo>
                  <a:lnTo>
                    <a:pt x="1105221" y="564727"/>
                  </a:lnTo>
                  <a:lnTo>
                    <a:pt x="1094293" y="456328"/>
                  </a:lnTo>
                  <a:cubicBezTo>
                    <a:pt x="1043943" y="210276"/>
                    <a:pt x="826236" y="25186"/>
                    <a:pt x="565299" y="25186"/>
                  </a:cubicBezTo>
                  <a:cubicBezTo>
                    <a:pt x="304362" y="25186"/>
                    <a:pt x="86655" y="210276"/>
                    <a:pt x="36305" y="456328"/>
                  </a:cubicBezTo>
                  <a:lnTo>
                    <a:pt x="25378" y="564727"/>
                  </a:lnTo>
                  <a:lnTo>
                    <a:pt x="0" y="564727"/>
                  </a:lnTo>
                  <a:lnTo>
                    <a:pt x="11422" y="451422"/>
                  </a:lnTo>
                  <a:cubicBezTo>
                    <a:pt x="64140" y="193796"/>
                    <a:pt x="292088" y="0"/>
                    <a:pt x="565299"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4" name="Freeform 106">
              <a:extLst>
                <a:ext uri="{FF2B5EF4-FFF2-40B4-BE49-F238E27FC236}">
                  <a16:creationId xmlns:a16="http://schemas.microsoft.com/office/drawing/2014/main" id="{93961C03-7941-1847-93A1-DEE041CAE4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6640" y="6295916"/>
              <a:ext cx="535361" cy="562084"/>
            </a:xfrm>
            <a:custGeom>
              <a:avLst/>
              <a:gdLst>
                <a:gd name="connsiteX0" fmla="*/ 535361 w 535361"/>
                <a:gd name="connsiteY0" fmla="*/ 0 h 562084"/>
                <a:gd name="connsiteX1" fmla="*/ 535361 w 535361"/>
                <a:gd name="connsiteY1" fmla="*/ 25186 h 562084"/>
                <a:gd name="connsiteX2" fmla="*/ 469716 w 535361"/>
                <a:gd name="connsiteY2" fmla="*/ 30978 h 562084"/>
                <a:gd name="connsiteX3" fmla="*/ 36305 w 535361"/>
                <a:gd name="connsiteY3" fmla="*/ 453686 h 562084"/>
                <a:gd name="connsiteX4" fmla="*/ 25378 w 535361"/>
                <a:gd name="connsiteY4" fmla="*/ 562084 h 562084"/>
                <a:gd name="connsiteX5" fmla="*/ 0 w 535361"/>
                <a:gd name="connsiteY5" fmla="*/ 562084 h 562084"/>
                <a:gd name="connsiteX6" fmla="*/ 11422 w 535361"/>
                <a:gd name="connsiteY6" fmla="*/ 448780 h 562084"/>
                <a:gd name="connsiteX7" fmla="*/ 465220 w 535361"/>
                <a:gd name="connsiteY7" fmla="*/ 6189 h 5620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35361" h="562084">
                  <a:moveTo>
                    <a:pt x="535361" y="0"/>
                  </a:moveTo>
                  <a:lnTo>
                    <a:pt x="535361" y="25186"/>
                  </a:lnTo>
                  <a:lnTo>
                    <a:pt x="469716" y="30978"/>
                  </a:lnTo>
                  <a:cubicBezTo>
                    <a:pt x="252550" y="69769"/>
                    <a:pt x="80361" y="238391"/>
                    <a:pt x="36305" y="453686"/>
                  </a:cubicBezTo>
                  <a:lnTo>
                    <a:pt x="25378" y="562084"/>
                  </a:lnTo>
                  <a:lnTo>
                    <a:pt x="0" y="562084"/>
                  </a:lnTo>
                  <a:lnTo>
                    <a:pt x="11422" y="448780"/>
                  </a:lnTo>
                  <a:cubicBezTo>
                    <a:pt x="57550" y="223357"/>
                    <a:pt x="237839" y="46805"/>
                    <a:pt x="465220" y="6189"/>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Tree>
    <p:extLst>
      <p:ext uri="{BB962C8B-B14F-4D97-AF65-F5344CB8AC3E}">
        <p14:creationId xmlns:p14="http://schemas.microsoft.com/office/powerpoint/2010/main" val="3116578804"/>
      </p:ext>
    </p:extLst>
  </p:cSld>
  <p:clrMapOvr>
    <a:overrideClrMapping bg1="dk1" tx1="lt1" bg2="dk2" tx2="lt2" accent1="accent1" accent2="accent2" accent3="accent3" accent4="accent4" accent5="accent5" accent6="accent6" hlink="hlink" folHlink="folHlink"/>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B46B8FB-F6A2-5F47-A6CD-A7E17E6927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01388" y="0"/>
            <a:ext cx="5990612" cy="6858001"/>
            <a:chOff x="6201388" y="0"/>
            <a:chExt cx="5990612" cy="6858001"/>
          </a:xfrm>
        </p:grpSpPr>
        <p:sp>
          <p:nvSpPr>
            <p:cNvPr id="10" name="Oval 9">
              <a:extLst>
                <a:ext uri="{FF2B5EF4-FFF2-40B4-BE49-F238E27FC236}">
                  <a16:creationId xmlns:a16="http://schemas.microsoft.com/office/drawing/2014/main" id="{419BDE93-3EC2-4E4D-BC0B-417378F49E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8"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46">
              <a:extLst>
                <a:ext uri="{FF2B5EF4-FFF2-40B4-BE49-F238E27FC236}">
                  <a16:creationId xmlns:a16="http://schemas.microsoft.com/office/drawing/2014/main" id="{FE21F82F-1EE5-8240-97F8-387DF0253FC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01389"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2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4" y="565575"/>
                    <a:pt x="565362"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48">
              <a:extLst>
                <a:ext uri="{FF2B5EF4-FFF2-40B4-BE49-F238E27FC236}">
                  <a16:creationId xmlns:a16="http://schemas.microsoft.com/office/drawing/2014/main" id="{AE1903E3-6B5F-6B4C-9A1F-62628A050A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5" y="6292426"/>
              <a:ext cx="1130723" cy="565575"/>
            </a:xfrm>
            <a:custGeom>
              <a:avLst/>
              <a:gdLst>
                <a:gd name="connsiteX0" fmla="*/ 565362 w 1130723"/>
                <a:gd name="connsiteY0" fmla="*/ 0 h 565575"/>
                <a:gd name="connsiteX1" fmla="*/ 1130723 w 1130723"/>
                <a:gd name="connsiteY1" fmla="*/ 565362 h 565575"/>
                <a:gd name="connsiteX2" fmla="*/ 1130702 w 1130723"/>
                <a:gd name="connsiteY2" fmla="*/ 565575 h 565575"/>
                <a:gd name="connsiteX3" fmla="*/ 21 w 1130723"/>
                <a:gd name="connsiteY3" fmla="*/ 565575 h 565575"/>
                <a:gd name="connsiteX4" fmla="*/ 0 w 1130723"/>
                <a:gd name="connsiteY4" fmla="*/ 565362 h 565575"/>
                <a:gd name="connsiteX5" fmla="*/ 565362 w 1130723"/>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3" h="565575">
                  <a:moveTo>
                    <a:pt x="565362" y="0"/>
                  </a:moveTo>
                  <a:cubicBezTo>
                    <a:pt x="877602" y="0"/>
                    <a:pt x="1130723" y="253121"/>
                    <a:pt x="1130723" y="565362"/>
                  </a:cubicBezTo>
                  <a:lnTo>
                    <a:pt x="1130702" y="565575"/>
                  </a:lnTo>
                  <a:lnTo>
                    <a:pt x="21" y="565575"/>
                  </a:lnTo>
                  <a:lnTo>
                    <a:pt x="0" y="565362"/>
                  </a:lnTo>
                  <a:cubicBezTo>
                    <a:pt x="0" y="253121"/>
                    <a:pt x="253120"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Oval 12">
              <a:extLst>
                <a:ext uri="{FF2B5EF4-FFF2-40B4-BE49-F238E27FC236}">
                  <a16:creationId xmlns:a16="http://schemas.microsoft.com/office/drawing/2014/main" id="{F7C55863-3B37-0743-B001-1A970033FB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932B4C24-3A58-924C-B79A-D961EF7C2C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217788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21EF52E0-D2CF-544F-93A6-4D7B45A048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3" y="80636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63">
              <a:extLst>
                <a:ext uri="{FF2B5EF4-FFF2-40B4-BE49-F238E27FC236}">
                  <a16:creationId xmlns:a16="http://schemas.microsoft.com/office/drawing/2014/main" id="{6966CFE5-1C8C-2E4F-9B2D-A8438F5A53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564254" y="1"/>
              <a:ext cx="1130725" cy="565575"/>
            </a:xfrm>
            <a:custGeom>
              <a:avLst/>
              <a:gdLst>
                <a:gd name="connsiteX0" fmla="*/ 21 w 1130725"/>
                <a:gd name="connsiteY0" fmla="*/ 0 h 565575"/>
                <a:gd name="connsiteX1" fmla="*/ 1130704 w 1130725"/>
                <a:gd name="connsiteY1" fmla="*/ 0 h 565575"/>
                <a:gd name="connsiteX2" fmla="*/ 1130725 w 1130725"/>
                <a:gd name="connsiteY2" fmla="*/ 213 h 565575"/>
                <a:gd name="connsiteX3" fmla="*/ 565363 w 1130725"/>
                <a:gd name="connsiteY3" fmla="*/ 565575 h 565575"/>
                <a:gd name="connsiteX4" fmla="*/ 0 w 1130725"/>
                <a:gd name="connsiteY4" fmla="*/ 213 h 565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5" h="565575">
                  <a:moveTo>
                    <a:pt x="21" y="0"/>
                  </a:moveTo>
                  <a:lnTo>
                    <a:pt x="1130704" y="0"/>
                  </a:lnTo>
                  <a:lnTo>
                    <a:pt x="1130725" y="213"/>
                  </a:lnTo>
                  <a:cubicBezTo>
                    <a:pt x="1130725" y="312454"/>
                    <a:pt x="877603" y="565575"/>
                    <a:pt x="565363" y="565575"/>
                  </a:cubicBezTo>
                  <a:cubicBezTo>
                    <a:pt x="253121" y="565575"/>
                    <a:pt x="0" y="312454"/>
                    <a:pt x="0" y="21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64">
              <a:extLst>
                <a:ext uri="{FF2B5EF4-FFF2-40B4-BE49-F238E27FC236}">
                  <a16:creationId xmlns:a16="http://schemas.microsoft.com/office/drawing/2014/main" id="{9FD29EF3-A5B2-554A-A307-6BE1BCE8A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2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2" y="565575"/>
                  </a:lnTo>
                  <a:lnTo>
                    <a:pt x="0" y="565362"/>
                  </a:lnTo>
                  <a:cubicBezTo>
                    <a:pt x="0" y="253121"/>
                    <a:pt x="253121" y="0"/>
                    <a:pt x="565362"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Oval 17">
              <a:extLst>
                <a:ext uri="{FF2B5EF4-FFF2-40B4-BE49-F238E27FC236}">
                  <a16:creationId xmlns:a16="http://schemas.microsoft.com/office/drawing/2014/main" id="{AC1ECAD8-0CF2-934D-AA1E-C108208CDE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4920911"/>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DB14DED1-3A58-8C4D-902E-2A9F34043F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3549396"/>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65D65157-5719-0341-A807-A8956595FB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217788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A7F23F74-B777-2A4C-8EF9-E798880D5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8"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70">
              <a:extLst>
                <a:ext uri="{FF2B5EF4-FFF2-40B4-BE49-F238E27FC236}">
                  <a16:creationId xmlns:a16="http://schemas.microsoft.com/office/drawing/2014/main" id="{E3B9A050-0AE1-1D4B-A2AC-6EEF64B106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27117" y="0"/>
              <a:ext cx="1130726" cy="565576"/>
            </a:xfrm>
            <a:custGeom>
              <a:avLst/>
              <a:gdLst>
                <a:gd name="connsiteX0" fmla="*/ 22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2"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71">
              <a:extLst>
                <a:ext uri="{FF2B5EF4-FFF2-40B4-BE49-F238E27FC236}">
                  <a16:creationId xmlns:a16="http://schemas.microsoft.com/office/drawing/2014/main" id="{C424FE38-F803-8D47-BF56-1B18EC2B1F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6292426"/>
              <a:ext cx="1130724" cy="565575"/>
            </a:xfrm>
            <a:custGeom>
              <a:avLst/>
              <a:gdLst>
                <a:gd name="connsiteX0" fmla="*/ 565362 w 1130724"/>
                <a:gd name="connsiteY0" fmla="*/ 0 h 565575"/>
                <a:gd name="connsiteX1" fmla="*/ 1130724 w 1130724"/>
                <a:gd name="connsiteY1" fmla="*/ 565362 h 565575"/>
                <a:gd name="connsiteX2" fmla="*/ 1130703 w 1130724"/>
                <a:gd name="connsiteY2" fmla="*/ 565575 h 565575"/>
                <a:gd name="connsiteX3" fmla="*/ 21 w 1130724"/>
                <a:gd name="connsiteY3" fmla="*/ 565575 h 565575"/>
                <a:gd name="connsiteX4" fmla="*/ 0 w 1130724"/>
                <a:gd name="connsiteY4" fmla="*/ 565362 h 565575"/>
                <a:gd name="connsiteX5" fmla="*/ 565362 w 1130724"/>
                <a:gd name="connsiteY5" fmla="*/ 0 h 565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0724" h="565575">
                  <a:moveTo>
                    <a:pt x="565362" y="0"/>
                  </a:moveTo>
                  <a:cubicBezTo>
                    <a:pt x="877603" y="0"/>
                    <a:pt x="1130724" y="253121"/>
                    <a:pt x="1130724" y="565362"/>
                  </a:cubicBezTo>
                  <a:lnTo>
                    <a:pt x="1130703" y="565575"/>
                  </a:lnTo>
                  <a:lnTo>
                    <a:pt x="21" y="565575"/>
                  </a:lnTo>
                  <a:lnTo>
                    <a:pt x="0" y="565362"/>
                  </a:lnTo>
                  <a:cubicBezTo>
                    <a:pt x="0" y="253121"/>
                    <a:pt x="253121" y="0"/>
                    <a:pt x="565362"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Oval 23">
              <a:extLst>
                <a:ext uri="{FF2B5EF4-FFF2-40B4-BE49-F238E27FC236}">
                  <a16:creationId xmlns:a16="http://schemas.microsoft.com/office/drawing/2014/main" id="{E37187F2-9212-0641-97D0-1ACD50B748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4920911"/>
              <a:ext cx="1130725" cy="113072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C760C651-2AC4-564E-BEAA-AB7FAFE7F7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354939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58B0A1B8-5BA3-3548-9511-B4904D052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4" y="806366"/>
              <a:ext cx="1130725" cy="113072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75">
              <a:extLst>
                <a:ext uri="{FF2B5EF4-FFF2-40B4-BE49-F238E27FC236}">
                  <a16:creationId xmlns:a16="http://schemas.microsoft.com/office/drawing/2014/main" id="{424CD779-EE9A-214D-9488-767327E37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89983" y="0"/>
              <a:ext cx="1130726" cy="565576"/>
            </a:xfrm>
            <a:custGeom>
              <a:avLst/>
              <a:gdLst>
                <a:gd name="connsiteX0" fmla="*/ 21 w 1130726"/>
                <a:gd name="connsiteY0" fmla="*/ 0 h 565576"/>
                <a:gd name="connsiteX1" fmla="*/ 1130704 w 1130726"/>
                <a:gd name="connsiteY1" fmla="*/ 0 h 565576"/>
                <a:gd name="connsiteX2" fmla="*/ 1130726 w 1130726"/>
                <a:gd name="connsiteY2" fmla="*/ 214 h 565576"/>
                <a:gd name="connsiteX3" fmla="*/ 565363 w 1130726"/>
                <a:gd name="connsiteY3" fmla="*/ 565576 h 565576"/>
                <a:gd name="connsiteX4" fmla="*/ 0 w 1130726"/>
                <a:gd name="connsiteY4" fmla="*/ 214 h 565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6" h="565576">
                  <a:moveTo>
                    <a:pt x="21" y="0"/>
                  </a:moveTo>
                  <a:lnTo>
                    <a:pt x="1130704" y="0"/>
                  </a:lnTo>
                  <a:lnTo>
                    <a:pt x="1130726" y="214"/>
                  </a:lnTo>
                  <a:cubicBezTo>
                    <a:pt x="1130726" y="312455"/>
                    <a:pt x="877604" y="565576"/>
                    <a:pt x="565363" y="565576"/>
                  </a:cubicBezTo>
                  <a:cubicBezTo>
                    <a:pt x="253122" y="565576"/>
                    <a:pt x="0" y="31245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76">
              <a:extLst>
                <a:ext uri="{FF2B5EF4-FFF2-40B4-BE49-F238E27FC236}">
                  <a16:creationId xmlns:a16="http://schemas.microsoft.com/office/drawing/2014/main" id="{630D08C6-9EFB-8540-875F-2A55DED2AA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4" y="6295069"/>
              <a:ext cx="539146" cy="562931"/>
            </a:xfrm>
            <a:custGeom>
              <a:avLst/>
              <a:gdLst>
                <a:gd name="connsiteX0" fmla="*/ 539146 w 539146"/>
                <a:gd name="connsiteY0" fmla="*/ 0 h 562931"/>
                <a:gd name="connsiteX1" fmla="*/ 539146 w 539146"/>
                <a:gd name="connsiteY1" fmla="*/ 562931 h 562931"/>
                <a:gd name="connsiteX2" fmla="*/ 21 w 539146"/>
                <a:gd name="connsiteY2" fmla="*/ 562931 h 562931"/>
                <a:gd name="connsiteX3" fmla="*/ 0 w 539146"/>
                <a:gd name="connsiteY3" fmla="*/ 562719 h 562931"/>
                <a:gd name="connsiteX4" fmla="*/ 451422 w 539146"/>
                <a:gd name="connsiteY4" fmla="*/ 8843 h 5629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6" h="562931">
                  <a:moveTo>
                    <a:pt x="539146" y="0"/>
                  </a:moveTo>
                  <a:lnTo>
                    <a:pt x="539146" y="562931"/>
                  </a:lnTo>
                  <a:lnTo>
                    <a:pt x="21" y="562931"/>
                  </a:lnTo>
                  <a:lnTo>
                    <a:pt x="0" y="562719"/>
                  </a:lnTo>
                  <a:cubicBezTo>
                    <a:pt x="0" y="289508"/>
                    <a:pt x="193796" y="61561"/>
                    <a:pt x="451422"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77">
              <a:extLst>
                <a:ext uri="{FF2B5EF4-FFF2-40B4-BE49-F238E27FC236}">
                  <a16:creationId xmlns:a16="http://schemas.microsoft.com/office/drawing/2014/main" id="{D7E8DA86-1294-4641-9C52-6E1531506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4923555"/>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 name="Freeform 78">
              <a:extLst>
                <a:ext uri="{FF2B5EF4-FFF2-40B4-BE49-F238E27FC236}">
                  <a16:creationId xmlns:a16="http://schemas.microsoft.com/office/drawing/2014/main" id="{011063C9-2A43-3348-A018-F27FACAA77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3552039"/>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79">
              <a:extLst>
                <a:ext uri="{FF2B5EF4-FFF2-40B4-BE49-F238E27FC236}">
                  <a16:creationId xmlns:a16="http://schemas.microsoft.com/office/drawing/2014/main" id="{EE85C7DE-D965-244F-BD95-3A05FF4AAC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2180524"/>
              <a:ext cx="539147" cy="1125438"/>
            </a:xfrm>
            <a:custGeom>
              <a:avLst/>
              <a:gdLst>
                <a:gd name="connsiteX0" fmla="*/ 539147 w 539147"/>
                <a:gd name="connsiteY0" fmla="*/ 0 h 1125438"/>
                <a:gd name="connsiteX1" fmla="*/ 539147 w 539147"/>
                <a:gd name="connsiteY1" fmla="*/ 1125438 h 1125438"/>
                <a:gd name="connsiteX2" fmla="*/ 451423 w 539147"/>
                <a:gd name="connsiteY2" fmla="*/ 1116595 h 1125438"/>
                <a:gd name="connsiteX3" fmla="*/ 0 w 539147"/>
                <a:gd name="connsiteY3" fmla="*/ 562719 h 1125438"/>
                <a:gd name="connsiteX4" fmla="*/ 451423 w 539147"/>
                <a:gd name="connsiteY4" fmla="*/ 8843 h 11254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8">
                  <a:moveTo>
                    <a:pt x="539147" y="0"/>
                  </a:moveTo>
                  <a:lnTo>
                    <a:pt x="539147" y="1125438"/>
                  </a:lnTo>
                  <a:lnTo>
                    <a:pt x="451423" y="1116595"/>
                  </a:lnTo>
                  <a:cubicBezTo>
                    <a:pt x="193797" y="1063877"/>
                    <a:pt x="0" y="835930"/>
                    <a:pt x="0" y="562719"/>
                  </a:cubicBezTo>
                  <a:cubicBezTo>
                    <a:pt x="0" y="289509"/>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80">
              <a:extLst>
                <a:ext uri="{FF2B5EF4-FFF2-40B4-BE49-F238E27FC236}">
                  <a16:creationId xmlns:a16="http://schemas.microsoft.com/office/drawing/2014/main" id="{315A1389-149A-3342-A863-637D42FDB2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809010"/>
              <a:ext cx="539147" cy="1125439"/>
            </a:xfrm>
            <a:custGeom>
              <a:avLst/>
              <a:gdLst>
                <a:gd name="connsiteX0" fmla="*/ 539147 w 539147"/>
                <a:gd name="connsiteY0" fmla="*/ 0 h 1125439"/>
                <a:gd name="connsiteX1" fmla="*/ 539147 w 539147"/>
                <a:gd name="connsiteY1" fmla="*/ 1125439 h 1125439"/>
                <a:gd name="connsiteX2" fmla="*/ 451423 w 539147"/>
                <a:gd name="connsiteY2" fmla="*/ 1116595 h 1125439"/>
                <a:gd name="connsiteX3" fmla="*/ 0 w 539147"/>
                <a:gd name="connsiteY3" fmla="*/ 562719 h 1125439"/>
                <a:gd name="connsiteX4" fmla="*/ 451423 w 539147"/>
                <a:gd name="connsiteY4" fmla="*/ 8843 h 112543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1125439">
                  <a:moveTo>
                    <a:pt x="539147" y="0"/>
                  </a:moveTo>
                  <a:lnTo>
                    <a:pt x="539147" y="1125439"/>
                  </a:lnTo>
                  <a:lnTo>
                    <a:pt x="451423" y="1116595"/>
                  </a:lnTo>
                  <a:cubicBezTo>
                    <a:pt x="193797" y="1063877"/>
                    <a:pt x="0" y="835930"/>
                    <a:pt x="0" y="562719"/>
                  </a:cubicBezTo>
                  <a:cubicBezTo>
                    <a:pt x="0" y="289508"/>
                    <a:pt x="193797" y="61561"/>
                    <a:pt x="451423" y="8843"/>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Freeform 81">
              <a:extLst>
                <a:ext uri="{FF2B5EF4-FFF2-40B4-BE49-F238E27FC236}">
                  <a16:creationId xmlns:a16="http://schemas.microsoft.com/office/drawing/2014/main" id="{B149CC6F-B6C6-BE46-B451-1BF7D47A89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2853" y="1"/>
              <a:ext cx="539147" cy="562933"/>
            </a:xfrm>
            <a:custGeom>
              <a:avLst/>
              <a:gdLst>
                <a:gd name="connsiteX0" fmla="*/ 22 w 539147"/>
                <a:gd name="connsiteY0" fmla="*/ 0 h 562933"/>
                <a:gd name="connsiteX1" fmla="*/ 539147 w 539147"/>
                <a:gd name="connsiteY1" fmla="*/ 0 h 562933"/>
                <a:gd name="connsiteX2" fmla="*/ 539147 w 539147"/>
                <a:gd name="connsiteY2" fmla="*/ 562933 h 562933"/>
                <a:gd name="connsiteX3" fmla="*/ 451423 w 539147"/>
                <a:gd name="connsiteY3" fmla="*/ 554090 h 562933"/>
                <a:gd name="connsiteX4" fmla="*/ 0 w 539147"/>
                <a:gd name="connsiteY4" fmla="*/ 214 h 5629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147" h="562933">
                  <a:moveTo>
                    <a:pt x="22" y="0"/>
                  </a:moveTo>
                  <a:lnTo>
                    <a:pt x="539147" y="0"/>
                  </a:lnTo>
                  <a:lnTo>
                    <a:pt x="539147" y="562933"/>
                  </a:lnTo>
                  <a:lnTo>
                    <a:pt x="451423" y="554090"/>
                  </a:lnTo>
                  <a:cubicBezTo>
                    <a:pt x="193797" y="501372"/>
                    <a:pt x="0" y="273425"/>
                    <a:pt x="0" y="214"/>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cxnSp>
        <p:nvCxnSpPr>
          <p:cNvPr id="35" name="Straight Connector 34">
            <a:extLst>
              <a:ext uri="{FF2B5EF4-FFF2-40B4-BE49-F238E27FC236}">
                <a16:creationId xmlns:a16="http://schemas.microsoft.com/office/drawing/2014/main" id="{D33A3282-0389-C547-8CA6-7F3E7F27B3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5150" y="6087110"/>
            <a:ext cx="5066001"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useBgFill="1">
        <p:nvSpPr>
          <p:cNvPr id="37" name="Rectangle 36">
            <a:extLst>
              <a:ext uri="{FF2B5EF4-FFF2-40B4-BE49-F238E27FC236}">
                <a16:creationId xmlns:a16="http://schemas.microsoft.com/office/drawing/2014/main" id="{4EFE82FE-7465-AE46-88DF-34D347E83B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66F2B51C-9578-EB41-A17E-FFF9D491ADA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290315" y="0"/>
            <a:ext cx="1901686" cy="6858000"/>
            <a:chOff x="10290315" y="0"/>
            <a:chExt cx="1901686" cy="6858000"/>
          </a:xfrm>
        </p:grpSpPr>
        <p:sp>
          <p:nvSpPr>
            <p:cNvPr id="40" name="Oval 39">
              <a:extLst>
                <a:ext uri="{FF2B5EF4-FFF2-40B4-BE49-F238E27FC236}">
                  <a16:creationId xmlns:a16="http://schemas.microsoft.com/office/drawing/2014/main" id="{14E9CAEA-4CF4-D249-8127-CD2FA20187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3549390"/>
              <a:ext cx="1130724" cy="113072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85">
              <a:extLst>
                <a:ext uri="{FF2B5EF4-FFF2-40B4-BE49-F238E27FC236}">
                  <a16:creationId xmlns:a16="http://schemas.microsoft.com/office/drawing/2014/main" id="{E51EDD93-C3A3-DF47-BCFC-43B049E34EC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90315" y="0"/>
              <a:ext cx="1130724" cy="565573"/>
            </a:xfrm>
            <a:custGeom>
              <a:avLst/>
              <a:gdLst>
                <a:gd name="connsiteX0" fmla="*/ 21 w 1130724"/>
                <a:gd name="connsiteY0" fmla="*/ 0 h 565573"/>
                <a:gd name="connsiteX1" fmla="*/ 1130703 w 1130724"/>
                <a:gd name="connsiteY1" fmla="*/ 0 h 565573"/>
                <a:gd name="connsiteX2" fmla="*/ 1130724 w 1130724"/>
                <a:gd name="connsiteY2" fmla="*/ 211 h 565573"/>
                <a:gd name="connsiteX3" fmla="*/ 565362 w 1130724"/>
                <a:gd name="connsiteY3" fmla="*/ 565573 h 565573"/>
                <a:gd name="connsiteX4" fmla="*/ 0 w 1130724"/>
                <a:gd name="connsiteY4" fmla="*/ 211 h 5655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0724" h="565573">
                  <a:moveTo>
                    <a:pt x="21" y="0"/>
                  </a:moveTo>
                  <a:lnTo>
                    <a:pt x="1130703" y="0"/>
                  </a:lnTo>
                  <a:lnTo>
                    <a:pt x="1130724" y="211"/>
                  </a:lnTo>
                  <a:cubicBezTo>
                    <a:pt x="1130724" y="312452"/>
                    <a:pt x="877603" y="565573"/>
                    <a:pt x="565362" y="565573"/>
                  </a:cubicBezTo>
                  <a:cubicBezTo>
                    <a:pt x="253121" y="565573"/>
                    <a:pt x="0" y="31245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86">
              <a:extLst>
                <a:ext uri="{FF2B5EF4-FFF2-40B4-BE49-F238E27FC236}">
                  <a16:creationId xmlns:a16="http://schemas.microsoft.com/office/drawing/2014/main" id="{D574DB0D-896A-D649-89B1-33753E1D46E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6295093"/>
              <a:ext cx="538821" cy="562907"/>
            </a:xfrm>
            <a:custGeom>
              <a:avLst/>
              <a:gdLst>
                <a:gd name="connsiteX0" fmla="*/ 538821 w 538821"/>
                <a:gd name="connsiteY0" fmla="*/ 0 h 562907"/>
                <a:gd name="connsiteX1" fmla="*/ 538821 w 538821"/>
                <a:gd name="connsiteY1" fmla="*/ 562907 h 562907"/>
                <a:gd name="connsiteX2" fmla="*/ 22 w 538821"/>
                <a:gd name="connsiteY2" fmla="*/ 562907 h 562907"/>
                <a:gd name="connsiteX3" fmla="*/ 0 w 538821"/>
                <a:gd name="connsiteY3" fmla="*/ 562686 h 562907"/>
                <a:gd name="connsiteX4" fmla="*/ 451422 w 538821"/>
                <a:gd name="connsiteY4" fmla="*/ 8810 h 5629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907">
                  <a:moveTo>
                    <a:pt x="538821" y="0"/>
                  </a:moveTo>
                  <a:lnTo>
                    <a:pt x="538821" y="562907"/>
                  </a:lnTo>
                  <a:lnTo>
                    <a:pt x="22" y="562907"/>
                  </a:lnTo>
                  <a:lnTo>
                    <a:pt x="0" y="562686"/>
                  </a:ln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3" name="Freeform 87">
              <a:extLst>
                <a:ext uri="{FF2B5EF4-FFF2-40B4-BE49-F238E27FC236}">
                  <a16:creationId xmlns:a16="http://schemas.microsoft.com/office/drawing/2014/main" id="{62256DD9-FEA3-4A40-80D1-B33F0FF158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3552066"/>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4" name="Freeform 88">
              <a:extLst>
                <a:ext uri="{FF2B5EF4-FFF2-40B4-BE49-F238E27FC236}">
                  <a16:creationId xmlns:a16="http://schemas.microsoft.com/office/drawing/2014/main" id="{534E9839-EAD7-3C49-8D10-E4BFE082082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2180552"/>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5" name="Freeform 89">
              <a:extLst>
                <a:ext uri="{FF2B5EF4-FFF2-40B4-BE49-F238E27FC236}">
                  <a16:creationId xmlns:a16="http://schemas.microsoft.com/office/drawing/2014/main" id="{DDFC3FA6-9BB5-A34E-9337-A2E9A1EED9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809039"/>
              <a:ext cx="538821" cy="1125373"/>
            </a:xfrm>
            <a:custGeom>
              <a:avLst/>
              <a:gdLst>
                <a:gd name="connsiteX0" fmla="*/ 538821 w 538821"/>
                <a:gd name="connsiteY0" fmla="*/ 0 h 1125373"/>
                <a:gd name="connsiteX1" fmla="*/ 538821 w 538821"/>
                <a:gd name="connsiteY1" fmla="*/ 1125373 h 1125373"/>
                <a:gd name="connsiteX2" fmla="*/ 451422 w 538821"/>
                <a:gd name="connsiteY2" fmla="*/ 1116562 h 1125373"/>
                <a:gd name="connsiteX3" fmla="*/ 0 w 538821"/>
                <a:gd name="connsiteY3" fmla="*/ 562686 h 1125373"/>
                <a:gd name="connsiteX4" fmla="*/ 451422 w 538821"/>
                <a:gd name="connsiteY4" fmla="*/ 8810 h 11253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1125373">
                  <a:moveTo>
                    <a:pt x="538821" y="0"/>
                  </a:moveTo>
                  <a:lnTo>
                    <a:pt x="538821" y="1125373"/>
                  </a:lnTo>
                  <a:lnTo>
                    <a:pt x="451422" y="1116562"/>
                  </a:lnTo>
                  <a:cubicBezTo>
                    <a:pt x="193796" y="1063844"/>
                    <a:pt x="0" y="835897"/>
                    <a:pt x="0" y="562686"/>
                  </a:cubicBezTo>
                  <a:cubicBezTo>
                    <a:pt x="0" y="289475"/>
                    <a:pt x="193796" y="61528"/>
                    <a:pt x="451422" y="881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6" name="Freeform 97">
              <a:extLst>
                <a:ext uri="{FF2B5EF4-FFF2-40B4-BE49-F238E27FC236}">
                  <a16:creationId xmlns:a16="http://schemas.microsoft.com/office/drawing/2014/main" id="{45000D9E-4AD7-5A4F-8E99-302F388C83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53180" y="0"/>
              <a:ext cx="538821" cy="562898"/>
            </a:xfrm>
            <a:custGeom>
              <a:avLst/>
              <a:gdLst>
                <a:gd name="connsiteX0" fmla="*/ 21 w 538821"/>
                <a:gd name="connsiteY0" fmla="*/ 0 h 562898"/>
                <a:gd name="connsiteX1" fmla="*/ 538821 w 538821"/>
                <a:gd name="connsiteY1" fmla="*/ 0 h 562898"/>
                <a:gd name="connsiteX2" fmla="*/ 538821 w 538821"/>
                <a:gd name="connsiteY2" fmla="*/ 562898 h 562898"/>
                <a:gd name="connsiteX3" fmla="*/ 451422 w 538821"/>
                <a:gd name="connsiteY3" fmla="*/ 554087 h 562898"/>
                <a:gd name="connsiteX4" fmla="*/ 0 w 538821"/>
                <a:gd name="connsiteY4" fmla="*/ 211 h 562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8821" h="562898">
                  <a:moveTo>
                    <a:pt x="21" y="0"/>
                  </a:moveTo>
                  <a:lnTo>
                    <a:pt x="538821" y="0"/>
                  </a:lnTo>
                  <a:lnTo>
                    <a:pt x="538821" y="562898"/>
                  </a:lnTo>
                  <a:lnTo>
                    <a:pt x="451422" y="554087"/>
                  </a:lnTo>
                  <a:cubicBezTo>
                    <a:pt x="193796" y="501369"/>
                    <a:pt x="0" y="273422"/>
                    <a:pt x="0" y="211"/>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76F76C1C-66A3-9F0C-6690-E4621C7689F2}"/>
              </a:ext>
            </a:extLst>
          </p:cNvPr>
          <p:cNvSpPr>
            <a:spLocks noGrp="1"/>
          </p:cNvSpPr>
          <p:nvPr>
            <p:ph type="title"/>
          </p:nvPr>
        </p:nvSpPr>
        <p:spPr>
          <a:xfrm>
            <a:off x="4739751" y="768334"/>
            <a:ext cx="6479629" cy="2866405"/>
          </a:xfrm>
        </p:spPr>
        <p:txBody>
          <a:bodyPr vert="horz" lIns="91440" tIns="45720" rIns="91440" bIns="45720" rtlCol="0" anchor="t">
            <a:normAutofit/>
          </a:bodyPr>
          <a:lstStyle/>
          <a:p>
            <a:r>
              <a:rPr lang="en-US" sz="6000"/>
              <a:t>Questions?</a:t>
            </a:r>
          </a:p>
        </p:txBody>
      </p:sp>
      <p:sp>
        <p:nvSpPr>
          <p:cNvPr id="3" name="Content Placeholder 2">
            <a:extLst>
              <a:ext uri="{FF2B5EF4-FFF2-40B4-BE49-F238E27FC236}">
                <a16:creationId xmlns:a16="http://schemas.microsoft.com/office/drawing/2014/main" id="{71EC0DCD-75C8-902B-70A0-A783F2E2A440}"/>
              </a:ext>
            </a:extLst>
          </p:cNvPr>
          <p:cNvSpPr>
            <a:spLocks noGrp="1"/>
          </p:cNvSpPr>
          <p:nvPr>
            <p:ph idx="1"/>
          </p:nvPr>
        </p:nvSpPr>
        <p:spPr>
          <a:xfrm>
            <a:off x="4739751" y="4283239"/>
            <a:ext cx="6479629" cy="1475177"/>
          </a:xfrm>
        </p:spPr>
        <p:txBody>
          <a:bodyPr vert="horz" lIns="91440" tIns="45720" rIns="91440" bIns="45720" rtlCol="0" anchor="b">
            <a:normAutofit/>
          </a:bodyPr>
          <a:lstStyle/>
          <a:p>
            <a:pPr marL="0" indent="0">
              <a:buNone/>
            </a:pPr>
            <a:r>
              <a:rPr lang="en-US" sz="2000"/>
              <a:t>Thank you.</a:t>
            </a:r>
          </a:p>
        </p:txBody>
      </p:sp>
      <p:pic>
        <p:nvPicPr>
          <p:cNvPr id="5" name="Picture 4" descr="Wood human figure">
            <a:extLst>
              <a:ext uri="{FF2B5EF4-FFF2-40B4-BE49-F238E27FC236}">
                <a16:creationId xmlns:a16="http://schemas.microsoft.com/office/drawing/2014/main" id="{FC8EE5C6-F3FA-824E-FD1C-BF057D49E1B7}"/>
              </a:ext>
            </a:extLst>
          </p:cNvPr>
          <p:cNvPicPr>
            <a:picLocks noChangeAspect="1"/>
          </p:cNvPicPr>
          <p:nvPr/>
        </p:nvPicPr>
        <p:blipFill>
          <a:blip r:embed="rId2"/>
          <a:srcRect l="4403" r="54976" b="-2"/>
          <a:stretch/>
        </p:blipFill>
        <p:spPr>
          <a:xfrm>
            <a:off x="20" y="1"/>
            <a:ext cx="4173349" cy="6857999"/>
          </a:xfrm>
          <a:prstGeom prst="rect">
            <a:avLst/>
          </a:prstGeom>
        </p:spPr>
      </p:pic>
      <p:cxnSp>
        <p:nvCxnSpPr>
          <p:cNvPr id="48" name="Straight Connector 47">
            <a:extLst>
              <a:ext uri="{FF2B5EF4-FFF2-40B4-BE49-F238E27FC236}">
                <a16:creationId xmlns:a16="http://schemas.microsoft.com/office/drawing/2014/main" id="{EEA70831-9A8D-3B4D-8EA5-EE32F93E94E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39752" y="6087110"/>
            <a:ext cx="6883742" cy="0"/>
          </a:xfrm>
          <a:prstGeom prst="line">
            <a:avLst/>
          </a:prstGeom>
          <a:ln w="1270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64659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C0D61-4701-2020-C0DB-89978566AD8E}"/>
              </a:ext>
            </a:extLst>
          </p:cNvPr>
          <p:cNvSpPr>
            <a:spLocks noGrp="1"/>
          </p:cNvSpPr>
          <p:nvPr>
            <p:ph type="title"/>
          </p:nvPr>
        </p:nvSpPr>
        <p:spPr/>
        <p:txBody>
          <a:bodyPr/>
          <a:lstStyle/>
          <a:p>
            <a:r>
              <a:rPr lang="en-US" dirty="0"/>
              <a:t>Backup/Extra Slides</a:t>
            </a:r>
          </a:p>
        </p:txBody>
      </p:sp>
      <p:sp>
        <p:nvSpPr>
          <p:cNvPr id="3" name="Content Placeholder 2">
            <a:extLst>
              <a:ext uri="{FF2B5EF4-FFF2-40B4-BE49-F238E27FC236}">
                <a16:creationId xmlns:a16="http://schemas.microsoft.com/office/drawing/2014/main" id="{A7073655-5221-7B60-006E-10A059B4EAF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145164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C16AD-54B2-19FB-A4CF-1636BBC69694}"/>
              </a:ext>
            </a:extLst>
          </p:cNvPr>
          <p:cNvSpPr>
            <a:spLocks noGrp="1"/>
          </p:cNvSpPr>
          <p:nvPr>
            <p:ph type="title"/>
          </p:nvPr>
        </p:nvSpPr>
        <p:spPr/>
        <p:txBody>
          <a:bodyPr/>
          <a:lstStyle/>
          <a:p>
            <a:r>
              <a:rPr lang="en-US" dirty="0"/>
              <a:t>Alternatives to </a:t>
            </a:r>
            <a:r>
              <a:rPr lang="en-US" dirty="0" err="1"/>
              <a:t>Dockerfile</a:t>
            </a:r>
            <a:endParaRPr lang="en-US" dirty="0"/>
          </a:p>
        </p:txBody>
      </p:sp>
      <p:sp>
        <p:nvSpPr>
          <p:cNvPr id="3" name="Content Placeholder 2">
            <a:extLst>
              <a:ext uri="{FF2B5EF4-FFF2-40B4-BE49-F238E27FC236}">
                <a16:creationId xmlns:a16="http://schemas.microsoft.com/office/drawing/2014/main" id="{9D2DBBB8-BFC9-3BD9-3C37-58C517B0A63E}"/>
              </a:ext>
            </a:extLst>
          </p:cNvPr>
          <p:cNvSpPr>
            <a:spLocks noGrp="1"/>
          </p:cNvSpPr>
          <p:nvPr>
            <p:ph idx="1"/>
          </p:nvPr>
        </p:nvSpPr>
        <p:spPr/>
        <p:txBody>
          <a:bodyPr/>
          <a:lstStyle/>
          <a:p>
            <a:r>
              <a:rPr lang="en-US" dirty="0"/>
              <a:t>Docker Compose and generate YAML files</a:t>
            </a:r>
          </a:p>
          <a:p>
            <a:r>
              <a:rPr lang="en-US" dirty="0"/>
              <a:t>Could write LXC/LXD/Incus contain (API, use C/Python) or write BASH scripts and utilize CLI commands</a:t>
            </a:r>
          </a:p>
        </p:txBody>
      </p:sp>
    </p:spTree>
    <p:extLst>
      <p:ext uri="{BB962C8B-B14F-4D97-AF65-F5344CB8AC3E}">
        <p14:creationId xmlns:p14="http://schemas.microsoft.com/office/powerpoint/2010/main" val="2440342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89FA3-1912-0311-BCB1-9DF79AC9262A}"/>
              </a:ext>
            </a:extLst>
          </p:cNvPr>
          <p:cNvSpPr>
            <a:spLocks noGrp="1"/>
          </p:cNvSpPr>
          <p:nvPr>
            <p:ph type="title"/>
          </p:nvPr>
        </p:nvSpPr>
        <p:spPr/>
        <p:txBody>
          <a:bodyPr/>
          <a:lstStyle/>
          <a:p>
            <a:r>
              <a:rPr lang="en-US" dirty="0"/>
              <a:t>Virtual Machines (VMs)</a:t>
            </a:r>
          </a:p>
        </p:txBody>
      </p:sp>
      <p:sp>
        <p:nvSpPr>
          <p:cNvPr id="3" name="Content Placeholder 2">
            <a:extLst>
              <a:ext uri="{FF2B5EF4-FFF2-40B4-BE49-F238E27FC236}">
                <a16:creationId xmlns:a16="http://schemas.microsoft.com/office/drawing/2014/main" id="{59A82241-198A-5AC9-C578-B21A584935F4}"/>
              </a:ext>
            </a:extLst>
          </p:cNvPr>
          <p:cNvSpPr>
            <a:spLocks noGrp="1"/>
          </p:cNvSpPr>
          <p:nvPr>
            <p:ph idx="1"/>
          </p:nvPr>
        </p:nvSpPr>
        <p:spPr/>
        <p:txBody>
          <a:bodyPr/>
          <a:lstStyle/>
          <a:p>
            <a:r>
              <a:rPr lang="en-US" dirty="0"/>
              <a:t>VMs are software derived computers that emulate a host computer’s functionality</a:t>
            </a:r>
          </a:p>
          <a:p>
            <a:r>
              <a:rPr lang="en-US" dirty="0"/>
              <a:t>Hosted inside a hypervisor (type one is run on dedicated servers; type two w/ host </a:t>
            </a:r>
            <a:r>
              <a:rPr lang="en-US" dirty="0" err="1"/>
              <a:t>os</a:t>
            </a:r>
            <a:r>
              <a:rPr lang="en-US" dirty="0"/>
              <a:t> support)</a:t>
            </a:r>
          </a:p>
          <a:p>
            <a:r>
              <a:rPr lang="en-US" dirty="0"/>
              <a:t>I use VMWare Pro on Windows/Linux Host</a:t>
            </a:r>
          </a:p>
          <a:p>
            <a:r>
              <a:rPr lang="en-US" dirty="0"/>
              <a:t>I recommend using Ubuntu Server 24.04 and the Docker snap package (lightweight, but versatile)</a:t>
            </a:r>
          </a:p>
          <a:p>
            <a:r>
              <a:rPr lang="en-US" dirty="0"/>
              <a:t>Lots of other possibilities</a:t>
            </a:r>
          </a:p>
          <a:p>
            <a:pPr marL="0" indent="0">
              <a:buNone/>
            </a:pPr>
            <a:endParaRPr lang="en-US" dirty="0"/>
          </a:p>
        </p:txBody>
      </p:sp>
    </p:spTree>
    <p:extLst>
      <p:ext uri="{BB962C8B-B14F-4D97-AF65-F5344CB8AC3E}">
        <p14:creationId xmlns:p14="http://schemas.microsoft.com/office/powerpoint/2010/main" val="3551722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BC2BD-31D7-1A89-78E4-74CB6D490477}"/>
              </a:ext>
            </a:extLst>
          </p:cNvPr>
          <p:cNvSpPr>
            <a:spLocks noGrp="1"/>
          </p:cNvSpPr>
          <p:nvPr>
            <p:ph type="title"/>
          </p:nvPr>
        </p:nvSpPr>
        <p:spPr/>
        <p:txBody>
          <a:bodyPr/>
          <a:lstStyle/>
          <a:p>
            <a:r>
              <a:rPr lang="en-US" dirty="0"/>
              <a:t>Instructions for VM Setup</a:t>
            </a:r>
          </a:p>
        </p:txBody>
      </p:sp>
      <p:sp>
        <p:nvSpPr>
          <p:cNvPr id="3" name="Content Placeholder 2">
            <a:extLst>
              <a:ext uri="{FF2B5EF4-FFF2-40B4-BE49-F238E27FC236}">
                <a16:creationId xmlns:a16="http://schemas.microsoft.com/office/drawing/2014/main" id="{032DC436-9417-E255-E595-784E0EC8ADBD}"/>
              </a:ext>
            </a:extLst>
          </p:cNvPr>
          <p:cNvSpPr>
            <a:spLocks noGrp="1"/>
          </p:cNvSpPr>
          <p:nvPr>
            <p:ph idx="1"/>
          </p:nvPr>
        </p:nvSpPr>
        <p:spPr/>
        <p:txBody>
          <a:bodyPr>
            <a:normAutofit fontScale="92500" lnSpcReduction="20000"/>
          </a:bodyPr>
          <a:lstStyle/>
          <a:p>
            <a:r>
              <a:rPr lang="en-US" dirty="0"/>
              <a:t>Go to </a:t>
            </a:r>
            <a:r>
              <a:rPr lang="en-US" dirty="0">
                <a:hlinkClick r:id="rId2"/>
              </a:rPr>
              <a:t>https://ubuntu.com/download/server</a:t>
            </a:r>
            <a:r>
              <a:rPr lang="en-US" dirty="0"/>
              <a:t>, download the server image</a:t>
            </a:r>
          </a:p>
          <a:p>
            <a:r>
              <a:rPr lang="en-US" dirty="0"/>
              <a:t>File </a:t>
            </a:r>
            <a:r>
              <a:rPr lang="en-US" dirty="0" err="1"/>
              <a:t>New</a:t>
            </a:r>
            <a:r>
              <a:rPr lang="en-US" dirty="0" err="1">
                <a:sym typeface="Wingdings" panose="05000000000000000000" pitchFamily="2" charset="2"/>
              </a:rPr>
              <a:t>Virtual</a:t>
            </a:r>
            <a:r>
              <a:rPr lang="en-US" dirty="0">
                <a:sym typeface="Wingdings" panose="05000000000000000000" pitchFamily="2" charset="2"/>
              </a:rPr>
              <a:t> Machine in VMWare Pro</a:t>
            </a:r>
          </a:p>
          <a:p>
            <a:pPr marL="0" indent="0">
              <a:buNone/>
            </a:pPr>
            <a:r>
              <a:rPr lang="en-US" dirty="0">
                <a:sym typeface="Wingdings" panose="05000000000000000000" pitchFamily="2" charset="2"/>
              </a:rPr>
              <a:t>If you want it simple:</a:t>
            </a:r>
          </a:p>
          <a:p>
            <a:r>
              <a:rPr lang="en-US" dirty="0">
                <a:sym typeface="Wingdings" panose="05000000000000000000" pitchFamily="2" charset="2"/>
              </a:rPr>
              <a:t>Choose Typical and point to the installer ISO file</a:t>
            </a:r>
          </a:p>
          <a:p>
            <a:r>
              <a:rPr lang="en-US" dirty="0">
                <a:sym typeface="Wingdings" panose="05000000000000000000" pitchFamily="2" charset="2"/>
              </a:rPr>
              <a:t>Give it a name and Location, 20.0 GB disk file (store as a single file to maximize performance)</a:t>
            </a:r>
          </a:p>
          <a:p>
            <a:pPr marL="0" indent="0">
              <a:buNone/>
            </a:pPr>
            <a:r>
              <a:rPr lang="en-US" dirty="0">
                <a:sym typeface="Wingdings" panose="05000000000000000000" pitchFamily="2" charset="2"/>
              </a:rPr>
              <a:t>If you want to configure it w/ more RAM and make it easier to allow others to connect, use Custom and specify accordingly</a:t>
            </a:r>
          </a:p>
        </p:txBody>
      </p:sp>
    </p:spTree>
    <p:extLst>
      <p:ext uri="{BB962C8B-B14F-4D97-AF65-F5344CB8AC3E}">
        <p14:creationId xmlns:p14="http://schemas.microsoft.com/office/powerpoint/2010/main" val="32649057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4A1D0D-BA37-A5B3-7C6E-8E21E5A83EF1}"/>
              </a:ext>
            </a:extLst>
          </p:cNvPr>
          <p:cNvPicPr>
            <a:picLocks noChangeAspect="1"/>
          </p:cNvPicPr>
          <p:nvPr/>
        </p:nvPicPr>
        <p:blipFill>
          <a:blip r:embed="rId2"/>
          <a:stretch>
            <a:fillRect/>
          </a:stretch>
        </p:blipFill>
        <p:spPr>
          <a:xfrm>
            <a:off x="163806" y="271983"/>
            <a:ext cx="3200677" cy="3284505"/>
          </a:xfrm>
          <a:prstGeom prst="rect">
            <a:avLst/>
          </a:prstGeom>
        </p:spPr>
      </p:pic>
      <p:pic>
        <p:nvPicPr>
          <p:cNvPr id="7" name="Picture 6">
            <a:extLst>
              <a:ext uri="{FF2B5EF4-FFF2-40B4-BE49-F238E27FC236}">
                <a16:creationId xmlns:a16="http://schemas.microsoft.com/office/drawing/2014/main" id="{FC89D300-26C2-69BF-7C46-BDB475983E08}"/>
              </a:ext>
            </a:extLst>
          </p:cNvPr>
          <p:cNvPicPr>
            <a:picLocks noChangeAspect="1"/>
          </p:cNvPicPr>
          <p:nvPr/>
        </p:nvPicPr>
        <p:blipFill>
          <a:blip r:embed="rId3"/>
          <a:stretch>
            <a:fillRect/>
          </a:stretch>
        </p:blipFill>
        <p:spPr>
          <a:xfrm>
            <a:off x="3364483" y="271983"/>
            <a:ext cx="3246401" cy="3284505"/>
          </a:xfrm>
          <a:prstGeom prst="rect">
            <a:avLst/>
          </a:prstGeom>
        </p:spPr>
      </p:pic>
      <p:pic>
        <p:nvPicPr>
          <p:cNvPr id="9" name="Picture 8">
            <a:extLst>
              <a:ext uri="{FF2B5EF4-FFF2-40B4-BE49-F238E27FC236}">
                <a16:creationId xmlns:a16="http://schemas.microsoft.com/office/drawing/2014/main" id="{93DFCADF-C0FD-0CD3-B925-451BAF5E2829}"/>
              </a:ext>
            </a:extLst>
          </p:cNvPr>
          <p:cNvPicPr>
            <a:picLocks noChangeAspect="1"/>
          </p:cNvPicPr>
          <p:nvPr/>
        </p:nvPicPr>
        <p:blipFill>
          <a:blip r:embed="rId4"/>
          <a:stretch>
            <a:fillRect/>
          </a:stretch>
        </p:blipFill>
        <p:spPr>
          <a:xfrm>
            <a:off x="6610884" y="302466"/>
            <a:ext cx="3246401" cy="3254022"/>
          </a:xfrm>
          <a:prstGeom prst="rect">
            <a:avLst/>
          </a:prstGeom>
        </p:spPr>
      </p:pic>
      <p:pic>
        <p:nvPicPr>
          <p:cNvPr id="11" name="Picture 10">
            <a:extLst>
              <a:ext uri="{FF2B5EF4-FFF2-40B4-BE49-F238E27FC236}">
                <a16:creationId xmlns:a16="http://schemas.microsoft.com/office/drawing/2014/main" id="{F5A2F424-C1A9-F552-0B4F-53555A2120D0}"/>
              </a:ext>
            </a:extLst>
          </p:cNvPr>
          <p:cNvPicPr>
            <a:picLocks noChangeAspect="1"/>
          </p:cNvPicPr>
          <p:nvPr/>
        </p:nvPicPr>
        <p:blipFill>
          <a:blip r:embed="rId5"/>
          <a:stretch>
            <a:fillRect/>
          </a:stretch>
        </p:blipFill>
        <p:spPr>
          <a:xfrm>
            <a:off x="87599" y="3619219"/>
            <a:ext cx="3276884" cy="3238781"/>
          </a:xfrm>
          <a:prstGeom prst="rect">
            <a:avLst/>
          </a:prstGeom>
        </p:spPr>
      </p:pic>
      <p:pic>
        <p:nvPicPr>
          <p:cNvPr id="13" name="Picture 12">
            <a:extLst>
              <a:ext uri="{FF2B5EF4-FFF2-40B4-BE49-F238E27FC236}">
                <a16:creationId xmlns:a16="http://schemas.microsoft.com/office/drawing/2014/main" id="{EE4201DA-C80B-364F-ACD0-A85F2FF7BB62}"/>
              </a:ext>
            </a:extLst>
          </p:cNvPr>
          <p:cNvPicPr>
            <a:picLocks noChangeAspect="1"/>
          </p:cNvPicPr>
          <p:nvPr/>
        </p:nvPicPr>
        <p:blipFill>
          <a:blip r:embed="rId6"/>
          <a:stretch>
            <a:fillRect/>
          </a:stretch>
        </p:blipFill>
        <p:spPr>
          <a:xfrm>
            <a:off x="3394965" y="3556488"/>
            <a:ext cx="3215919" cy="3276884"/>
          </a:xfrm>
          <a:prstGeom prst="rect">
            <a:avLst/>
          </a:prstGeom>
        </p:spPr>
      </p:pic>
      <p:pic>
        <p:nvPicPr>
          <p:cNvPr id="15" name="Picture 14">
            <a:extLst>
              <a:ext uri="{FF2B5EF4-FFF2-40B4-BE49-F238E27FC236}">
                <a16:creationId xmlns:a16="http://schemas.microsoft.com/office/drawing/2014/main" id="{388AC7F8-0C5B-5ED9-CCC9-5A2B459421C7}"/>
              </a:ext>
            </a:extLst>
          </p:cNvPr>
          <p:cNvPicPr>
            <a:picLocks noChangeAspect="1"/>
          </p:cNvPicPr>
          <p:nvPr/>
        </p:nvPicPr>
        <p:blipFill>
          <a:blip r:embed="rId7"/>
          <a:stretch>
            <a:fillRect/>
          </a:stretch>
        </p:blipFill>
        <p:spPr>
          <a:xfrm>
            <a:off x="6641366" y="3550356"/>
            <a:ext cx="3254022" cy="3254022"/>
          </a:xfrm>
          <a:prstGeom prst="rect">
            <a:avLst/>
          </a:prstGeom>
        </p:spPr>
      </p:pic>
    </p:spTree>
    <p:extLst>
      <p:ext uri="{BB962C8B-B14F-4D97-AF65-F5344CB8AC3E}">
        <p14:creationId xmlns:p14="http://schemas.microsoft.com/office/powerpoint/2010/main" val="35114810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E1D2388-F690-5DE7-E1E9-F5B16B35460C}"/>
              </a:ext>
            </a:extLst>
          </p:cNvPr>
          <p:cNvPicPr>
            <a:picLocks noChangeAspect="1"/>
          </p:cNvPicPr>
          <p:nvPr/>
        </p:nvPicPr>
        <p:blipFill>
          <a:blip r:embed="rId2"/>
          <a:stretch>
            <a:fillRect/>
          </a:stretch>
        </p:blipFill>
        <p:spPr>
          <a:xfrm>
            <a:off x="0" y="8467"/>
            <a:ext cx="3307367" cy="3261643"/>
          </a:xfrm>
          <a:prstGeom prst="rect">
            <a:avLst/>
          </a:prstGeom>
        </p:spPr>
      </p:pic>
      <p:pic>
        <p:nvPicPr>
          <p:cNvPr id="6" name="Picture 5">
            <a:extLst>
              <a:ext uri="{FF2B5EF4-FFF2-40B4-BE49-F238E27FC236}">
                <a16:creationId xmlns:a16="http://schemas.microsoft.com/office/drawing/2014/main" id="{67611199-AF48-0A0A-E186-FCDC024F4D52}"/>
              </a:ext>
            </a:extLst>
          </p:cNvPr>
          <p:cNvPicPr>
            <a:picLocks noChangeAspect="1"/>
          </p:cNvPicPr>
          <p:nvPr/>
        </p:nvPicPr>
        <p:blipFill>
          <a:blip r:embed="rId3"/>
          <a:stretch>
            <a:fillRect/>
          </a:stretch>
        </p:blipFill>
        <p:spPr>
          <a:xfrm>
            <a:off x="3307367" y="107536"/>
            <a:ext cx="3185436" cy="3162574"/>
          </a:xfrm>
          <a:prstGeom prst="rect">
            <a:avLst/>
          </a:prstGeom>
        </p:spPr>
      </p:pic>
      <p:pic>
        <p:nvPicPr>
          <p:cNvPr id="10" name="Picture 9">
            <a:extLst>
              <a:ext uri="{FF2B5EF4-FFF2-40B4-BE49-F238E27FC236}">
                <a16:creationId xmlns:a16="http://schemas.microsoft.com/office/drawing/2014/main" id="{9E25F303-F839-BE71-E0B1-0594C16FB7DB}"/>
              </a:ext>
            </a:extLst>
          </p:cNvPr>
          <p:cNvPicPr>
            <a:picLocks noChangeAspect="1"/>
          </p:cNvPicPr>
          <p:nvPr/>
        </p:nvPicPr>
        <p:blipFill>
          <a:blip r:embed="rId4"/>
          <a:stretch>
            <a:fillRect/>
          </a:stretch>
        </p:blipFill>
        <p:spPr>
          <a:xfrm>
            <a:off x="6614734" y="54191"/>
            <a:ext cx="3254022" cy="3269263"/>
          </a:xfrm>
          <a:prstGeom prst="rect">
            <a:avLst/>
          </a:prstGeom>
        </p:spPr>
      </p:pic>
      <p:pic>
        <p:nvPicPr>
          <p:cNvPr id="14" name="Picture 13">
            <a:extLst>
              <a:ext uri="{FF2B5EF4-FFF2-40B4-BE49-F238E27FC236}">
                <a16:creationId xmlns:a16="http://schemas.microsoft.com/office/drawing/2014/main" id="{62AA0D26-DC16-3577-6891-1D9CEF9DF36A}"/>
              </a:ext>
            </a:extLst>
          </p:cNvPr>
          <p:cNvPicPr>
            <a:picLocks noChangeAspect="1"/>
          </p:cNvPicPr>
          <p:nvPr/>
        </p:nvPicPr>
        <p:blipFill>
          <a:blip r:embed="rId5"/>
          <a:stretch>
            <a:fillRect/>
          </a:stretch>
        </p:blipFill>
        <p:spPr>
          <a:xfrm>
            <a:off x="68586" y="3332767"/>
            <a:ext cx="3238781" cy="3269263"/>
          </a:xfrm>
          <a:prstGeom prst="rect">
            <a:avLst/>
          </a:prstGeom>
        </p:spPr>
      </p:pic>
      <p:pic>
        <p:nvPicPr>
          <p:cNvPr id="17" name="Picture 16">
            <a:extLst>
              <a:ext uri="{FF2B5EF4-FFF2-40B4-BE49-F238E27FC236}">
                <a16:creationId xmlns:a16="http://schemas.microsoft.com/office/drawing/2014/main" id="{D11F2422-E0DE-5997-DE34-44129C9EDDAF}"/>
              </a:ext>
            </a:extLst>
          </p:cNvPr>
          <p:cNvPicPr>
            <a:picLocks noChangeAspect="1"/>
          </p:cNvPicPr>
          <p:nvPr/>
        </p:nvPicPr>
        <p:blipFill>
          <a:blip r:embed="rId6"/>
          <a:stretch>
            <a:fillRect/>
          </a:stretch>
        </p:blipFill>
        <p:spPr>
          <a:xfrm>
            <a:off x="3353091" y="3355629"/>
            <a:ext cx="3261643" cy="3246401"/>
          </a:xfrm>
          <a:prstGeom prst="rect">
            <a:avLst/>
          </a:prstGeom>
        </p:spPr>
      </p:pic>
      <p:pic>
        <p:nvPicPr>
          <p:cNvPr id="19" name="Picture 18">
            <a:extLst>
              <a:ext uri="{FF2B5EF4-FFF2-40B4-BE49-F238E27FC236}">
                <a16:creationId xmlns:a16="http://schemas.microsoft.com/office/drawing/2014/main" id="{B4F8626E-C873-58C4-2E99-31AF593AB73C}"/>
              </a:ext>
            </a:extLst>
          </p:cNvPr>
          <p:cNvPicPr>
            <a:picLocks noChangeAspect="1"/>
          </p:cNvPicPr>
          <p:nvPr/>
        </p:nvPicPr>
        <p:blipFill>
          <a:blip r:embed="rId7"/>
          <a:stretch>
            <a:fillRect/>
          </a:stretch>
        </p:blipFill>
        <p:spPr>
          <a:xfrm>
            <a:off x="6660458" y="3355629"/>
            <a:ext cx="3254022" cy="3269263"/>
          </a:xfrm>
          <a:prstGeom prst="rect">
            <a:avLst/>
          </a:prstGeom>
        </p:spPr>
      </p:pic>
    </p:spTree>
    <p:extLst>
      <p:ext uri="{BB962C8B-B14F-4D97-AF65-F5344CB8AC3E}">
        <p14:creationId xmlns:p14="http://schemas.microsoft.com/office/powerpoint/2010/main" val="4129018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9869D74-A7D7-5DD9-7838-B16F957D94B0}"/>
              </a:ext>
            </a:extLst>
          </p:cNvPr>
          <p:cNvPicPr>
            <a:picLocks noChangeAspect="1"/>
          </p:cNvPicPr>
          <p:nvPr/>
        </p:nvPicPr>
        <p:blipFill>
          <a:blip r:embed="rId2"/>
          <a:stretch>
            <a:fillRect/>
          </a:stretch>
        </p:blipFill>
        <p:spPr>
          <a:xfrm>
            <a:off x="0" y="75909"/>
            <a:ext cx="6370872" cy="3353091"/>
          </a:xfrm>
          <a:prstGeom prst="rect">
            <a:avLst/>
          </a:prstGeom>
        </p:spPr>
      </p:pic>
      <p:pic>
        <p:nvPicPr>
          <p:cNvPr id="7" name="Picture 6">
            <a:extLst>
              <a:ext uri="{FF2B5EF4-FFF2-40B4-BE49-F238E27FC236}">
                <a16:creationId xmlns:a16="http://schemas.microsoft.com/office/drawing/2014/main" id="{A8989B0A-4DEC-6A19-9280-095D1D9264C2}"/>
              </a:ext>
            </a:extLst>
          </p:cNvPr>
          <p:cNvPicPr>
            <a:picLocks noChangeAspect="1"/>
          </p:cNvPicPr>
          <p:nvPr/>
        </p:nvPicPr>
        <p:blipFill>
          <a:blip r:embed="rId3"/>
          <a:stretch>
            <a:fillRect/>
          </a:stretch>
        </p:blipFill>
        <p:spPr>
          <a:xfrm>
            <a:off x="0" y="2539977"/>
            <a:ext cx="6485182" cy="3787468"/>
          </a:xfrm>
          <a:prstGeom prst="rect">
            <a:avLst/>
          </a:prstGeom>
        </p:spPr>
      </p:pic>
    </p:spTree>
    <p:extLst>
      <p:ext uri="{BB962C8B-B14F-4D97-AF65-F5344CB8AC3E}">
        <p14:creationId xmlns:p14="http://schemas.microsoft.com/office/powerpoint/2010/main" val="2266094361"/>
      </p:ext>
    </p:extLst>
  </p:cSld>
  <p:clrMapOvr>
    <a:masterClrMapping/>
  </p:clrMapOvr>
</p:sld>
</file>

<file path=ppt/theme/theme1.xml><?xml version="1.0" encoding="utf-8"?>
<a:theme xmlns:a="http://schemas.openxmlformats.org/drawingml/2006/main" name="PunchcardVTI">
  <a:themeElements>
    <a:clrScheme name="AnalogousFromDarkSeedLeftStep">
      <a:dk1>
        <a:srgbClr val="000000"/>
      </a:dk1>
      <a:lt1>
        <a:srgbClr val="FFFFFF"/>
      </a:lt1>
      <a:dk2>
        <a:srgbClr val="243C22"/>
      </a:dk2>
      <a:lt2>
        <a:srgbClr val="E8E3E2"/>
      </a:lt2>
      <a:accent1>
        <a:srgbClr val="24AFC9"/>
      </a:accent1>
      <a:accent2>
        <a:srgbClr val="14B68D"/>
      </a:accent2>
      <a:accent3>
        <a:srgbClr val="21B852"/>
      </a:accent3>
      <a:accent4>
        <a:srgbClr val="23BA14"/>
      </a:accent4>
      <a:accent5>
        <a:srgbClr val="6AB220"/>
      </a:accent5>
      <a:accent6>
        <a:srgbClr val="9DA812"/>
      </a:accent6>
      <a:hlink>
        <a:srgbClr val="519130"/>
      </a:hlink>
      <a:folHlink>
        <a:srgbClr val="7F7F7F"/>
      </a:folHlink>
    </a:clrScheme>
    <a:fontScheme name="Punchcard">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unchcardVTI" id="{C7262591-AF98-8F48-B56D-6342D2439B1A}" vid="{261D9F73-974A-B14E-9EAF-4871CCA60BB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1009</TotalTime>
  <Words>1552</Words>
  <Application>Microsoft Office PowerPoint</Application>
  <PresentationFormat>Widescreen</PresentationFormat>
  <Paragraphs>155</Paragraphs>
  <Slides>46</Slides>
  <Notes>21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46</vt:i4>
      </vt:variant>
    </vt:vector>
  </HeadingPairs>
  <TitlesOfParts>
    <vt:vector size="52" baseType="lpstr">
      <vt:lpstr>Arial</vt:lpstr>
      <vt:lpstr>Calibri</vt:lpstr>
      <vt:lpstr>Neue Haas Grotesk Text Pro</vt:lpstr>
      <vt:lpstr>Roboto</vt:lpstr>
      <vt:lpstr>ui-monospace</vt:lpstr>
      <vt:lpstr>PunchcardVTI</vt:lpstr>
      <vt:lpstr>Minecraft Does Devops</vt:lpstr>
      <vt:lpstr>Background</vt:lpstr>
      <vt:lpstr>DevOps to the Rescue</vt:lpstr>
      <vt:lpstr>Goals</vt:lpstr>
      <vt:lpstr>Virtual Machines (VMs)</vt:lpstr>
      <vt:lpstr>Instructions for VM Setup</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So, what are containers? 1/2</vt:lpstr>
      <vt:lpstr>So, what are containers? 2/2</vt:lpstr>
      <vt:lpstr>Now, let’s build the container</vt:lpstr>
      <vt:lpstr>Docs</vt:lpstr>
      <vt:lpstr>Basic Script Commands 1/2</vt:lpstr>
      <vt:lpstr>Basic Script Commands 2/2</vt:lpstr>
      <vt:lpstr>Back to the VM 1/3</vt:lpstr>
      <vt:lpstr>PowerPoint Presentation</vt:lpstr>
      <vt:lpstr>Sidebar: VMWare Pro snapshots</vt:lpstr>
      <vt:lpstr>Back to the VM 2/3</vt:lpstr>
      <vt:lpstr>PowerPoint Presentation</vt:lpstr>
      <vt:lpstr>Back to the VM 3/3</vt:lpstr>
      <vt:lpstr>PowerPoint Presentation</vt:lpstr>
      <vt:lpstr>PowerPoint Presentation</vt:lpstr>
      <vt:lpstr>PowerPoint Presentation</vt:lpstr>
      <vt:lpstr>If it all goes right</vt:lpstr>
      <vt:lpstr>If it all goes right</vt:lpstr>
      <vt:lpstr>Don’t forget to shut down</vt:lpstr>
      <vt:lpstr>Questions?</vt:lpstr>
      <vt:lpstr>Backup/Extra Slides</vt:lpstr>
      <vt:lpstr>Alternatives to Dockerfile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Minecraft Does Devops</dc:title>
  <dc:creator>Michael C Robbeloth</dc:creator>
  <cp:lastModifiedBy>Michael C Robbeloth</cp:lastModifiedBy>
  <cp:revision>19</cp:revision>
  <dcterms:created xsi:type="dcterms:W3CDTF">2024-10-11T23:17:41Z</dcterms:created>
  <dcterms:modified xsi:type="dcterms:W3CDTF">2024-10-12T16:26:09Z</dcterms:modified>
</cp:coreProperties>
</file>