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FEE3-B149-42DB-9ED8-6C40928D8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65343-93C7-42ED-8368-A22E22999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B0BB4-EF3A-442D-BA50-E5A4ED11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D90-0236-4EDD-8E4D-EB1AD55A1818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3107B-BDE6-409E-A254-755F1E3C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C02F6-6A43-417F-A869-45278547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A1D2-464D-4C5D-A074-A704E309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1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D400-46AE-4241-8233-9C05D6BB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37477-BB80-444D-9BAF-FCA8CCDC7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BDC8F-597E-414D-A1A1-1D9DD5A0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D90-0236-4EDD-8E4D-EB1AD55A1818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06102-759A-4161-84B7-F97DFC47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2463B-BCBA-40BC-8E0A-65D8215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A1D2-464D-4C5D-A074-A704E309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6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364D5-0355-4F2E-A3A2-98F3C476A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00900-EE3F-4799-84D3-CEDA91BB7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E47AA-B37C-454D-B221-1315A4EC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D90-0236-4EDD-8E4D-EB1AD55A1818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81BF4-5CA7-4C34-9372-B0BDD46D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F7BE9-9968-4D0A-9814-C9F3558D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A1D2-464D-4C5D-A074-A704E309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5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D42B-952D-4A21-89BF-A211B8C7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4A912-D02E-4315-8B3A-F6F96C60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641CD-DE18-4F5A-A22F-25AE61C9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D90-0236-4EDD-8E4D-EB1AD55A1818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EB32D-1C2A-4D23-8625-1E0E8BD0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FEC4E-F380-46DC-80DB-0BA477F2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A1D2-464D-4C5D-A074-A704E309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6436-15DA-43A4-85F5-22518744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49309-DD3F-4E49-BE9B-F84C9F27E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2C304-A51D-49FD-ADDC-BC10442F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D90-0236-4EDD-8E4D-EB1AD55A1818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03274-AC7A-4CC6-BD02-60834175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63EFA-5BAD-43AC-9855-7403A6E1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A1D2-464D-4C5D-A074-A704E309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6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5F24-F84F-4C67-941C-4EE38853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055A0-6EE7-4E8F-8AC8-3AB06E7CB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14636-AC5C-4F4E-A5AB-C54AC44AF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D4B64-65F9-4D61-A03C-4660956E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D90-0236-4EDD-8E4D-EB1AD55A1818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13EEB-9D66-4CB8-97BE-9CFDCBAA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C196F-0FA3-44FE-8C83-B2164C94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A1D2-464D-4C5D-A074-A704E309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2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ED8B-8D08-4DC9-A25B-49F03081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54E72-D0B6-4CF3-B3CC-75AD34442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D709F-A208-4A68-90D8-130D08F37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836EC-A1E6-4B9D-BAA5-71FF5A25E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27BDF-7831-4B55-9582-D00936C81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58BF85-49A0-4AC1-9218-9B2F082E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D90-0236-4EDD-8E4D-EB1AD55A1818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1E003-6EE1-4847-B0D2-C61B3026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E45997-0537-45D5-9A90-995D8227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A1D2-464D-4C5D-A074-A704E309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4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FB1D5-5E4C-4323-ADFB-C028C0B1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83BD6-8787-41E5-911B-D033913F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D90-0236-4EDD-8E4D-EB1AD55A1818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03A0D-4BCC-48E9-BAA8-3FC5949A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89E0B-ABCF-480E-BC59-E6F16707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A1D2-464D-4C5D-A074-A704E309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30D23-7259-46A2-81A2-16C350C8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D90-0236-4EDD-8E4D-EB1AD55A1818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7AC90-C6E5-4B14-BBB8-AF793063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A67EA-BA36-4F7A-93A3-DF689B11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A1D2-464D-4C5D-A074-A704E309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3C1F-A83C-4517-8741-65EFC374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96578-0F60-409B-AD65-CF78A622E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1D3CB-7053-447B-A36B-F918682DC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7264B-4AE5-4AAF-9A1C-E5461AE7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D90-0236-4EDD-8E4D-EB1AD55A1818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6A8B0-5A0E-4D11-A4F2-10A8BB59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7BE48-3142-4ADC-8DB4-D5B2706B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A1D2-464D-4C5D-A074-A704E309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1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C0DB-C56F-4D94-9A47-B19083C5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C33E6-F8F4-4143-915E-9DB3679E4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8B9BB-22AA-40FE-9078-F7BD7D40D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D0932-DD2D-4F30-AC24-51D42D92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D90-0236-4EDD-8E4D-EB1AD55A1818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24C55-3956-413F-9460-E460E9FF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4A9EA-566C-4070-93AC-CEEDD55C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A1D2-464D-4C5D-A074-A704E309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3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2E561-04B5-46E7-BCFD-A72B4390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CD272-064C-429A-B5D8-EB6D9D904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6B609-25FA-4A92-9D86-EB49ED7E8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B7D90-0236-4EDD-8E4D-EB1AD55A1818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BF570-CF3F-4BBB-B389-A24F38B01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85549-BB89-4DA2-BACE-FBD14A701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FA1D2-464D-4C5D-A074-A704E309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0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89B9AF-EE5B-4CCD-922A-266CA57A3EBE}"/>
              </a:ext>
            </a:extLst>
          </p:cNvPr>
          <p:cNvSpPr/>
          <p:nvPr/>
        </p:nvSpPr>
        <p:spPr>
          <a:xfrm>
            <a:off x="4049486" y="612321"/>
            <a:ext cx="2612571" cy="61232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Game Loop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87E101-D763-448F-B784-F5EE16BA3223}"/>
              </a:ext>
            </a:extLst>
          </p:cNvPr>
          <p:cNvSpPr/>
          <p:nvPr/>
        </p:nvSpPr>
        <p:spPr>
          <a:xfrm>
            <a:off x="4120244" y="3050721"/>
            <a:ext cx="2612571" cy="61232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B8BA7F-6BDC-4EC9-B034-D0C67D17787E}"/>
              </a:ext>
            </a:extLst>
          </p:cNvPr>
          <p:cNvSpPr/>
          <p:nvPr/>
        </p:nvSpPr>
        <p:spPr>
          <a:xfrm>
            <a:off x="4120244" y="1860096"/>
            <a:ext cx="2612571" cy="61232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9F1310-4D81-4886-8B0F-DD3CF4E0C59A}"/>
              </a:ext>
            </a:extLst>
          </p:cNvPr>
          <p:cNvSpPr/>
          <p:nvPr/>
        </p:nvSpPr>
        <p:spPr>
          <a:xfrm>
            <a:off x="4313465" y="4557031"/>
            <a:ext cx="2612571" cy="61232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8216B3-EA7A-4C34-ABDE-6483680EFB24}"/>
              </a:ext>
            </a:extLst>
          </p:cNvPr>
          <p:cNvSpPr/>
          <p:nvPr/>
        </p:nvSpPr>
        <p:spPr>
          <a:xfrm>
            <a:off x="7369629" y="2549978"/>
            <a:ext cx="2612571" cy="61232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82B699-D910-436C-8F31-9247E2751FCC}"/>
              </a:ext>
            </a:extLst>
          </p:cNvPr>
          <p:cNvSpPr/>
          <p:nvPr/>
        </p:nvSpPr>
        <p:spPr>
          <a:xfrm>
            <a:off x="1004208" y="3690257"/>
            <a:ext cx="2612571" cy="61232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Dictionary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907E8F-60F7-4B29-ACE7-69A015252002}"/>
              </a:ext>
            </a:extLst>
          </p:cNvPr>
          <p:cNvCxnSpPr>
            <a:endCxn id="9" idx="0"/>
          </p:cNvCxnSpPr>
          <p:nvPr/>
        </p:nvCxnSpPr>
        <p:spPr>
          <a:xfrm>
            <a:off x="5241471" y="1224643"/>
            <a:ext cx="185059" cy="63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42C08E-9512-41AE-BC45-FDFAF4905C35}"/>
              </a:ext>
            </a:extLst>
          </p:cNvPr>
          <p:cNvCxnSpPr/>
          <p:nvPr/>
        </p:nvCxnSpPr>
        <p:spPr>
          <a:xfrm>
            <a:off x="6732815" y="2286001"/>
            <a:ext cx="1366156" cy="263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111687-11EE-4C97-8140-7B3D6B0C78D9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5426530" y="2472418"/>
            <a:ext cx="0" cy="57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CD7987-4433-4DB9-99D6-AC0D049B4D5F}"/>
              </a:ext>
            </a:extLst>
          </p:cNvPr>
          <p:cNvCxnSpPr>
            <a:stCxn id="9" idx="1"/>
            <a:endCxn id="12" idx="0"/>
          </p:cNvCxnSpPr>
          <p:nvPr/>
        </p:nvCxnSpPr>
        <p:spPr>
          <a:xfrm flipH="1">
            <a:off x="2310494" y="2166257"/>
            <a:ext cx="180975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5C9287-13E6-49E9-95D0-252230829C5D}"/>
              </a:ext>
            </a:extLst>
          </p:cNvPr>
          <p:cNvCxnSpPr>
            <a:stCxn id="8" idx="1"/>
          </p:cNvCxnSpPr>
          <p:nvPr/>
        </p:nvCxnSpPr>
        <p:spPr>
          <a:xfrm flipH="1">
            <a:off x="3550106" y="3356882"/>
            <a:ext cx="570138" cy="30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955CC2-856E-45D0-B01D-FAD0644FC6A3}"/>
              </a:ext>
            </a:extLst>
          </p:cNvPr>
          <p:cNvCxnSpPr>
            <a:stCxn id="8" idx="2"/>
          </p:cNvCxnSpPr>
          <p:nvPr/>
        </p:nvCxnSpPr>
        <p:spPr>
          <a:xfrm>
            <a:off x="5426530" y="3663043"/>
            <a:ext cx="59870" cy="89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208BC83-E5F1-43A5-AB9B-30F829AAE930}"/>
              </a:ext>
            </a:extLst>
          </p:cNvPr>
          <p:cNvSpPr/>
          <p:nvPr/>
        </p:nvSpPr>
        <p:spPr>
          <a:xfrm>
            <a:off x="7900308" y="4557031"/>
            <a:ext cx="2612571" cy="61232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Tiles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B03371-5967-4878-8C3A-0783EB519C43}"/>
              </a:ext>
            </a:extLst>
          </p:cNvPr>
          <p:cNvCxnSpPr>
            <a:stCxn id="11" idx="2"/>
            <a:endCxn id="25" idx="0"/>
          </p:cNvCxnSpPr>
          <p:nvPr/>
        </p:nvCxnSpPr>
        <p:spPr>
          <a:xfrm>
            <a:off x="8675915" y="3162300"/>
            <a:ext cx="530679" cy="139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3657C0-774F-46DA-A986-EA6D7E6FC1C7}"/>
              </a:ext>
            </a:extLst>
          </p:cNvPr>
          <p:cNvCxnSpPr>
            <a:stCxn id="10" idx="3"/>
            <a:endCxn id="25" idx="1"/>
          </p:cNvCxnSpPr>
          <p:nvPr/>
        </p:nvCxnSpPr>
        <p:spPr>
          <a:xfrm>
            <a:off x="6926036" y="4863192"/>
            <a:ext cx="974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C0188B6B-DF9D-4BB0-95AA-840721111BFF}"/>
              </a:ext>
            </a:extLst>
          </p:cNvPr>
          <p:cNvSpPr/>
          <p:nvPr/>
        </p:nvSpPr>
        <p:spPr>
          <a:xfrm>
            <a:off x="4049486" y="612321"/>
            <a:ext cx="195943" cy="15512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4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 Robert</dc:creator>
  <cp:lastModifiedBy>Michel Robert</cp:lastModifiedBy>
  <cp:revision>1</cp:revision>
  <dcterms:created xsi:type="dcterms:W3CDTF">2022-02-28T15:32:18Z</dcterms:created>
  <dcterms:modified xsi:type="dcterms:W3CDTF">2022-03-02T18:17:07Z</dcterms:modified>
</cp:coreProperties>
</file>