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9" r:id="rId5"/>
    <p:sldId id="258" r:id="rId6"/>
    <p:sldId id="269" r:id="rId7"/>
    <p:sldId id="266" r:id="rId8"/>
    <p:sldId id="270" r:id="rId9"/>
    <p:sldId id="271" r:id="rId10"/>
    <p:sldId id="264" r:id="rId11"/>
    <p:sldId id="259" r:id="rId12"/>
    <p:sldId id="267" r:id="rId13"/>
    <p:sldId id="275" r:id="rId14"/>
    <p:sldId id="265" r:id="rId15"/>
    <p:sldId id="262" r:id="rId16"/>
    <p:sldId id="268" r:id="rId17"/>
    <p:sldId id="276" r:id="rId18"/>
    <p:sldId id="261" r:id="rId19"/>
    <p:sldId id="278"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EB742-522C-1349-C39F-0F605CF77D02}" v="311" dt="2023-04-22T18:59:25.249"/>
    <p1510:client id="{41F9C586-A205-4FF7-94D5-D8E1001577B0}" v="967" dt="2023-04-22T00:13:42.112"/>
    <p1510:client id="{420B02FA-1113-D8B0-1DD3-AF5D80E9F7F3}" v="1" dt="2023-04-27T23:33:39.547"/>
    <p1510:client id="{8F4A6F56-09AC-4468-B1BA-AEE1E47E98C8}" v="36" dt="2023-04-27T17:28:15.271"/>
    <p1510:client id="{927F4CCF-782F-CFFB-5843-E44937214427}" v="59" dt="2023-04-27T17:35:39.359"/>
    <p1510:client id="{9AD99F35-92AB-4BF8-32BC-D22A2AE4AD36}" v="14" dt="2023-04-28T20:37:31.237"/>
    <p1510:client id="{CE2E2ACD-DDAA-7EFD-0DE6-E0009E5A9521}" v="2608" dt="2023-04-26T15:28:15.199"/>
    <p1510:client id="{DF2D7DA1-6A7E-4E3E-A721-491DE918526B}" v="1" dt="2023-04-28T20:40:37.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 Griffin J." userId="S::green.2101@buckeyemail.osu.edu::e393ab72-fd90-4353-94e3-0ac4a1135a7c" providerId="AD" clId="Web-{8F4A6F56-09AC-4468-B1BA-AEE1E47E98C8}"/>
    <pc:docChg chg="modSld addMainMaster delMainMaster">
      <pc:chgData name="Green, Griffin J." userId="S::green.2101@buckeyemail.osu.edu::e393ab72-fd90-4353-94e3-0ac4a1135a7c" providerId="AD" clId="Web-{8F4A6F56-09AC-4468-B1BA-AEE1E47E98C8}" dt="2023-04-27T17:28:15.271" v="35" actId="1076"/>
      <pc:docMkLst>
        <pc:docMk/>
      </pc:docMkLst>
      <pc:sldChg chg="modSp mod modClrScheme chgLayout">
        <pc:chgData name="Green, Griffin J." userId="S::green.2101@buckeyemail.osu.edu::e393ab72-fd90-4353-94e3-0ac4a1135a7c" providerId="AD" clId="Web-{8F4A6F56-09AC-4468-B1BA-AEE1E47E98C8}" dt="2023-04-27T17:23:47.889" v="0"/>
        <pc:sldMkLst>
          <pc:docMk/>
          <pc:sldMk cId="109857222" sldId="256"/>
        </pc:sldMkLst>
        <pc:spChg chg="mod ord">
          <ac:chgData name="Green, Griffin J." userId="S::green.2101@buckeyemail.osu.edu::e393ab72-fd90-4353-94e3-0ac4a1135a7c" providerId="AD" clId="Web-{8F4A6F56-09AC-4468-B1BA-AEE1E47E98C8}" dt="2023-04-27T17:23:47.889" v="0"/>
          <ac:spMkLst>
            <pc:docMk/>
            <pc:sldMk cId="109857222" sldId="256"/>
            <ac:spMk id="2" creationId="{00000000-0000-0000-0000-000000000000}"/>
          </ac:spMkLst>
        </pc:spChg>
        <pc:spChg chg="mod ord">
          <ac:chgData name="Green, Griffin J." userId="S::green.2101@buckeyemail.osu.edu::e393ab72-fd90-4353-94e3-0ac4a1135a7c" providerId="AD" clId="Web-{8F4A6F56-09AC-4468-B1BA-AEE1E47E98C8}" dt="2023-04-27T17:23:47.889" v="0"/>
          <ac:spMkLst>
            <pc:docMk/>
            <pc:sldMk cId="109857222" sldId="256"/>
            <ac:spMk id="3" creationId="{00000000-0000-0000-0000-000000000000}"/>
          </ac:spMkLst>
        </pc:spChg>
      </pc:sldChg>
      <pc:sldChg chg="modSp mod modClrScheme chgLayout">
        <pc:chgData name="Green, Griffin J." userId="S::green.2101@buckeyemail.osu.edu::e393ab72-fd90-4353-94e3-0ac4a1135a7c" providerId="AD" clId="Web-{8F4A6F56-09AC-4468-B1BA-AEE1E47E98C8}" dt="2023-04-27T17:23:47.889" v="0"/>
        <pc:sldMkLst>
          <pc:docMk/>
          <pc:sldMk cId="1434159156" sldId="257"/>
        </pc:sldMkLst>
        <pc:spChg chg="mod ord">
          <ac:chgData name="Green, Griffin J." userId="S::green.2101@buckeyemail.osu.edu::e393ab72-fd90-4353-94e3-0ac4a1135a7c" providerId="AD" clId="Web-{8F4A6F56-09AC-4468-B1BA-AEE1E47E98C8}" dt="2023-04-27T17:23:47.889" v="0"/>
          <ac:spMkLst>
            <pc:docMk/>
            <pc:sldMk cId="1434159156" sldId="257"/>
            <ac:spMk id="2" creationId="{67D4F407-1659-D97D-2B60-96917534DA61}"/>
          </ac:spMkLst>
        </pc:spChg>
        <pc:spChg chg="mod ord">
          <ac:chgData name="Green, Griffin J." userId="S::green.2101@buckeyemail.osu.edu::e393ab72-fd90-4353-94e3-0ac4a1135a7c" providerId="AD" clId="Web-{8F4A6F56-09AC-4468-B1BA-AEE1E47E98C8}" dt="2023-04-27T17:23:47.889" v="0"/>
          <ac:spMkLst>
            <pc:docMk/>
            <pc:sldMk cId="1434159156" sldId="257"/>
            <ac:spMk id="3" creationId="{AFF3DC24-45A0-C57C-A9BF-471C8C5A44EC}"/>
          </ac:spMkLst>
        </pc:spChg>
      </pc:sldChg>
      <pc:sldChg chg="modSp mod modClrScheme chgLayout">
        <pc:chgData name="Green, Griffin J." userId="S::green.2101@buckeyemail.osu.edu::e393ab72-fd90-4353-94e3-0ac4a1135a7c" providerId="AD" clId="Web-{8F4A6F56-09AC-4468-B1BA-AEE1E47E98C8}" dt="2023-04-27T17:23:47.889" v="0"/>
        <pc:sldMkLst>
          <pc:docMk/>
          <pc:sldMk cId="1458328144" sldId="258"/>
        </pc:sldMkLst>
        <pc:spChg chg="mod ord">
          <ac:chgData name="Green, Griffin J." userId="S::green.2101@buckeyemail.osu.edu::e393ab72-fd90-4353-94e3-0ac4a1135a7c" providerId="AD" clId="Web-{8F4A6F56-09AC-4468-B1BA-AEE1E47E98C8}" dt="2023-04-27T17:23:47.889" v="0"/>
          <ac:spMkLst>
            <pc:docMk/>
            <pc:sldMk cId="1458328144" sldId="258"/>
            <ac:spMk id="2" creationId="{D5FFC26A-2354-EF67-2BC3-8C4727E92087}"/>
          </ac:spMkLst>
        </pc:spChg>
        <pc:spChg chg="mod ord">
          <ac:chgData name="Green, Griffin J." userId="S::green.2101@buckeyemail.osu.edu::e393ab72-fd90-4353-94e3-0ac4a1135a7c" providerId="AD" clId="Web-{8F4A6F56-09AC-4468-B1BA-AEE1E47E98C8}" dt="2023-04-27T17:23:47.889" v="0"/>
          <ac:spMkLst>
            <pc:docMk/>
            <pc:sldMk cId="1458328144" sldId="258"/>
            <ac:spMk id="3" creationId="{48F0E844-551E-D2BC-77CD-44F123B3A4BA}"/>
          </ac:spMkLst>
        </pc:spChg>
      </pc:sldChg>
      <pc:sldChg chg="modSp mod modClrScheme chgLayout">
        <pc:chgData name="Green, Griffin J." userId="S::green.2101@buckeyemail.osu.edu::e393ab72-fd90-4353-94e3-0ac4a1135a7c" providerId="AD" clId="Web-{8F4A6F56-09AC-4468-B1BA-AEE1E47E98C8}" dt="2023-04-27T17:26:53.737" v="24" actId="1076"/>
        <pc:sldMkLst>
          <pc:docMk/>
          <pc:sldMk cId="476417992" sldId="259"/>
        </pc:sldMkLst>
        <pc:spChg chg="mod ord">
          <ac:chgData name="Green, Griffin J." userId="S::green.2101@buckeyemail.osu.edu::e393ab72-fd90-4353-94e3-0ac4a1135a7c" providerId="AD" clId="Web-{8F4A6F56-09AC-4468-B1BA-AEE1E47E98C8}" dt="2023-04-27T17:25:12.422" v="10" actId="1076"/>
          <ac:spMkLst>
            <pc:docMk/>
            <pc:sldMk cId="476417992" sldId="259"/>
            <ac:spMk id="2" creationId="{02EB9AEA-25D1-4EFE-2D7C-CE57221F9255}"/>
          </ac:spMkLst>
        </pc:spChg>
        <pc:spChg chg="mod">
          <ac:chgData name="Green, Griffin J." userId="S::green.2101@buckeyemail.osu.edu::e393ab72-fd90-4353-94e3-0ac4a1135a7c" providerId="AD" clId="Web-{8F4A6F56-09AC-4468-B1BA-AEE1E47E98C8}" dt="2023-04-27T17:26:50.612" v="23" actId="1076"/>
          <ac:spMkLst>
            <pc:docMk/>
            <pc:sldMk cId="476417992" sldId="259"/>
            <ac:spMk id="6" creationId="{8544FF09-B42F-5321-91E6-144A5AE1E818}"/>
          </ac:spMkLst>
        </pc:spChg>
        <pc:spChg chg="mod">
          <ac:chgData name="Green, Griffin J." userId="S::green.2101@buckeyemail.osu.edu::e393ab72-fd90-4353-94e3-0ac4a1135a7c" providerId="AD" clId="Web-{8F4A6F56-09AC-4468-B1BA-AEE1E47E98C8}" dt="2023-04-27T17:26:53.737" v="24" actId="1076"/>
          <ac:spMkLst>
            <pc:docMk/>
            <pc:sldMk cId="476417992" sldId="259"/>
            <ac:spMk id="7" creationId="{4E32CC30-80E4-5735-D5C9-C0D5C7D0E259}"/>
          </ac:spMkLst>
        </pc:spChg>
        <pc:spChg chg="mod">
          <ac:chgData name="Green, Griffin J." userId="S::green.2101@buckeyemail.osu.edu::e393ab72-fd90-4353-94e3-0ac4a1135a7c" providerId="AD" clId="Web-{8F4A6F56-09AC-4468-B1BA-AEE1E47E98C8}" dt="2023-04-27T17:25:39.813" v="15" actId="1076"/>
          <ac:spMkLst>
            <pc:docMk/>
            <pc:sldMk cId="476417992" sldId="259"/>
            <ac:spMk id="12" creationId="{F0257F87-06F9-0EAD-659C-7F353AFF263C}"/>
          </ac:spMkLst>
        </pc:spChg>
        <pc:picChg chg="mod ord">
          <ac:chgData name="Green, Griffin J." userId="S::green.2101@buckeyemail.osu.edu::e393ab72-fd90-4353-94e3-0ac4a1135a7c" providerId="AD" clId="Web-{8F4A6F56-09AC-4468-B1BA-AEE1E47E98C8}" dt="2023-04-27T17:25:33.845" v="14" actId="14100"/>
          <ac:picMkLst>
            <pc:docMk/>
            <pc:sldMk cId="476417992" sldId="259"/>
            <ac:picMk id="10" creationId="{9C8C7700-2902-7110-2770-588587DE99ED}"/>
          </ac:picMkLst>
        </pc:picChg>
      </pc:sldChg>
      <pc:sldChg chg="modSp mod modClrScheme chgLayout">
        <pc:chgData name="Green, Griffin J." userId="S::green.2101@buckeyemail.osu.edu::e393ab72-fd90-4353-94e3-0ac4a1135a7c" providerId="AD" clId="Web-{8F4A6F56-09AC-4468-B1BA-AEE1E47E98C8}" dt="2023-04-27T17:28:02.333" v="34" actId="1076"/>
        <pc:sldMkLst>
          <pc:docMk/>
          <pc:sldMk cId="2627313197" sldId="261"/>
        </pc:sldMkLst>
        <pc:spChg chg="mod ord">
          <ac:chgData name="Green, Griffin J." userId="S::green.2101@buckeyemail.osu.edu::e393ab72-fd90-4353-94e3-0ac4a1135a7c" providerId="AD" clId="Web-{8F4A6F56-09AC-4468-B1BA-AEE1E47E98C8}" dt="2023-04-27T17:28:02.333" v="34" actId="1076"/>
          <ac:spMkLst>
            <pc:docMk/>
            <pc:sldMk cId="2627313197" sldId="261"/>
            <ac:spMk id="2" creationId="{E4C0390B-D940-6200-A96E-85C7B1E72CC8}"/>
          </ac:spMkLst>
        </pc:spChg>
        <pc:spChg chg="mod ord">
          <ac:chgData name="Green, Griffin J." userId="S::green.2101@buckeyemail.osu.edu::e393ab72-fd90-4353-94e3-0ac4a1135a7c" providerId="AD" clId="Web-{8F4A6F56-09AC-4468-B1BA-AEE1E47E98C8}" dt="2023-04-27T17:27:56.348" v="33" actId="1076"/>
          <ac:spMkLst>
            <pc:docMk/>
            <pc:sldMk cId="2627313197" sldId="261"/>
            <ac:spMk id="3" creationId="{24DAF679-B5CC-6ADA-7169-E295D6598123}"/>
          </ac:spMkLst>
        </pc:spChg>
      </pc:sldChg>
      <pc:sldChg chg="modSp mod modClrScheme chgLayout">
        <pc:chgData name="Green, Griffin J." userId="S::green.2101@buckeyemail.osu.edu::e393ab72-fd90-4353-94e3-0ac4a1135a7c" providerId="AD" clId="Web-{8F4A6F56-09AC-4468-B1BA-AEE1E47E98C8}" dt="2023-04-27T17:27:30.660" v="29" actId="1076"/>
        <pc:sldMkLst>
          <pc:docMk/>
          <pc:sldMk cId="2371912414" sldId="262"/>
        </pc:sldMkLst>
        <pc:spChg chg="mod ord">
          <ac:chgData name="Green, Griffin J." userId="S::green.2101@buckeyemail.osu.edu::e393ab72-fd90-4353-94e3-0ac4a1135a7c" providerId="AD" clId="Web-{8F4A6F56-09AC-4468-B1BA-AEE1E47E98C8}" dt="2023-04-27T17:27:27.019" v="28" actId="1076"/>
          <ac:spMkLst>
            <pc:docMk/>
            <pc:sldMk cId="2371912414" sldId="262"/>
            <ac:spMk id="3" creationId="{D4382604-279C-F33C-2F31-4BAE3569B2A5}"/>
          </ac:spMkLst>
        </pc:spChg>
        <pc:spChg chg="mod">
          <ac:chgData name="Green, Griffin J." userId="S::green.2101@buckeyemail.osu.edu::e393ab72-fd90-4353-94e3-0ac4a1135a7c" providerId="AD" clId="Web-{8F4A6F56-09AC-4468-B1BA-AEE1E47E98C8}" dt="2023-04-27T17:27:30.660" v="29" actId="1076"/>
          <ac:spMkLst>
            <pc:docMk/>
            <pc:sldMk cId="2371912414" sldId="262"/>
            <ac:spMk id="5" creationId="{C9DFD53F-E03B-5C88-A781-B609E2BFA0D2}"/>
          </ac:spMkLst>
        </pc:spChg>
        <pc:picChg chg="mod ord">
          <ac:chgData name="Green, Griffin J." userId="S::green.2101@buckeyemail.osu.edu::e393ab72-fd90-4353-94e3-0ac4a1135a7c" providerId="AD" clId="Web-{8F4A6F56-09AC-4468-B1BA-AEE1E47E98C8}" dt="2023-04-27T17:23:47.889" v="0"/>
          <ac:picMkLst>
            <pc:docMk/>
            <pc:sldMk cId="2371912414" sldId="262"/>
            <ac:picMk id="7" creationId="{5408EF36-1AA3-293A-5C7B-8B1D47FA83CD}"/>
          </ac:picMkLst>
        </pc:picChg>
      </pc:sldChg>
      <pc:sldChg chg="modSp mod modClrScheme chgLayout">
        <pc:chgData name="Green, Griffin J." userId="S::green.2101@buckeyemail.osu.edu::e393ab72-fd90-4353-94e3-0ac4a1135a7c" providerId="AD" clId="Web-{8F4A6F56-09AC-4468-B1BA-AEE1E47E98C8}" dt="2023-04-27T17:23:47.889" v="0"/>
        <pc:sldMkLst>
          <pc:docMk/>
          <pc:sldMk cId="1259261307" sldId="263"/>
        </pc:sldMkLst>
        <pc:spChg chg="mod ord">
          <ac:chgData name="Green, Griffin J." userId="S::green.2101@buckeyemail.osu.edu::e393ab72-fd90-4353-94e3-0ac4a1135a7c" providerId="AD" clId="Web-{8F4A6F56-09AC-4468-B1BA-AEE1E47E98C8}" dt="2023-04-27T17:23:47.889" v="0"/>
          <ac:spMkLst>
            <pc:docMk/>
            <pc:sldMk cId="1259261307" sldId="263"/>
            <ac:spMk id="2" creationId="{C7BB6DD0-515C-DC5D-9634-AD34473309DF}"/>
          </ac:spMkLst>
        </pc:spChg>
        <pc:spChg chg="mod ord">
          <ac:chgData name="Green, Griffin J." userId="S::green.2101@buckeyemail.osu.edu::e393ab72-fd90-4353-94e3-0ac4a1135a7c" providerId="AD" clId="Web-{8F4A6F56-09AC-4468-B1BA-AEE1E47E98C8}" dt="2023-04-27T17:23:47.889" v="0"/>
          <ac:spMkLst>
            <pc:docMk/>
            <pc:sldMk cId="1259261307" sldId="263"/>
            <ac:spMk id="3" creationId="{8AF3AD05-6BD8-456C-778B-3C6BB221BF82}"/>
          </ac:spMkLst>
        </pc:spChg>
      </pc:sldChg>
      <pc:sldChg chg="modSp mod modClrScheme chgLayout">
        <pc:chgData name="Green, Griffin J." userId="S::green.2101@buckeyemail.osu.edu::e393ab72-fd90-4353-94e3-0ac4a1135a7c" providerId="AD" clId="Web-{8F4A6F56-09AC-4468-B1BA-AEE1E47E98C8}" dt="2023-04-27T17:23:47.889" v="0"/>
        <pc:sldMkLst>
          <pc:docMk/>
          <pc:sldMk cId="2603775067" sldId="264"/>
        </pc:sldMkLst>
        <pc:spChg chg="mod ord">
          <ac:chgData name="Green, Griffin J." userId="S::green.2101@buckeyemail.osu.edu::e393ab72-fd90-4353-94e3-0ac4a1135a7c" providerId="AD" clId="Web-{8F4A6F56-09AC-4468-B1BA-AEE1E47E98C8}" dt="2023-04-27T17:23:47.889" v="0"/>
          <ac:spMkLst>
            <pc:docMk/>
            <pc:sldMk cId="2603775067" sldId="264"/>
            <ac:spMk id="2" creationId="{02EB9AEA-25D1-4EFE-2D7C-CE57221F9255}"/>
          </ac:spMkLst>
        </pc:spChg>
      </pc:sldChg>
      <pc:sldChg chg="modSp mod modClrScheme chgLayout">
        <pc:chgData name="Green, Griffin J." userId="S::green.2101@buckeyemail.osu.edu::e393ab72-fd90-4353-94e3-0ac4a1135a7c" providerId="AD" clId="Web-{8F4A6F56-09AC-4468-B1BA-AEE1E47E98C8}" dt="2023-04-27T17:23:47.889" v="0"/>
        <pc:sldMkLst>
          <pc:docMk/>
          <pc:sldMk cId="332439356" sldId="265"/>
        </pc:sldMkLst>
        <pc:spChg chg="mod ord">
          <ac:chgData name="Green, Griffin J." userId="S::green.2101@buckeyemail.osu.edu::e393ab72-fd90-4353-94e3-0ac4a1135a7c" providerId="AD" clId="Web-{8F4A6F56-09AC-4468-B1BA-AEE1E47E98C8}" dt="2023-04-27T17:23:47.889" v="0"/>
          <ac:spMkLst>
            <pc:docMk/>
            <pc:sldMk cId="332439356" sldId="265"/>
            <ac:spMk id="2" creationId="{02EB9AEA-25D1-4EFE-2D7C-CE57221F9255}"/>
          </ac:spMkLst>
        </pc:spChg>
      </pc:sldChg>
      <pc:sldChg chg="modSp mod modClrScheme chgLayout">
        <pc:chgData name="Green, Griffin J." userId="S::green.2101@buckeyemail.osu.edu::e393ab72-fd90-4353-94e3-0ac4a1135a7c" providerId="AD" clId="Web-{8F4A6F56-09AC-4468-B1BA-AEE1E47E98C8}" dt="2023-04-27T17:24:50.140" v="8" actId="1076"/>
        <pc:sldMkLst>
          <pc:docMk/>
          <pc:sldMk cId="3542962022" sldId="266"/>
        </pc:sldMkLst>
        <pc:spChg chg="mod ord">
          <ac:chgData name="Green, Griffin J." userId="S::green.2101@buckeyemail.osu.edu::e393ab72-fd90-4353-94e3-0ac4a1135a7c" providerId="AD" clId="Web-{8F4A6F56-09AC-4468-B1BA-AEE1E47E98C8}" dt="2023-04-27T17:23:47.889" v="0"/>
          <ac:spMkLst>
            <pc:docMk/>
            <pc:sldMk cId="3542962022" sldId="266"/>
            <ac:spMk id="2" creationId="{67D4F407-1659-D97D-2B60-96917534DA61}"/>
          </ac:spMkLst>
        </pc:spChg>
        <pc:spChg chg="mod ord">
          <ac:chgData name="Green, Griffin J." userId="S::green.2101@buckeyemail.osu.edu::e393ab72-fd90-4353-94e3-0ac4a1135a7c" providerId="AD" clId="Web-{8F4A6F56-09AC-4468-B1BA-AEE1E47E98C8}" dt="2023-04-27T17:24:50.140" v="8" actId="1076"/>
          <ac:spMkLst>
            <pc:docMk/>
            <pc:sldMk cId="3542962022" sldId="266"/>
            <ac:spMk id="3" creationId="{AFF3DC24-45A0-C57C-A9BF-471C8C5A44EC}"/>
          </ac:spMkLst>
        </pc:spChg>
      </pc:sldChg>
      <pc:sldChg chg="modSp mod modClrScheme chgLayout">
        <pc:chgData name="Green, Griffin J." userId="S::green.2101@buckeyemail.osu.edu::e393ab72-fd90-4353-94e3-0ac4a1135a7c" providerId="AD" clId="Web-{8F4A6F56-09AC-4468-B1BA-AEE1E47E98C8}" dt="2023-04-27T17:27:12.300" v="27" actId="1076"/>
        <pc:sldMkLst>
          <pc:docMk/>
          <pc:sldMk cId="1485283749" sldId="267"/>
        </pc:sldMkLst>
        <pc:spChg chg="mod ord">
          <ac:chgData name="Green, Griffin J." userId="S::green.2101@buckeyemail.osu.edu::e393ab72-fd90-4353-94e3-0ac4a1135a7c" providerId="AD" clId="Web-{8F4A6F56-09AC-4468-B1BA-AEE1E47E98C8}" dt="2023-04-27T17:27:12.300" v="27" actId="1076"/>
          <ac:spMkLst>
            <pc:docMk/>
            <pc:sldMk cId="1485283749" sldId="267"/>
            <ac:spMk id="2" creationId="{71DC66AC-9107-8F89-232C-9C22B3FCBD9A}"/>
          </ac:spMkLst>
        </pc:spChg>
        <pc:spChg chg="mod">
          <ac:chgData name="Green, Griffin J." userId="S::green.2101@buckeyemail.osu.edu::e393ab72-fd90-4353-94e3-0ac4a1135a7c" providerId="AD" clId="Web-{8F4A6F56-09AC-4468-B1BA-AEE1E47E98C8}" dt="2023-04-27T17:27:06.347" v="26" actId="1076"/>
          <ac:spMkLst>
            <pc:docMk/>
            <pc:sldMk cId="1485283749" sldId="267"/>
            <ac:spMk id="14" creationId="{8FB7FCFF-9DB9-E0BF-F17D-3160270C19B7}"/>
          </ac:spMkLst>
        </pc:spChg>
        <pc:picChg chg="mod ord">
          <ac:chgData name="Green, Griffin J." userId="S::green.2101@buckeyemail.osu.edu::e393ab72-fd90-4353-94e3-0ac4a1135a7c" providerId="AD" clId="Web-{8F4A6F56-09AC-4468-B1BA-AEE1E47E98C8}" dt="2023-04-27T17:23:47.889" v="0"/>
          <ac:picMkLst>
            <pc:docMk/>
            <pc:sldMk cId="1485283749" sldId="267"/>
            <ac:picMk id="4" creationId="{C0856F8E-5CD9-B3BF-F15B-F4CF7B110CBA}"/>
          </ac:picMkLst>
        </pc:picChg>
      </pc:sldChg>
      <pc:sldChg chg="modSp mod modClrScheme chgLayout">
        <pc:chgData name="Green, Griffin J." userId="S::green.2101@buckeyemail.osu.edu::e393ab72-fd90-4353-94e3-0ac4a1135a7c" providerId="AD" clId="Web-{8F4A6F56-09AC-4468-B1BA-AEE1E47E98C8}" dt="2023-04-27T17:27:44.036" v="32" actId="1076"/>
        <pc:sldMkLst>
          <pc:docMk/>
          <pc:sldMk cId="3622787310" sldId="268"/>
        </pc:sldMkLst>
        <pc:spChg chg="mod ord">
          <ac:chgData name="Green, Griffin J." userId="S::green.2101@buckeyemail.osu.edu::e393ab72-fd90-4353-94e3-0ac4a1135a7c" providerId="AD" clId="Web-{8F4A6F56-09AC-4468-B1BA-AEE1E47E98C8}" dt="2023-04-27T17:27:44.036" v="32" actId="1076"/>
          <ac:spMkLst>
            <pc:docMk/>
            <pc:sldMk cId="3622787310" sldId="268"/>
            <ac:spMk id="2" creationId="{098F2873-317A-42B7-DA04-E9A60FB7D678}"/>
          </ac:spMkLst>
        </pc:spChg>
        <pc:spChg chg="mod">
          <ac:chgData name="Green, Griffin J." userId="S::green.2101@buckeyemail.osu.edu::e393ab72-fd90-4353-94e3-0ac4a1135a7c" providerId="AD" clId="Web-{8F4A6F56-09AC-4468-B1BA-AEE1E47E98C8}" dt="2023-04-27T17:27:39.973" v="31" actId="1076"/>
          <ac:spMkLst>
            <pc:docMk/>
            <pc:sldMk cId="3622787310" sldId="268"/>
            <ac:spMk id="12" creationId="{B1233B56-6968-61B0-ECAB-3AE9AEEBE431}"/>
          </ac:spMkLst>
        </pc:spChg>
        <pc:picChg chg="mod ord">
          <ac:chgData name="Green, Griffin J." userId="S::green.2101@buckeyemail.osu.edu::e393ab72-fd90-4353-94e3-0ac4a1135a7c" providerId="AD" clId="Web-{8F4A6F56-09AC-4468-B1BA-AEE1E47E98C8}" dt="2023-04-27T17:23:47.889" v="0"/>
          <ac:picMkLst>
            <pc:docMk/>
            <pc:sldMk cId="3622787310" sldId="268"/>
            <ac:picMk id="4" creationId="{AF28B251-AC92-53F4-A543-A867E6C527C2}"/>
          </ac:picMkLst>
        </pc:picChg>
      </pc:sldChg>
      <pc:sldChg chg="modSp mod modClrScheme chgLayout">
        <pc:chgData name="Green, Griffin J." userId="S::green.2101@buckeyemail.osu.edu::e393ab72-fd90-4353-94e3-0ac4a1135a7c" providerId="AD" clId="Web-{8F4A6F56-09AC-4468-B1BA-AEE1E47E98C8}" dt="2023-04-27T17:26:22.424" v="22" actId="1076"/>
        <pc:sldMkLst>
          <pc:docMk/>
          <pc:sldMk cId="1318748378" sldId="269"/>
        </pc:sldMkLst>
        <pc:spChg chg="mod ord">
          <ac:chgData name="Green, Griffin J." userId="S::green.2101@buckeyemail.osu.edu::e393ab72-fd90-4353-94e3-0ac4a1135a7c" providerId="AD" clId="Web-{8F4A6F56-09AC-4468-B1BA-AEE1E47E98C8}" dt="2023-04-27T17:23:47.889" v="0"/>
          <ac:spMkLst>
            <pc:docMk/>
            <pc:sldMk cId="1318748378" sldId="269"/>
            <ac:spMk id="2" creationId="{59E69ED3-DD69-9420-C1A2-48AF1589905F}"/>
          </ac:spMkLst>
        </pc:spChg>
        <pc:spChg chg="mod">
          <ac:chgData name="Green, Griffin J." userId="S::green.2101@buckeyemail.osu.edu::e393ab72-fd90-4353-94e3-0ac4a1135a7c" providerId="AD" clId="Web-{8F4A6F56-09AC-4468-B1BA-AEE1E47E98C8}" dt="2023-04-27T17:26:10.830" v="20" actId="14100"/>
          <ac:spMkLst>
            <pc:docMk/>
            <pc:sldMk cId="1318748378" sldId="269"/>
            <ac:spMk id="7" creationId="{CBE1A10A-BEFB-9BFB-BE68-E1C5DE703E99}"/>
          </ac:spMkLst>
        </pc:spChg>
        <pc:spChg chg="mod">
          <ac:chgData name="Green, Griffin J." userId="S::green.2101@buckeyemail.osu.edu::e393ab72-fd90-4353-94e3-0ac4a1135a7c" providerId="AD" clId="Web-{8F4A6F56-09AC-4468-B1BA-AEE1E47E98C8}" dt="2023-04-27T17:26:22.424" v="22" actId="1076"/>
          <ac:spMkLst>
            <pc:docMk/>
            <pc:sldMk cId="1318748378" sldId="269"/>
            <ac:spMk id="8" creationId="{41D8E515-27BD-83AE-E092-58A50883EBB1}"/>
          </ac:spMkLst>
        </pc:spChg>
        <pc:spChg chg="mod">
          <ac:chgData name="Green, Griffin J." userId="S::green.2101@buckeyemail.osu.edu::e393ab72-fd90-4353-94e3-0ac4a1135a7c" providerId="AD" clId="Web-{8F4A6F56-09AC-4468-B1BA-AEE1E47E98C8}" dt="2023-04-27T17:24:28.483" v="6" actId="1076"/>
          <ac:spMkLst>
            <pc:docMk/>
            <pc:sldMk cId="1318748378" sldId="269"/>
            <ac:spMk id="10" creationId="{C5B3DB77-1B0A-0B5E-ADA4-47B49271B500}"/>
          </ac:spMkLst>
        </pc:spChg>
        <pc:spChg chg="mod">
          <ac:chgData name="Green, Griffin J." userId="S::green.2101@buckeyemail.osu.edu::e393ab72-fd90-4353-94e3-0ac4a1135a7c" providerId="AD" clId="Web-{8F4A6F56-09AC-4468-B1BA-AEE1E47E98C8}" dt="2023-04-27T17:25:55.095" v="18" actId="1076"/>
          <ac:spMkLst>
            <pc:docMk/>
            <pc:sldMk cId="1318748378" sldId="269"/>
            <ac:spMk id="11" creationId="{A6998784-CF27-C8EE-97BD-A39740F3AADF}"/>
          </ac:spMkLst>
        </pc:spChg>
        <pc:spChg chg="mod">
          <ac:chgData name="Green, Griffin J." userId="S::green.2101@buckeyemail.osu.edu::e393ab72-fd90-4353-94e3-0ac4a1135a7c" providerId="AD" clId="Web-{8F4A6F56-09AC-4468-B1BA-AEE1E47E98C8}" dt="2023-04-27T17:24:06.280" v="1" actId="1076"/>
          <ac:spMkLst>
            <pc:docMk/>
            <pc:sldMk cId="1318748378" sldId="269"/>
            <ac:spMk id="13" creationId="{C9DD7C88-9FF1-3723-3967-D2547AB8796D}"/>
          </ac:spMkLst>
        </pc:spChg>
        <pc:grpChg chg="mod">
          <ac:chgData name="Green, Griffin J." userId="S::green.2101@buckeyemail.osu.edu::e393ab72-fd90-4353-94e3-0ac4a1135a7c" providerId="AD" clId="Web-{8F4A6F56-09AC-4468-B1BA-AEE1E47E98C8}" dt="2023-04-27T17:26:17.127" v="21" actId="1076"/>
          <ac:grpSpMkLst>
            <pc:docMk/>
            <pc:sldMk cId="1318748378" sldId="269"/>
            <ac:grpSpMk id="12" creationId="{D5613D49-E22F-305F-E698-DD10DC89A3D1}"/>
          </ac:grpSpMkLst>
        </pc:grpChg>
        <pc:picChg chg="mod ord">
          <ac:chgData name="Green, Griffin J." userId="S::green.2101@buckeyemail.osu.edu::e393ab72-fd90-4353-94e3-0ac4a1135a7c" providerId="AD" clId="Web-{8F4A6F56-09AC-4468-B1BA-AEE1E47E98C8}" dt="2023-04-27T17:23:47.889" v="0"/>
          <ac:picMkLst>
            <pc:docMk/>
            <pc:sldMk cId="1318748378" sldId="269"/>
            <ac:picMk id="4" creationId="{B4DA5EF4-6DFC-61EA-FAEC-76E2008171E7}"/>
          </ac:picMkLst>
        </pc:picChg>
        <pc:picChg chg="mod">
          <ac:chgData name="Green, Griffin J." userId="S::green.2101@buckeyemail.osu.edu::e393ab72-fd90-4353-94e3-0ac4a1135a7c" providerId="AD" clId="Web-{8F4A6F56-09AC-4468-B1BA-AEE1E47E98C8}" dt="2023-04-27T17:24:15.764" v="3" actId="1076"/>
          <ac:picMkLst>
            <pc:docMk/>
            <pc:sldMk cId="1318748378" sldId="269"/>
            <ac:picMk id="5" creationId="{9BB2C75F-276D-F2D7-C02E-9C26954402A6}"/>
          </ac:picMkLst>
        </pc:picChg>
      </pc:sldChg>
      <pc:sldChg chg="modSp mod modClrScheme chgLayout">
        <pc:chgData name="Green, Griffin J." userId="S::green.2101@buckeyemail.osu.edu::e393ab72-fd90-4353-94e3-0ac4a1135a7c" providerId="AD" clId="Web-{8F4A6F56-09AC-4468-B1BA-AEE1E47E98C8}" dt="2023-04-27T17:23:47.889" v="0"/>
        <pc:sldMkLst>
          <pc:docMk/>
          <pc:sldMk cId="1168520320" sldId="270"/>
        </pc:sldMkLst>
        <pc:spChg chg="mod ord">
          <ac:chgData name="Green, Griffin J." userId="S::green.2101@buckeyemail.osu.edu::e393ab72-fd90-4353-94e3-0ac4a1135a7c" providerId="AD" clId="Web-{8F4A6F56-09AC-4468-B1BA-AEE1E47E98C8}" dt="2023-04-27T17:23:47.889" v="0"/>
          <ac:spMkLst>
            <pc:docMk/>
            <pc:sldMk cId="1168520320" sldId="270"/>
            <ac:spMk id="2" creationId="{0D52E544-CD9A-548B-B760-66FE1209E14C}"/>
          </ac:spMkLst>
        </pc:spChg>
        <pc:picChg chg="mod ord">
          <ac:chgData name="Green, Griffin J." userId="S::green.2101@buckeyemail.osu.edu::e393ab72-fd90-4353-94e3-0ac4a1135a7c" providerId="AD" clId="Web-{8F4A6F56-09AC-4468-B1BA-AEE1E47E98C8}" dt="2023-04-27T17:23:47.889" v="0"/>
          <ac:picMkLst>
            <pc:docMk/>
            <pc:sldMk cId="1168520320" sldId="270"/>
            <ac:picMk id="7" creationId="{9F67FA13-73E3-084B-5A31-0D35E420D44C}"/>
          </ac:picMkLst>
        </pc:picChg>
      </pc:sldChg>
      <pc:sldChg chg="modSp mod modClrScheme chgLayout">
        <pc:chgData name="Green, Griffin J." userId="S::green.2101@buckeyemail.osu.edu::e393ab72-fd90-4353-94e3-0ac4a1135a7c" providerId="AD" clId="Web-{8F4A6F56-09AC-4468-B1BA-AEE1E47E98C8}" dt="2023-04-27T17:23:47.889" v="0"/>
        <pc:sldMkLst>
          <pc:docMk/>
          <pc:sldMk cId="3785391856" sldId="271"/>
        </pc:sldMkLst>
        <pc:spChg chg="mod ord">
          <ac:chgData name="Green, Griffin J." userId="S::green.2101@buckeyemail.osu.edu::e393ab72-fd90-4353-94e3-0ac4a1135a7c" providerId="AD" clId="Web-{8F4A6F56-09AC-4468-B1BA-AEE1E47E98C8}" dt="2023-04-27T17:23:47.889" v="0"/>
          <ac:spMkLst>
            <pc:docMk/>
            <pc:sldMk cId="3785391856" sldId="271"/>
            <ac:spMk id="2" creationId="{0D52E544-CD9A-548B-B760-66FE1209E14C}"/>
          </ac:spMkLst>
        </pc:spChg>
        <pc:picChg chg="mod ord">
          <ac:chgData name="Green, Griffin J." userId="S::green.2101@buckeyemail.osu.edu::e393ab72-fd90-4353-94e3-0ac4a1135a7c" providerId="AD" clId="Web-{8F4A6F56-09AC-4468-B1BA-AEE1E47E98C8}" dt="2023-04-27T17:23:47.889" v="0"/>
          <ac:picMkLst>
            <pc:docMk/>
            <pc:sldMk cId="3785391856" sldId="271"/>
            <ac:picMk id="5" creationId="{76CC555F-5CC6-3054-110C-0C8177EF3C98}"/>
          </ac:picMkLst>
        </pc:picChg>
      </pc:sldChg>
      <pc:sldChg chg="modSp mod modClrScheme chgLayout">
        <pc:chgData name="Green, Griffin J." userId="S::green.2101@buckeyemail.osu.edu::e393ab72-fd90-4353-94e3-0ac4a1135a7c" providerId="AD" clId="Web-{8F4A6F56-09AC-4468-B1BA-AEE1E47E98C8}" dt="2023-04-27T17:23:47.889" v="0"/>
        <pc:sldMkLst>
          <pc:docMk/>
          <pc:sldMk cId="1758872437" sldId="272"/>
        </pc:sldMkLst>
        <pc:spChg chg="mod ord">
          <ac:chgData name="Green, Griffin J." userId="S::green.2101@buckeyemail.osu.edu::e393ab72-fd90-4353-94e3-0ac4a1135a7c" providerId="AD" clId="Web-{8F4A6F56-09AC-4468-B1BA-AEE1E47E98C8}" dt="2023-04-27T17:23:47.889" v="0"/>
          <ac:spMkLst>
            <pc:docMk/>
            <pc:sldMk cId="1758872437" sldId="272"/>
            <ac:spMk id="2" creationId="{0816BAB1-6A14-31CA-789D-C80CAFD28513}"/>
          </ac:spMkLst>
        </pc:spChg>
        <pc:spChg chg="mod ord">
          <ac:chgData name="Green, Griffin J." userId="S::green.2101@buckeyemail.osu.edu::e393ab72-fd90-4353-94e3-0ac4a1135a7c" providerId="AD" clId="Web-{8F4A6F56-09AC-4468-B1BA-AEE1E47E98C8}" dt="2023-04-27T17:23:47.889" v="0"/>
          <ac:spMkLst>
            <pc:docMk/>
            <pc:sldMk cId="1758872437" sldId="272"/>
            <ac:spMk id="3" creationId="{F26470CB-92BA-925B-8DA9-839914EAE2B1}"/>
          </ac:spMkLst>
        </pc:spChg>
      </pc:sldChg>
      <pc:sldChg chg="modSp mod modClrScheme chgLayout">
        <pc:chgData name="Green, Griffin J." userId="S::green.2101@buckeyemail.osu.edu::e393ab72-fd90-4353-94e3-0ac4a1135a7c" providerId="AD" clId="Web-{8F4A6F56-09AC-4468-B1BA-AEE1E47E98C8}" dt="2023-04-27T17:23:47.889" v="0"/>
        <pc:sldMkLst>
          <pc:docMk/>
          <pc:sldMk cId="2198601061" sldId="275"/>
        </pc:sldMkLst>
        <pc:spChg chg="mod ord">
          <ac:chgData name="Green, Griffin J." userId="S::green.2101@buckeyemail.osu.edu::e393ab72-fd90-4353-94e3-0ac4a1135a7c" providerId="AD" clId="Web-{8F4A6F56-09AC-4468-B1BA-AEE1E47E98C8}" dt="2023-04-27T17:23:47.889" v="0"/>
          <ac:spMkLst>
            <pc:docMk/>
            <pc:sldMk cId="2198601061" sldId="275"/>
            <ac:spMk id="2" creationId="{098F2873-317A-42B7-DA04-E9A60FB7D678}"/>
          </ac:spMkLst>
        </pc:spChg>
        <pc:spChg chg="mod ord">
          <ac:chgData name="Green, Griffin J." userId="S::green.2101@buckeyemail.osu.edu::e393ab72-fd90-4353-94e3-0ac4a1135a7c" providerId="AD" clId="Web-{8F4A6F56-09AC-4468-B1BA-AEE1E47E98C8}" dt="2023-04-27T17:23:47.889" v="0"/>
          <ac:spMkLst>
            <pc:docMk/>
            <pc:sldMk cId="2198601061" sldId="275"/>
            <ac:spMk id="6" creationId="{F612FD3C-CB88-29DF-60AB-582639BFD7B0}"/>
          </ac:spMkLst>
        </pc:spChg>
      </pc:sldChg>
      <pc:sldChg chg="modSp mod modClrScheme chgLayout">
        <pc:chgData name="Green, Griffin J." userId="S::green.2101@buckeyemail.osu.edu::e393ab72-fd90-4353-94e3-0ac4a1135a7c" providerId="AD" clId="Web-{8F4A6F56-09AC-4468-B1BA-AEE1E47E98C8}" dt="2023-04-27T17:23:47.889" v="0"/>
        <pc:sldMkLst>
          <pc:docMk/>
          <pc:sldMk cId="2199266125" sldId="276"/>
        </pc:sldMkLst>
        <pc:spChg chg="mod ord">
          <ac:chgData name="Green, Griffin J." userId="S::green.2101@buckeyemail.osu.edu::e393ab72-fd90-4353-94e3-0ac4a1135a7c" providerId="AD" clId="Web-{8F4A6F56-09AC-4468-B1BA-AEE1E47E98C8}" dt="2023-04-27T17:23:47.889" v="0"/>
          <ac:spMkLst>
            <pc:docMk/>
            <pc:sldMk cId="2199266125" sldId="276"/>
            <ac:spMk id="2" creationId="{098F2873-317A-42B7-DA04-E9A60FB7D678}"/>
          </ac:spMkLst>
        </pc:spChg>
        <pc:spChg chg="mod ord">
          <ac:chgData name="Green, Griffin J." userId="S::green.2101@buckeyemail.osu.edu::e393ab72-fd90-4353-94e3-0ac4a1135a7c" providerId="AD" clId="Web-{8F4A6F56-09AC-4468-B1BA-AEE1E47E98C8}" dt="2023-04-27T17:23:47.889" v="0"/>
          <ac:spMkLst>
            <pc:docMk/>
            <pc:sldMk cId="2199266125" sldId="276"/>
            <ac:spMk id="6" creationId="{F612FD3C-CB88-29DF-60AB-582639BFD7B0}"/>
          </ac:spMkLst>
        </pc:spChg>
      </pc:sldChg>
      <pc:sldChg chg="modSp mod modClrScheme chgLayout">
        <pc:chgData name="Green, Griffin J." userId="S::green.2101@buckeyemail.osu.edu::e393ab72-fd90-4353-94e3-0ac4a1135a7c" providerId="AD" clId="Web-{8F4A6F56-09AC-4468-B1BA-AEE1E47E98C8}" dt="2023-04-27T17:23:47.889" v="0"/>
        <pc:sldMkLst>
          <pc:docMk/>
          <pc:sldMk cId="43720730" sldId="278"/>
        </pc:sldMkLst>
        <pc:spChg chg="mod ord">
          <ac:chgData name="Green, Griffin J." userId="S::green.2101@buckeyemail.osu.edu::e393ab72-fd90-4353-94e3-0ac4a1135a7c" providerId="AD" clId="Web-{8F4A6F56-09AC-4468-B1BA-AEE1E47E98C8}" dt="2023-04-27T17:23:47.889" v="0"/>
          <ac:spMkLst>
            <pc:docMk/>
            <pc:sldMk cId="43720730" sldId="278"/>
            <ac:spMk id="2" creationId="{E4C0390B-D940-6200-A96E-85C7B1E72CC8}"/>
          </ac:spMkLst>
        </pc:spChg>
        <pc:spChg chg="mod ord">
          <ac:chgData name="Green, Griffin J." userId="S::green.2101@buckeyemail.osu.edu::e393ab72-fd90-4353-94e3-0ac4a1135a7c" providerId="AD" clId="Web-{8F4A6F56-09AC-4468-B1BA-AEE1E47E98C8}" dt="2023-04-27T17:23:47.889" v="0"/>
          <ac:spMkLst>
            <pc:docMk/>
            <pc:sldMk cId="43720730" sldId="278"/>
            <ac:spMk id="3" creationId="{24DAF679-B5CC-6ADA-7169-E295D6598123}"/>
          </ac:spMkLst>
        </pc:spChg>
      </pc:sldChg>
      <pc:sldChg chg="modSp mod modClrScheme chgLayout">
        <pc:chgData name="Green, Griffin J." userId="S::green.2101@buckeyemail.osu.edu::e393ab72-fd90-4353-94e3-0ac4a1135a7c" providerId="AD" clId="Web-{8F4A6F56-09AC-4468-B1BA-AEE1E47E98C8}" dt="2023-04-27T17:28:15.271" v="35" actId="1076"/>
        <pc:sldMkLst>
          <pc:docMk/>
          <pc:sldMk cId="2957146198" sldId="279"/>
        </pc:sldMkLst>
        <pc:spChg chg="mod ord">
          <ac:chgData name="Green, Griffin J." userId="S::green.2101@buckeyemail.osu.edu::e393ab72-fd90-4353-94e3-0ac4a1135a7c" providerId="AD" clId="Web-{8F4A6F56-09AC-4468-B1BA-AEE1E47E98C8}" dt="2023-04-27T17:23:47.889" v="0"/>
          <ac:spMkLst>
            <pc:docMk/>
            <pc:sldMk cId="2957146198" sldId="279"/>
            <ac:spMk id="2" creationId="{0816BAB1-6A14-31CA-789D-C80CAFD28513}"/>
          </ac:spMkLst>
        </pc:spChg>
        <pc:spChg chg="mod ord">
          <ac:chgData name="Green, Griffin J." userId="S::green.2101@buckeyemail.osu.edu::e393ab72-fd90-4353-94e3-0ac4a1135a7c" providerId="AD" clId="Web-{8F4A6F56-09AC-4468-B1BA-AEE1E47E98C8}" dt="2023-04-27T17:28:15.271" v="35" actId="1076"/>
          <ac:spMkLst>
            <pc:docMk/>
            <pc:sldMk cId="2957146198" sldId="279"/>
            <ac:spMk id="3" creationId="{F26470CB-92BA-925B-8DA9-839914EAE2B1}"/>
          </ac:spMkLst>
        </pc:spChg>
      </pc:sldChg>
      <pc:sldMasterChg chg="del delSldLayout">
        <pc:chgData name="Green, Griffin J." userId="S::green.2101@buckeyemail.osu.edu::e393ab72-fd90-4353-94e3-0ac4a1135a7c" providerId="AD" clId="Web-{8F4A6F56-09AC-4468-B1BA-AEE1E47E98C8}" dt="2023-04-27T17:23:47.889" v="0"/>
        <pc:sldMasterMkLst>
          <pc:docMk/>
          <pc:sldMasterMk cId="2460954070" sldId="2147483660"/>
        </pc:sldMasterMkLst>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2385387890" sldId="2147483661"/>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949138452" sldId="2147483662"/>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2591524520" sldId="2147483663"/>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1203092039" sldId="2147483664"/>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3733172339" sldId="2147483665"/>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3210312558" sldId="2147483666"/>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3146388984" sldId="2147483667"/>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3171841454" sldId="2147483668"/>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1718958274" sldId="2147483669"/>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2202905451" sldId="2147483670"/>
          </pc:sldLayoutMkLst>
        </pc:sldLayoutChg>
        <pc:sldLayoutChg chg="del">
          <pc:chgData name="Green, Griffin J." userId="S::green.2101@buckeyemail.osu.edu::e393ab72-fd90-4353-94e3-0ac4a1135a7c" providerId="AD" clId="Web-{8F4A6F56-09AC-4468-B1BA-AEE1E47E98C8}" dt="2023-04-27T17:23:47.889" v="0"/>
          <pc:sldLayoutMkLst>
            <pc:docMk/>
            <pc:sldMasterMk cId="2460954070" sldId="2147483660"/>
            <pc:sldLayoutMk cId="3479445657" sldId="2147483671"/>
          </pc:sldLayoutMkLst>
        </pc:sldLayoutChg>
      </pc:sldMasterChg>
      <pc:sldMasterChg chg="add addSldLayout modSldLayout">
        <pc:chgData name="Green, Griffin J." userId="S::green.2101@buckeyemail.osu.edu::e393ab72-fd90-4353-94e3-0ac4a1135a7c" providerId="AD" clId="Web-{8F4A6F56-09AC-4468-B1BA-AEE1E47E98C8}" dt="2023-04-27T17:23:47.889" v="0"/>
        <pc:sldMasterMkLst>
          <pc:docMk/>
          <pc:sldMasterMk cId="2552004432" sldId="2147483672"/>
        </pc:sldMasterMkLst>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2895616432" sldId="2147483673"/>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2773306864" sldId="2147483674"/>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693979566" sldId="2147483675"/>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3708616504" sldId="2147483676"/>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3407620547" sldId="2147483677"/>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69369872" sldId="2147483678"/>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3420942855" sldId="2147483679"/>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108517205" sldId="2147483680"/>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2851510766" sldId="2147483681"/>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3374084699" sldId="2147483682"/>
          </pc:sldLayoutMkLst>
        </pc:sldLayoutChg>
        <pc:sldLayoutChg chg="add mod replId">
          <pc:chgData name="Green, Griffin J." userId="S::green.2101@buckeyemail.osu.edu::e393ab72-fd90-4353-94e3-0ac4a1135a7c" providerId="AD" clId="Web-{8F4A6F56-09AC-4468-B1BA-AEE1E47E98C8}" dt="2023-04-27T17:23:47.889" v="0"/>
          <pc:sldLayoutMkLst>
            <pc:docMk/>
            <pc:sldMasterMk cId="2552004432" sldId="2147483672"/>
            <pc:sldLayoutMk cId="1300766752" sldId="2147483683"/>
          </pc:sldLayoutMkLst>
        </pc:sldLayoutChg>
      </pc:sldMasterChg>
    </pc:docChg>
  </pc:docChgLst>
  <pc:docChgLst>
    <pc:chgData name="Paoletti, Jonah" userId="S::paoletti.20@buckeyemail.osu.edu::8b5da7ca-e2f7-4478-b562-88aa419fd235" providerId="AD" clId="Web-{420B02FA-1113-D8B0-1DD3-AF5D80E9F7F3}"/>
    <pc:docChg chg="addSld">
      <pc:chgData name="Paoletti, Jonah" userId="S::paoletti.20@buckeyemail.osu.edu::8b5da7ca-e2f7-4478-b562-88aa419fd235" providerId="AD" clId="Web-{420B02FA-1113-D8B0-1DD3-AF5D80E9F7F3}" dt="2023-04-27T23:33:39.547" v="0"/>
      <pc:docMkLst>
        <pc:docMk/>
      </pc:docMkLst>
      <pc:sldChg chg="new">
        <pc:chgData name="Paoletti, Jonah" userId="S::paoletti.20@buckeyemail.osu.edu::8b5da7ca-e2f7-4478-b562-88aa419fd235" providerId="AD" clId="Web-{420B02FA-1113-D8B0-1DD3-AF5D80E9F7F3}" dt="2023-04-27T23:33:39.547" v="0"/>
        <pc:sldMkLst>
          <pc:docMk/>
          <pc:sldMk cId="1510426733" sldId="280"/>
        </pc:sldMkLst>
      </pc:sldChg>
    </pc:docChg>
  </pc:docChgLst>
  <pc:docChgLst>
    <pc:chgData name="Rocco, Mason A." userId="S::rocco.58@buckeyemail.osu.edu::b0ad38c9-2a91-4a4c-a22e-50b99d878624" providerId="AD" clId="Web-{41F9C586-A205-4FF7-94D5-D8E1001577B0}"/>
    <pc:docChg chg="addSld delSld modSld sldOrd">
      <pc:chgData name="Rocco, Mason A." userId="S::rocco.58@buckeyemail.osu.edu::b0ad38c9-2a91-4a4c-a22e-50b99d878624" providerId="AD" clId="Web-{41F9C586-A205-4FF7-94D5-D8E1001577B0}" dt="2023-04-22T00:13:42.112" v="833"/>
      <pc:docMkLst>
        <pc:docMk/>
      </pc:docMkLst>
      <pc:sldChg chg="modSp">
        <pc:chgData name="Rocco, Mason A." userId="S::rocco.58@buckeyemail.osu.edu::b0ad38c9-2a91-4a4c-a22e-50b99d878624" providerId="AD" clId="Web-{41F9C586-A205-4FF7-94D5-D8E1001577B0}" dt="2023-04-21T23:35:29.697" v="609" actId="20577"/>
        <pc:sldMkLst>
          <pc:docMk/>
          <pc:sldMk cId="109857222" sldId="256"/>
        </pc:sldMkLst>
        <pc:spChg chg="mod">
          <ac:chgData name="Rocco, Mason A." userId="S::rocco.58@buckeyemail.osu.edu::b0ad38c9-2a91-4a4c-a22e-50b99d878624" providerId="AD" clId="Web-{41F9C586-A205-4FF7-94D5-D8E1001577B0}" dt="2023-04-21T21:32:29.298" v="4" actId="20577"/>
          <ac:spMkLst>
            <pc:docMk/>
            <pc:sldMk cId="109857222" sldId="256"/>
            <ac:spMk id="2" creationId="{00000000-0000-0000-0000-000000000000}"/>
          </ac:spMkLst>
        </pc:spChg>
        <pc:spChg chg="mod">
          <ac:chgData name="Rocco, Mason A." userId="S::rocco.58@buckeyemail.osu.edu::b0ad38c9-2a91-4a4c-a22e-50b99d878624" providerId="AD" clId="Web-{41F9C586-A205-4FF7-94D5-D8E1001577B0}" dt="2023-04-21T23:35:29.697" v="609" actId="20577"/>
          <ac:spMkLst>
            <pc:docMk/>
            <pc:sldMk cId="109857222" sldId="256"/>
            <ac:spMk id="3" creationId="{00000000-0000-0000-0000-000000000000}"/>
          </ac:spMkLst>
        </pc:spChg>
      </pc:sldChg>
      <pc:sldChg chg="addSp delSp modSp new">
        <pc:chgData name="Rocco, Mason A." userId="S::rocco.58@buckeyemail.osu.edu::b0ad38c9-2a91-4a4c-a22e-50b99d878624" providerId="AD" clId="Web-{41F9C586-A205-4FF7-94D5-D8E1001577B0}" dt="2023-04-21T23:46:07.397" v="810" actId="20577"/>
        <pc:sldMkLst>
          <pc:docMk/>
          <pc:sldMk cId="1434159156" sldId="257"/>
        </pc:sldMkLst>
        <pc:spChg chg="mod">
          <ac:chgData name="Rocco, Mason A." userId="S::rocco.58@buckeyemail.osu.edu::b0ad38c9-2a91-4a4c-a22e-50b99d878624" providerId="AD" clId="Web-{41F9C586-A205-4FF7-94D5-D8E1001577B0}" dt="2023-04-21T23:34:56.134" v="575" actId="20577"/>
          <ac:spMkLst>
            <pc:docMk/>
            <pc:sldMk cId="1434159156" sldId="257"/>
            <ac:spMk id="2" creationId="{67D4F407-1659-D97D-2B60-96917534DA61}"/>
          </ac:spMkLst>
        </pc:spChg>
        <pc:spChg chg="mod">
          <ac:chgData name="Rocco, Mason A." userId="S::rocco.58@buckeyemail.osu.edu::b0ad38c9-2a91-4a4c-a22e-50b99d878624" providerId="AD" clId="Web-{41F9C586-A205-4FF7-94D5-D8E1001577B0}" dt="2023-04-21T23:46:07.397" v="810" actId="20577"/>
          <ac:spMkLst>
            <pc:docMk/>
            <pc:sldMk cId="1434159156" sldId="257"/>
            <ac:spMk id="3" creationId="{AFF3DC24-45A0-C57C-A9BF-471C8C5A44EC}"/>
          </ac:spMkLst>
        </pc:spChg>
        <pc:spChg chg="add del mod">
          <ac:chgData name="Rocco, Mason A." userId="S::rocco.58@buckeyemail.osu.edu::b0ad38c9-2a91-4a4c-a22e-50b99d878624" providerId="AD" clId="Web-{41F9C586-A205-4FF7-94D5-D8E1001577B0}" dt="2023-04-21T23:32:55.286" v="406"/>
          <ac:spMkLst>
            <pc:docMk/>
            <pc:sldMk cId="1434159156" sldId="257"/>
            <ac:spMk id="5" creationId="{91B458B1-0886-B7D8-F1A3-4B6541DE9FCC}"/>
          </ac:spMkLst>
        </pc:spChg>
      </pc:sldChg>
      <pc:sldChg chg="modSp new">
        <pc:chgData name="Rocco, Mason A." userId="S::rocco.58@buckeyemail.osu.edu::b0ad38c9-2a91-4a4c-a22e-50b99d878624" providerId="AD" clId="Web-{41F9C586-A205-4FF7-94D5-D8E1001577B0}" dt="2023-04-21T23:32:07.504" v="399" actId="20577"/>
        <pc:sldMkLst>
          <pc:docMk/>
          <pc:sldMk cId="1458328144" sldId="258"/>
        </pc:sldMkLst>
        <pc:spChg chg="mod">
          <ac:chgData name="Rocco, Mason A." userId="S::rocco.58@buckeyemail.osu.edu::b0ad38c9-2a91-4a4c-a22e-50b99d878624" providerId="AD" clId="Web-{41F9C586-A205-4FF7-94D5-D8E1001577B0}" dt="2023-04-21T21:32:49.018" v="16" actId="20577"/>
          <ac:spMkLst>
            <pc:docMk/>
            <pc:sldMk cId="1458328144" sldId="258"/>
            <ac:spMk id="2" creationId="{D5FFC26A-2354-EF67-2BC3-8C4727E92087}"/>
          </ac:spMkLst>
        </pc:spChg>
        <pc:spChg chg="mod">
          <ac:chgData name="Rocco, Mason A." userId="S::rocco.58@buckeyemail.osu.edu::b0ad38c9-2a91-4a4c-a22e-50b99d878624" providerId="AD" clId="Web-{41F9C586-A205-4FF7-94D5-D8E1001577B0}" dt="2023-04-21T23:32:07.504" v="399" actId="20577"/>
          <ac:spMkLst>
            <pc:docMk/>
            <pc:sldMk cId="1458328144" sldId="258"/>
            <ac:spMk id="3" creationId="{48F0E844-551E-D2BC-77CD-44F123B3A4BA}"/>
          </ac:spMkLst>
        </pc:spChg>
      </pc:sldChg>
      <pc:sldChg chg="addSp delSp modSp new">
        <pc:chgData name="Rocco, Mason A." userId="S::rocco.58@buckeyemail.osu.edu::b0ad38c9-2a91-4a4c-a22e-50b99d878624" providerId="AD" clId="Web-{41F9C586-A205-4FF7-94D5-D8E1001577B0}" dt="2023-04-21T23:37:58.436" v="680" actId="20577"/>
        <pc:sldMkLst>
          <pc:docMk/>
          <pc:sldMk cId="476417992" sldId="259"/>
        </pc:sldMkLst>
        <pc:spChg chg="mod">
          <ac:chgData name="Rocco, Mason A." userId="S::rocco.58@buckeyemail.osu.edu::b0ad38c9-2a91-4a4c-a22e-50b99d878624" providerId="AD" clId="Web-{41F9C586-A205-4FF7-94D5-D8E1001577B0}" dt="2023-04-21T23:36:24.480" v="610" actId="1076"/>
          <ac:spMkLst>
            <pc:docMk/>
            <pc:sldMk cId="476417992" sldId="259"/>
            <ac:spMk id="2" creationId="{02EB9AEA-25D1-4EFE-2D7C-CE57221F9255}"/>
          </ac:spMkLst>
        </pc:spChg>
        <pc:spChg chg="del">
          <ac:chgData name="Rocco, Mason A." userId="S::rocco.58@buckeyemail.osu.edu::b0ad38c9-2a91-4a4c-a22e-50b99d878624" providerId="AD" clId="Web-{41F9C586-A205-4FF7-94D5-D8E1001577B0}" dt="2023-04-21T21:36:07.991" v="42"/>
          <ac:spMkLst>
            <pc:docMk/>
            <pc:sldMk cId="476417992" sldId="259"/>
            <ac:spMk id="3" creationId="{1584B711-F8F3-9333-7570-4147FA45ED40}"/>
          </ac:spMkLst>
        </pc:spChg>
        <pc:spChg chg="add mod">
          <ac:chgData name="Rocco, Mason A." userId="S::rocco.58@buckeyemail.osu.edu::b0ad38c9-2a91-4a4c-a22e-50b99d878624" providerId="AD" clId="Web-{41F9C586-A205-4FF7-94D5-D8E1001577B0}" dt="2023-04-21T23:37:58.436" v="680" actId="20577"/>
          <ac:spMkLst>
            <pc:docMk/>
            <pc:sldMk cId="476417992" sldId="259"/>
            <ac:spMk id="4" creationId="{4BBF7490-0194-27A6-664A-801F9E7B3B58}"/>
          </ac:spMkLst>
        </pc:spChg>
        <pc:spChg chg="add del mod">
          <ac:chgData name="Rocco, Mason A." userId="S::rocco.58@buckeyemail.osu.edu::b0ad38c9-2a91-4a4c-a22e-50b99d878624" providerId="AD" clId="Web-{41F9C586-A205-4FF7-94D5-D8E1001577B0}" dt="2023-04-21T21:45:46.990" v="46"/>
          <ac:spMkLst>
            <pc:docMk/>
            <pc:sldMk cId="476417992" sldId="259"/>
            <ac:spMk id="6" creationId="{15D46585-9C5F-E0C7-B844-E115C19273B0}"/>
          </ac:spMkLst>
        </pc:spChg>
        <pc:spChg chg="add del mod">
          <ac:chgData name="Rocco, Mason A." userId="S::rocco.58@buckeyemail.osu.edu::b0ad38c9-2a91-4a4c-a22e-50b99d878624" providerId="AD" clId="Web-{41F9C586-A205-4FF7-94D5-D8E1001577B0}" dt="2023-04-21T21:47:18.367" v="62"/>
          <ac:spMkLst>
            <pc:docMk/>
            <pc:sldMk cId="476417992" sldId="259"/>
            <ac:spMk id="9" creationId="{CF49B9A0-AB32-2AD3-C46E-A42589B15D3D}"/>
          </ac:spMkLst>
        </pc:spChg>
        <pc:spChg chg="add del mod">
          <ac:chgData name="Rocco, Mason A." userId="S::rocco.58@buckeyemail.osu.edu::b0ad38c9-2a91-4a4c-a22e-50b99d878624" providerId="AD" clId="Web-{41F9C586-A205-4FF7-94D5-D8E1001577B0}" dt="2023-04-21T23:25:21.648" v="212"/>
          <ac:spMkLst>
            <pc:docMk/>
            <pc:sldMk cId="476417992" sldId="259"/>
            <ac:spMk id="11" creationId="{FC3A252B-7EC2-8366-DDE4-474DC54EB55A}"/>
          </ac:spMkLst>
        </pc:spChg>
        <pc:picChg chg="add del mod">
          <ac:chgData name="Rocco, Mason A." userId="S::rocco.58@buckeyemail.osu.edu::b0ad38c9-2a91-4a4c-a22e-50b99d878624" providerId="AD" clId="Web-{41F9C586-A205-4FF7-94D5-D8E1001577B0}" dt="2023-04-21T23:06:22.910" v="118"/>
          <ac:picMkLst>
            <pc:docMk/>
            <pc:sldMk cId="476417992" sldId="259"/>
            <ac:picMk id="3" creationId="{09604D24-E93D-12BD-BE53-1DB5B520C1DA}"/>
          </ac:picMkLst>
        </pc:picChg>
        <pc:picChg chg="add del mod ord modCrop">
          <ac:chgData name="Rocco, Mason A." userId="S::rocco.58@buckeyemail.osu.edu::b0ad38c9-2a91-4a4c-a22e-50b99d878624" providerId="AD" clId="Web-{41F9C586-A205-4FF7-94D5-D8E1001577B0}" dt="2023-04-21T21:44:03.925" v="45"/>
          <ac:picMkLst>
            <pc:docMk/>
            <pc:sldMk cId="476417992" sldId="259"/>
            <ac:picMk id="4" creationId="{D3960967-EAA0-52A8-9EBC-56D52A00F6DD}"/>
          </ac:picMkLst>
        </pc:picChg>
        <pc:picChg chg="add del mod ord modCrop">
          <ac:chgData name="Rocco, Mason A." userId="S::rocco.58@buckeyemail.osu.edu::b0ad38c9-2a91-4a4c-a22e-50b99d878624" providerId="AD" clId="Web-{41F9C586-A205-4FF7-94D5-D8E1001577B0}" dt="2023-04-21T21:46:42.116" v="56"/>
          <ac:picMkLst>
            <pc:docMk/>
            <pc:sldMk cId="476417992" sldId="259"/>
            <ac:picMk id="7" creationId="{5408EF36-1AA3-293A-5C7B-8B1D47FA83CD}"/>
          </ac:picMkLst>
        </pc:picChg>
        <pc:picChg chg="add mod ord modCrop">
          <ac:chgData name="Rocco, Mason A." userId="S::rocco.58@buckeyemail.osu.edu::b0ad38c9-2a91-4a4c-a22e-50b99d878624" providerId="AD" clId="Web-{41F9C586-A205-4FF7-94D5-D8E1001577B0}" dt="2023-04-21T23:36:40.371" v="615" actId="1076"/>
          <ac:picMkLst>
            <pc:docMk/>
            <pc:sldMk cId="476417992" sldId="259"/>
            <ac:picMk id="10" creationId="{9C8C7700-2902-7110-2770-588587DE99ED}"/>
          </ac:picMkLst>
        </pc:picChg>
      </pc:sldChg>
      <pc:sldChg chg="modSp new del">
        <pc:chgData name="Rocco, Mason A." userId="S::rocco.58@buckeyemail.osu.edu::b0ad38c9-2a91-4a4c-a22e-50b99d878624" providerId="AD" clId="Web-{41F9C586-A205-4FF7-94D5-D8E1001577B0}" dt="2023-04-22T00:13:42.112" v="833"/>
        <pc:sldMkLst>
          <pc:docMk/>
          <pc:sldMk cId="767762749" sldId="260"/>
        </pc:sldMkLst>
        <pc:spChg chg="mod">
          <ac:chgData name="Rocco, Mason A." userId="S::rocco.58@buckeyemail.osu.edu::b0ad38c9-2a91-4a4c-a22e-50b99d878624" providerId="AD" clId="Web-{41F9C586-A205-4FF7-94D5-D8E1001577B0}" dt="2023-04-21T21:33:10.940" v="36" actId="20577"/>
          <ac:spMkLst>
            <pc:docMk/>
            <pc:sldMk cId="767762749" sldId="260"/>
            <ac:spMk id="2" creationId="{0D7A089C-717F-6510-A0A1-D44675034306}"/>
          </ac:spMkLst>
        </pc:spChg>
      </pc:sldChg>
      <pc:sldChg chg="modSp new">
        <pc:chgData name="Rocco, Mason A." userId="S::rocco.58@buckeyemail.osu.edu::b0ad38c9-2a91-4a4c-a22e-50b99d878624" providerId="AD" clId="Web-{41F9C586-A205-4FF7-94D5-D8E1001577B0}" dt="2023-04-21T21:33:14.440" v="39" actId="20577"/>
        <pc:sldMkLst>
          <pc:docMk/>
          <pc:sldMk cId="2627313197" sldId="261"/>
        </pc:sldMkLst>
        <pc:spChg chg="mod">
          <ac:chgData name="Rocco, Mason A." userId="S::rocco.58@buckeyemail.osu.edu::b0ad38c9-2a91-4a4c-a22e-50b99d878624" providerId="AD" clId="Web-{41F9C586-A205-4FF7-94D5-D8E1001577B0}" dt="2023-04-21T21:33:14.440" v="39" actId="20577"/>
          <ac:spMkLst>
            <pc:docMk/>
            <pc:sldMk cId="2627313197" sldId="261"/>
            <ac:spMk id="2" creationId="{E4C0390B-D940-6200-A96E-85C7B1E72CC8}"/>
          </ac:spMkLst>
        </pc:spChg>
      </pc:sldChg>
      <pc:sldChg chg="new del">
        <pc:chgData name="Rocco, Mason A." userId="S::rocco.58@buckeyemail.osu.edu::b0ad38c9-2a91-4a4c-a22e-50b99d878624" providerId="AD" clId="Web-{41F9C586-A205-4FF7-94D5-D8E1001577B0}" dt="2023-04-21T21:35:58.225" v="41"/>
        <pc:sldMkLst>
          <pc:docMk/>
          <pc:sldMk cId="1683270628" sldId="262"/>
        </pc:sldMkLst>
      </pc:sldChg>
      <pc:sldChg chg="addSp delSp modSp add replId">
        <pc:chgData name="Rocco, Mason A." userId="S::rocco.58@buckeyemail.osu.edu::b0ad38c9-2a91-4a4c-a22e-50b99d878624" providerId="AD" clId="Web-{41F9C586-A205-4FF7-94D5-D8E1001577B0}" dt="2023-04-22T00:13:27.876" v="829"/>
        <pc:sldMkLst>
          <pc:docMk/>
          <pc:sldMk cId="2371912414" sldId="262"/>
        </pc:sldMkLst>
        <pc:spChg chg="del">
          <ac:chgData name="Rocco, Mason A." userId="S::rocco.58@buckeyemail.osu.edu::b0ad38c9-2a91-4a4c-a22e-50b99d878624" providerId="AD" clId="Web-{41F9C586-A205-4FF7-94D5-D8E1001577B0}" dt="2023-04-21T21:46:46.288" v="57"/>
          <ac:spMkLst>
            <pc:docMk/>
            <pc:sldMk cId="2371912414" sldId="262"/>
            <ac:spMk id="2" creationId="{02EB9AEA-25D1-4EFE-2D7C-CE57221F9255}"/>
          </ac:spMkLst>
        </pc:spChg>
        <pc:spChg chg="add mod">
          <ac:chgData name="Rocco, Mason A." userId="S::rocco.58@buckeyemail.osu.edu::b0ad38c9-2a91-4a4c-a22e-50b99d878624" providerId="AD" clId="Web-{41F9C586-A205-4FF7-94D5-D8E1001577B0}" dt="2023-04-21T23:30:12.109" v="334" actId="1076"/>
          <ac:spMkLst>
            <pc:docMk/>
            <pc:sldMk cId="2371912414" sldId="262"/>
            <ac:spMk id="3" creationId="{D4382604-279C-F33C-2F31-4BAE3569B2A5}"/>
          </ac:spMkLst>
        </pc:spChg>
        <pc:spChg chg="add del mod">
          <ac:chgData name="Rocco, Mason A." userId="S::rocco.58@buckeyemail.osu.edu::b0ad38c9-2a91-4a4c-a22e-50b99d878624" providerId="AD" clId="Web-{41F9C586-A205-4FF7-94D5-D8E1001577B0}" dt="2023-04-21T21:46:49.366" v="58"/>
          <ac:spMkLst>
            <pc:docMk/>
            <pc:sldMk cId="2371912414" sldId="262"/>
            <ac:spMk id="4" creationId="{DD2FCB8E-1793-A92B-7E8D-7C4783A837CD}"/>
          </ac:spMkLst>
        </pc:spChg>
        <pc:spChg chg="add mod">
          <ac:chgData name="Rocco, Mason A." userId="S::rocco.58@buckeyemail.osu.edu::b0ad38c9-2a91-4a4c-a22e-50b99d878624" providerId="AD" clId="Web-{41F9C586-A205-4FF7-94D5-D8E1001577B0}" dt="2023-04-21T23:38:20.536" v="692" actId="20577"/>
          <ac:spMkLst>
            <pc:docMk/>
            <pc:sldMk cId="2371912414" sldId="262"/>
            <ac:spMk id="5" creationId="{C9DFD53F-E03B-5C88-A781-B609E2BFA0D2}"/>
          </ac:spMkLst>
        </pc:spChg>
        <pc:spChg chg="add del mod">
          <ac:chgData name="Rocco, Mason A." userId="S::rocco.58@buckeyemail.osu.edu::b0ad38c9-2a91-4a4c-a22e-50b99d878624" providerId="AD" clId="Web-{41F9C586-A205-4FF7-94D5-D8E1001577B0}" dt="2023-04-21T23:25:29.820" v="214"/>
          <ac:spMkLst>
            <pc:docMk/>
            <pc:sldMk cId="2371912414" sldId="262"/>
            <ac:spMk id="6" creationId="{BC973D19-8BC7-ECEB-E26E-DA696E259DAC}"/>
          </ac:spMkLst>
        </pc:spChg>
        <pc:spChg chg="add mod">
          <ac:chgData name="Rocco, Mason A." userId="S::rocco.58@buckeyemail.osu.edu::b0ad38c9-2a91-4a4c-a22e-50b99d878624" providerId="AD" clId="Web-{41F9C586-A205-4FF7-94D5-D8E1001577B0}" dt="2023-04-21T23:38:53.490" v="695" actId="14100"/>
          <ac:spMkLst>
            <pc:docMk/>
            <pc:sldMk cId="2371912414" sldId="262"/>
            <ac:spMk id="8" creationId="{2DBD4B73-74DD-F1E1-564F-941507193D51}"/>
          </ac:spMkLst>
        </pc:spChg>
        <pc:spChg chg="add mod">
          <ac:chgData name="Rocco, Mason A." userId="S::rocco.58@buckeyemail.osu.edu::b0ad38c9-2a91-4a4c-a22e-50b99d878624" providerId="AD" clId="Web-{41F9C586-A205-4FF7-94D5-D8E1001577B0}" dt="2023-04-21T23:39:19.538" v="700" actId="1076"/>
          <ac:spMkLst>
            <pc:docMk/>
            <pc:sldMk cId="2371912414" sldId="262"/>
            <ac:spMk id="9" creationId="{65D822FD-3514-8D69-CC01-EA7A0CD1DAE9}"/>
          </ac:spMkLst>
        </pc:spChg>
        <pc:spChg chg="add mod">
          <ac:chgData name="Rocco, Mason A." userId="S::rocco.58@buckeyemail.osu.edu::b0ad38c9-2a91-4a4c-a22e-50b99d878624" providerId="AD" clId="Web-{41F9C586-A205-4FF7-94D5-D8E1001577B0}" dt="2023-04-21T23:39:15.835" v="699" actId="1076"/>
          <ac:spMkLst>
            <pc:docMk/>
            <pc:sldMk cId="2371912414" sldId="262"/>
            <ac:spMk id="10" creationId="{C8B4D137-D4BE-296F-2097-B938F778E1AD}"/>
          </ac:spMkLst>
        </pc:spChg>
        <pc:picChg chg="add del mod">
          <ac:chgData name="Rocco, Mason A." userId="S::rocco.58@buckeyemail.osu.edu::b0ad38c9-2a91-4a4c-a22e-50b99d878624" providerId="AD" clId="Web-{41F9C586-A205-4FF7-94D5-D8E1001577B0}" dt="2023-04-22T00:13:27.876" v="829"/>
          <ac:picMkLst>
            <pc:docMk/>
            <pc:sldMk cId="2371912414" sldId="262"/>
            <ac:picMk id="4" creationId="{8507DAC1-4450-0FF4-5B62-AC0335B921EB}"/>
          </ac:picMkLst>
        </pc:picChg>
        <pc:picChg chg="mod">
          <ac:chgData name="Rocco, Mason A." userId="S::rocco.58@buckeyemail.osu.edu::b0ad38c9-2a91-4a4c-a22e-50b99d878624" providerId="AD" clId="Web-{41F9C586-A205-4FF7-94D5-D8E1001577B0}" dt="2023-04-21T23:30:14.641" v="335" actId="14100"/>
          <ac:picMkLst>
            <pc:docMk/>
            <pc:sldMk cId="2371912414" sldId="262"/>
            <ac:picMk id="7" creationId="{5408EF36-1AA3-293A-5C7B-8B1D47FA83CD}"/>
          </ac:picMkLst>
        </pc:picChg>
      </pc:sldChg>
      <pc:sldChg chg="addSp delSp modSp new">
        <pc:chgData name="Rocco, Mason A." userId="S::rocco.58@buckeyemail.osu.edu::b0ad38c9-2a91-4a4c-a22e-50b99d878624" providerId="AD" clId="Web-{41F9C586-A205-4FF7-94D5-D8E1001577B0}" dt="2023-04-21T23:29:40.109" v="329" actId="20577"/>
        <pc:sldMkLst>
          <pc:docMk/>
          <pc:sldMk cId="1259261307" sldId="263"/>
        </pc:sldMkLst>
        <pc:spChg chg="mod">
          <ac:chgData name="Rocco, Mason A." userId="S::rocco.58@buckeyemail.osu.edu::b0ad38c9-2a91-4a4c-a22e-50b99d878624" providerId="AD" clId="Web-{41F9C586-A205-4FF7-94D5-D8E1001577B0}" dt="2023-04-21T22:27:35.894" v="89" actId="20577"/>
          <ac:spMkLst>
            <pc:docMk/>
            <pc:sldMk cId="1259261307" sldId="263"/>
            <ac:spMk id="2" creationId="{C7BB6DD0-515C-DC5D-9634-AD34473309DF}"/>
          </ac:spMkLst>
        </pc:spChg>
        <pc:spChg chg="mod">
          <ac:chgData name="Rocco, Mason A." userId="S::rocco.58@buckeyemail.osu.edu::b0ad38c9-2a91-4a4c-a22e-50b99d878624" providerId="AD" clId="Web-{41F9C586-A205-4FF7-94D5-D8E1001577B0}" dt="2023-04-21T23:29:40.109" v="329" actId="20577"/>
          <ac:spMkLst>
            <pc:docMk/>
            <pc:sldMk cId="1259261307" sldId="263"/>
            <ac:spMk id="3" creationId="{8AF3AD05-6BD8-456C-778B-3C6BB221BF82}"/>
          </ac:spMkLst>
        </pc:spChg>
        <pc:spChg chg="add del">
          <ac:chgData name="Rocco, Mason A." userId="S::rocco.58@buckeyemail.osu.edu::b0ad38c9-2a91-4a4c-a22e-50b99d878624" providerId="AD" clId="Web-{41F9C586-A205-4FF7-94D5-D8E1001577B0}" dt="2023-04-21T23:28:41.154" v="299"/>
          <ac:spMkLst>
            <pc:docMk/>
            <pc:sldMk cId="1259261307" sldId="263"/>
            <ac:spMk id="5" creationId="{F7A5065B-7ACF-A616-3ABD-B59E9A172597}"/>
          </ac:spMkLst>
        </pc:spChg>
      </pc:sldChg>
      <pc:sldChg chg="new del">
        <pc:chgData name="Rocco, Mason A." userId="S::rocco.58@buckeyemail.osu.edu::b0ad38c9-2a91-4a4c-a22e-50b99d878624" providerId="AD" clId="Web-{41F9C586-A205-4FF7-94D5-D8E1001577B0}" dt="2023-04-21T23:00:08.055" v="91"/>
        <pc:sldMkLst>
          <pc:docMk/>
          <pc:sldMk cId="417338190" sldId="264"/>
        </pc:sldMkLst>
      </pc:sldChg>
      <pc:sldChg chg="addSp delSp modSp add ord replId">
        <pc:chgData name="Rocco, Mason A." userId="S::rocco.58@buckeyemail.osu.edu::b0ad38c9-2a91-4a4c-a22e-50b99d878624" providerId="AD" clId="Web-{41F9C586-A205-4FF7-94D5-D8E1001577B0}" dt="2023-04-21T23:24:22.927" v="176" actId="1076"/>
        <pc:sldMkLst>
          <pc:docMk/>
          <pc:sldMk cId="2603775067" sldId="264"/>
        </pc:sldMkLst>
        <pc:spChg chg="mod">
          <ac:chgData name="Rocco, Mason A." userId="S::rocco.58@buckeyemail.osu.edu::b0ad38c9-2a91-4a4c-a22e-50b99d878624" providerId="AD" clId="Web-{41F9C586-A205-4FF7-94D5-D8E1001577B0}" dt="2023-04-21T23:23:44.270" v="163" actId="20577"/>
          <ac:spMkLst>
            <pc:docMk/>
            <pc:sldMk cId="2603775067" sldId="264"/>
            <ac:spMk id="2" creationId="{02EB9AEA-25D1-4EFE-2D7C-CE57221F9255}"/>
          </ac:spMkLst>
        </pc:spChg>
        <pc:spChg chg="add del mod">
          <ac:chgData name="Rocco, Mason A." userId="S::rocco.58@buckeyemail.osu.edu::b0ad38c9-2a91-4a4c-a22e-50b99d878624" providerId="AD" clId="Web-{41F9C586-A205-4FF7-94D5-D8E1001577B0}" dt="2023-04-21T23:00:45.118" v="101"/>
          <ac:spMkLst>
            <pc:docMk/>
            <pc:sldMk cId="2603775067" sldId="264"/>
            <ac:spMk id="5" creationId="{F01DE7A9-007C-098F-D258-FD7A8A075DD8}"/>
          </ac:spMkLst>
        </pc:spChg>
        <pc:spChg chg="add mod">
          <ac:chgData name="Rocco, Mason A." userId="S::rocco.58@buckeyemail.osu.edu::b0ad38c9-2a91-4a4c-a22e-50b99d878624" providerId="AD" clId="Web-{41F9C586-A205-4FF7-94D5-D8E1001577B0}" dt="2023-04-21T23:24:17.661" v="174" actId="20577"/>
          <ac:spMkLst>
            <pc:docMk/>
            <pc:sldMk cId="2603775067" sldId="264"/>
            <ac:spMk id="8" creationId="{AD29216E-76FC-31BE-E980-D3EBDB360B86}"/>
          </ac:spMkLst>
        </pc:spChg>
        <pc:spChg chg="mod">
          <ac:chgData name="Rocco, Mason A." userId="S::rocco.58@buckeyemail.osu.edu::b0ad38c9-2a91-4a4c-a22e-50b99d878624" providerId="AD" clId="Web-{41F9C586-A205-4FF7-94D5-D8E1001577B0}" dt="2023-04-21T23:24:22.927" v="176" actId="1076"/>
          <ac:spMkLst>
            <pc:docMk/>
            <pc:sldMk cId="2603775067" sldId="264"/>
            <ac:spMk id="11" creationId="{FC3A252B-7EC2-8366-DDE4-474DC54EB55A}"/>
          </ac:spMkLst>
        </pc:spChg>
        <pc:picChg chg="mod modCrop">
          <ac:chgData name="Rocco, Mason A." userId="S::rocco.58@buckeyemail.osu.edu::b0ad38c9-2a91-4a4c-a22e-50b99d878624" providerId="AD" clId="Web-{41F9C586-A205-4FF7-94D5-D8E1001577B0}" dt="2023-04-21T23:23:02.096" v="153" actId="14100"/>
          <ac:picMkLst>
            <pc:docMk/>
            <pc:sldMk cId="2603775067" sldId="264"/>
            <ac:picMk id="3" creationId="{09604D24-E93D-12BD-BE53-1DB5B520C1DA}"/>
          </ac:picMkLst>
        </pc:picChg>
        <pc:picChg chg="add del mod modCrop">
          <ac:chgData name="Rocco, Mason A." userId="S::rocco.58@buckeyemail.osu.edu::b0ad38c9-2a91-4a4c-a22e-50b99d878624" providerId="AD" clId="Web-{41F9C586-A205-4FF7-94D5-D8E1001577B0}" dt="2023-04-21T23:06:16.378" v="117"/>
          <ac:picMkLst>
            <pc:docMk/>
            <pc:sldMk cId="2603775067" sldId="264"/>
            <ac:picMk id="6" creationId="{3C475135-84DF-7766-5DF2-1686A4FB0EFD}"/>
          </ac:picMkLst>
        </pc:picChg>
        <pc:picChg chg="add mod">
          <ac:chgData name="Rocco, Mason A." userId="S::rocco.58@buckeyemail.osu.edu::b0ad38c9-2a91-4a4c-a22e-50b99d878624" providerId="AD" clId="Web-{41F9C586-A205-4FF7-94D5-D8E1001577B0}" dt="2023-04-21T23:22:27.189" v="149" actId="14100"/>
          <ac:picMkLst>
            <pc:docMk/>
            <pc:sldMk cId="2603775067" sldId="264"/>
            <ac:picMk id="7" creationId="{DAD92C3D-21CF-B4DD-1CBD-22E48A25FDD3}"/>
          </ac:picMkLst>
        </pc:picChg>
        <pc:picChg chg="del">
          <ac:chgData name="Rocco, Mason A." userId="S::rocco.58@buckeyemail.osu.edu::b0ad38c9-2a91-4a4c-a22e-50b99d878624" providerId="AD" clId="Web-{41F9C586-A205-4FF7-94D5-D8E1001577B0}" dt="2023-04-21T23:00:41.899" v="100"/>
          <ac:picMkLst>
            <pc:docMk/>
            <pc:sldMk cId="2603775067" sldId="264"/>
            <ac:picMk id="10" creationId="{9C8C7700-2902-7110-2770-588587DE99ED}"/>
          </ac:picMkLst>
        </pc:picChg>
      </pc:sldChg>
      <pc:sldChg chg="addSp delSp modSp add ord replId">
        <pc:chgData name="Rocco, Mason A." userId="S::rocco.58@buckeyemail.osu.edu::b0ad38c9-2a91-4a4c-a22e-50b99d878624" providerId="AD" clId="Web-{41F9C586-A205-4FF7-94D5-D8E1001577B0}" dt="2023-04-21T23:24:53.444" v="193"/>
        <pc:sldMkLst>
          <pc:docMk/>
          <pc:sldMk cId="332439356" sldId="265"/>
        </pc:sldMkLst>
        <pc:spChg chg="mod">
          <ac:chgData name="Rocco, Mason A." userId="S::rocco.58@buckeyemail.osu.edu::b0ad38c9-2a91-4a4c-a22e-50b99d878624" providerId="AD" clId="Web-{41F9C586-A205-4FF7-94D5-D8E1001577B0}" dt="2023-04-21T23:24:50.600" v="192" actId="20577"/>
          <ac:spMkLst>
            <pc:docMk/>
            <pc:sldMk cId="332439356" sldId="265"/>
            <ac:spMk id="2" creationId="{02EB9AEA-25D1-4EFE-2D7C-CE57221F9255}"/>
          </ac:spMkLst>
        </pc:spChg>
        <pc:spChg chg="add mod">
          <ac:chgData name="Rocco, Mason A." userId="S::rocco.58@buckeyemail.osu.edu::b0ad38c9-2a91-4a4c-a22e-50b99d878624" providerId="AD" clId="Web-{41F9C586-A205-4FF7-94D5-D8E1001577B0}" dt="2023-04-21T23:24:35.865" v="178" actId="1076"/>
          <ac:spMkLst>
            <pc:docMk/>
            <pc:sldMk cId="332439356" sldId="265"/>
            <ac:spMk id="10" creationId="{EFC90AE3-4425-1145-68D7-6CF0406DA4F6}"/>
          </ac:spMkLst>
        </pc:spChg>
        <pc:spChg chg="del mod">
          <ac:chgData name="Rocco, Mason A." userId="S::rocco.58@buckeyemail.osu.edu::b0ad38c9-2a91-4a4c-a22e-50b99d878624" providerId="AD" clId="Web-{41F9C586-A205-4FF7-94D5-D8E1001577B0}" dt="2023-04-21T23:24:53.444" v="193"/>
          <ac:spMkLst>
            <pc:docMk/>
            <pc:sldMk cId="332439356" sldId="265"/>
            <ac:spMk id="11" creationId="{FC3A252B-7EC2-8366-DDE4-474DC54EB55A}"/>
          </ac:spMkLst>
        </pc:spChg>
        <pc:spChg chg="add mod">
          <ac:chgData name="Rocco, Mason A." userId="S::rocco.58@buckeyemail.osu.edu::b0ad38c9-2a91-4a4c-a22e-50b99d878624" providerId="AD" clId="Web-{41F9C586-A205-4FF7-94D5-D8E1001577B0}" dt="2023-04-21T23:24:44.068" v="184" actId="20577"/>
          <ac:spMkLst>
            <pc:docMk/>
            <pc:sldMk cId="332439356" sldId="265"/>
            <ac:spMk id="12" creationId="{062F151C-3100-87A8-9FB5-5E51268D0DBA}"/>
          </ac:spMkLst>
        </pc:spChg>
        <pc:picChg chg="del">
          <ac:chgData name="Rocco, Mason A." userId="S::rocco.58@buckeyemail.osu.edu::b0ad38c9-2a91-4a4c-a22e-50b99d878624" providerId="AD" clId="Web-{41F9C586-A205-4FF7-94D5-D8E1001577B0}" dt="2023-04-21T23:06:29.988" v="121"/>
          <ac:picMkLst>
            <pc:docMk/>
            <pc:sldMk cId="332439356" sldId="265"/>
            <ac:picMk id="3" creationId="{09604D24-E93D-12BD-BE53-1DB5B520C1DA}"/>
          </ac:picMkLst>
        </pc:picChg>
        <pc:picChg chg="add del mod">
          <ac:chgData name="Rocco, Mason A." userId="S::rocco.58@buckeyemail.osu.edu::b0ad38c9-2a91-4a4c-a22e-50b99d878624" providerId="AD" clId="Web-{41F9C586-A205-4FF7-94D5-D8E1001577B0}" dt="2023-04-21T23:10:08.620" v="135"/>
          <ac:picMkLst>
            <pc:docMk/>
            <pc:sldMk cId="332439356" sldId="265"/>
            <ac:picMk id="4" creationId="{FDF22050-1D57-22BE-7C33-74272DF28F07}"/>
          </ac:picMkLst>
        </pc:picChg>
        <pc:picChg chg="add mod">
          <ac:chgData name="Rocco, Mason A." userId="S::rocco.58@buckeyemail.osu.edu::b0ad38c9-2a91-4a4c-a22e-50b99d878624" providerId="AD" clId="Web-{41F9C586-A205-4FF7-94D5-D8E1001577B0}" dt="2023-04-21T23:23:20.784" v="154" actId="1076"/>
          <ac:picMkLst>
            <pc:docMk/>
            <pc:sldMk cId="332439356" sldId="265"/>
            <ac:picMk id="5" creationId="{583CD13F-3B38-4475-DF30-04157CD0D5D3}"/>
          </ac:picMkLst>
        </pc:picChg>
        <pc:picChg chg="add del mod">
          <ac:chgData name="Rocco, Mason A." userId="S::rocco.58@buckeyemail.osu.edu::b0ad38c9-2a91-4a4c-a22e-50b99d878624" providerId="AD" clId="Web-{41F9C586-A205-4FF7-94D5-D8E1001577B0}" dt="2023-04-21T23:10:15.182" v="137"/>
          <ac:picMkLst>
            <pc:docMk/>
            <pc:sldMk cId="332439356" sldId="265"/>
            <ac:picMk id="6" creationId="{8DBC97B5-658B-54DA-E801-D045E49C5BC4}"/>
          </ac:picMkLst>
        </pc:picChg>
        <pc:picChg chg="add del mod">
          <ac:chgData name="Rocco, Mason A." userId="S::rocco.58@buckeyemail.osu.edu::b0ad38c9-2a91-4a4c-a22e-50b99d878624" providerId="AD" clId="Web-{41F9C586-A205-4FF7-94D5-D8E1001577B0}" dt="2023-04-21T23:17:25.836" v="141"/>
          <ac:picMkLst>
            <pc:docMk/>
            <pc:sldMk cId="332439356" sldId="265"/>
            <ac:picMk id="7" creationId="{0DBA4CC9-3F9C-1DEA-0019-1410169FD1D5}"/>
          </ac:picMkLst>
        </pc:picChg>
        <pc:picChg chg="add mod">
          <ac:chgData name="Rocco, Mason A." userId="S::rocco.58@buckeyemail.osu.edu::b0ad38c9-2a91-4a4c-a22e-50b99d878624" providerId="AD" clId="Web-{41F9C586-A205-4FF7-94D5-D8E1001577B0}" dt="2023-04-21T23:23:20.800" v="155" actId="1076"/>
          <ac:picMkLst>
            <pc:docMk/>
            <pc:sldMk cId="332439356" sldId="265"/>
            <ac:picMk id="8" creationId="{F961F6CB-45B5-B0D1-D0EE-75DE4DC42DF1}"/>
          </ac:picMkLst>
        </pc:picChg>
      </pc:sldChg>
      <pc:sldChg chg="modSp add replId">
        <pc:chgData name="Rocco, Mason A." userId="S::rocco.58@buckeyemail.osu.edu::b0ad38c9-2a91-4a4c-a22e-50b99d878624" providerId="AD" clId="Web-{41F9C586-A205-4FF7-94D5-D8E1001577B0}" dt="2023-04-21T23:46:42.305" v="819" actId="20577"/>
        <pc:sldMkLst>
          <pc:docMk/>
          <pc:sldMk cId="3542962022" sldId="266"/>
        </pc:sldMkLst>
        <pc:spChg chg="mod">
          <ac:chgData name="Rocco, Mason A." userId="S::rocco.58@buckeyemail.osu.edu::b0ad38c9-2a91-4a4c-a22e-50b99d878624" providerId="AD" clId="Web-{41F9C586-A205-4FF7-94D5-D8E1001577B0}" dt="2023-04-21T23:46:42.305" v="819" actId="20577"/>
          <ac:spMkLst>
            <pc:docMk/>
            <pc:sldMk cId="3542962022" sldId="266"/>
            <ac:spMk id="2" creationId="{67D4F407-1659-D97D-2B60-96917534DA61}"/>
          </ac:spMkLst>
        </pc:spChg>
      </pc:sldChg>
      <pc:sldChg chg="addSp delSp modSp new">
        <pc:chgData name="Rocco, Mason A." userId="S::rocco.58@buckeyemail.osu.edu::b0ad38c9-2a91-4a4c-a22e-50b99d878624" providerId="AD" clId="Web-{41F9C586-A205-4FF7-94D5-D8E1001577B0}" dt="2023-04-22T00:13:37.471" v="832" actId="1076"/>
        <pc:sldMkLst>
          <pc:docMk/>
          <pc:sldMk cId="1485283749" sldId="267"/>
        </pc:sldMkLst>
        <pc:spChg chg="del">
          <ac:chgData name="Rocco, Mason A." userId="S::rocco.58@buckeyemail.osu.edu::b0ad38c9-2a91-4a4c-a22e-50b99d878624" providerId="AD" clId="Web-{41F9C586-A205-4FF7-94D5-D8E1001577B0}" dt="2023-04-22T00:12:20.622" v="822"/>
          <ac:spMkLst>
            <pc:docMk/>
            <pc:sldMk cId="1485283749" sldId="267"/>
            <ac:spMk id="3" creationId="{B1428577-771C-8456-D3E0-E2F2E74A221D}"/>
          </ac:spMkLst>
        </pc:spChg>
        <pc:picChg chg="add mod ord">
          <ac:chgData name="Rocco, Mason A." userId="S::rocco.58@buckeyemail.osu.edu::b0ad38c9-2a91-4a4c-a22e-50b99d878624" providerId="AD" clId="Web-{41F9C586-A205-4FF7-94D5-D8E1001577B0}" dt="2023-04-22T00:13:37.471" v="832" actId="1076"/>
          <ac:picMkLst>
            <pc:docMk/>
            <pc:sldMk cId="1485283749" sldId="267"/>
            <ac:picMk id="4" creationId="{C0856F8E-5CD9-B3BF-F15B-F4CF7B110CBA}"/>
          </ac:picMkLst>
        </pc:picChg>
        <pc:picChg chg="add del mod">
          <ac:chgData name="Rocco, Mason A." userId="S::rocco.58@buckeyemail.osu.edu::b0ad38c9-2a91-4a4c-a22e-50b99d878624" providerId="AD" clId="Web-{41F9C586-A205-4FF7-94D5-D8E1001577B0}" dt="2023-04-22T00:13:34.580" v="831"/>
          <ac:picMkLst>
            <pc:docMk/>
            <pc:sldMk cId="1485283749" sldId="267"/>
            <ac:picMk id="5" creationId="{7AE2B993-DAD9-2C01-038A-1F7C95F75FB6}"/>
          </ac:picMkLst>
        </pc:picChg>
      </pc:sldChg>
      <pc:sldChg chg="addSp delSp modSp new">
        <pc:chgData name="Rocco, Mason A." userId="S::rocco.58@buckeyemail.osu.edu::b0ad38c9-2a91-4a4c-a22e-50b99d878624" providerId="AD" clId="Web-{41F9C586-A205-4FF7-94D5-D8E1001577B0}" dt="2023-04-22T00:13:30.955" v="830"/>
        <pc:sldMkLst>
          <pc:docMk/>
          <pc:sldMk cId="3622787310" sldId="268"/>
        </pc:sldMkLst>
        <pc:spChg chg="del">
          <ac:chgData name="Rocco, Mason A." userId="S::rocco.58@buckeyemail.osu.edu::b0ad38c9-2a91-4a4c-a22e-50b99d878624" providerId="AD" clId="Web-{41F9C586-A205-4FF7-94D5-D8E1001577B0}" dt="2023-04-22T00:13:30.955" v="830"/>
          <ac:spMkLst>
            <pc:docMk/>
            <pc:sldMk cId="3622787310" sldId="268"/>
            <ac:spMk id="3" creationId="{4BCE989C-2D07-C2EA-9947-19CB12839983}"/>
          </ac:spMkLst>
        </pc:spChg>
        <pc:picChg chg="add mod ord">
          <ac:chgData name="Rocco, Mason A." userId="S::rocco.58@buckeyemail.osu.edu::b0ad38c9-2a91-4a4c-a22e-50b99d878624" providerId="AD" clId="Web-{41F9C586-A205-4FF7-94D5-D8E1001577B0}" dt="2023-04-22T00:13:30.955" v="830"/>
          <ac:picMkLst>
            <pc:docMk/>
            <pc:sldMk cId="3622787310" sldId="268"/>
            <ac:picMk id="4" creationId="{AF28B251-AC92-53F4-A543-A867E6C527C2}"/>
          </ac:picMkLst>
        </pc:picChg>
      </pc:sldChg>
    </pc:docChg>
  </pc:docChgLst>
  <pc:docChgLst>
    <pc:chgData name="Rocco, Mason A." userId="S::rocco.58@buckeyemail.osu.edu::b0ad38c9-2a91-4a4c-a22e-50b99d878624" providerId="AD" clId="Web-{CE2E2ACD-DDAA-7EFD-0DE6-E0009E5A9521}"/>
    <pc:docChg chg="addSld delSld modSld sldOrd">
      <pc:chgData name="Rocco, Mason A." userId="S::rocco.58@buckeyemail.osu.edu::b0ad38c9-2a91-4a4c-a22e-50b99d878624" providerId="AD" clId="Web-{CE2E2ACD-DDAA-7EFD-0DE6-E0009E5A9521}" dt="2023-04-26T15:28:12.620" v="2320" actId="20577"/>
      <pc:docMkLst>
        <pc:docMk/>
      </pc:docMkLst>
      <pc:sldChg chg="modSp">
        <pc:chgData name="Rocco, Mason A." userId="S::rocco.58@buckeyemail.osu.edu::b0ad38c9-2a91-4a4c-a22e-50b99d878624" providerId="AD" clId="Web-{CE2E2ACD-DDAA-7EFD-0DE6-E0009E5A9521}" dt="2023-04-26T15:18:13.533" v="2283" actId="20577"/>
        <pc:sldMkLst>
          <pc:docMk/>
          <pc:sldMk cId="1434159156" sldId="257"/>
        </pc:sldMkLst>
        <pc:spChg chg="mod">
          <ac:chgData name="Rocco, Mason A." userId="S::rocco.58@buckeyemail.osu.edu::b0ad38c9-2a91-4a4c-a22e-50b99d878624" providerId="AD" clId="Web-{CE2E2ACD-DDAA-7EFD-0DE6-E0009E5A9521}" dt="2023-04-26T15:18:13.533" v="2283" actId="20577"/>
          <ac:spMkLst>
            <pc:docMk/>
            <pc:sldMk cId="1434159156" sldId="257"/>
            <ac:spMk id="3" creationId="{AFF3DC24-45A0-C57C-A9BF-471C8C5A44EC}"/>
          </ac:spMkLst>
        </pc:spChg>
      </pc:sldChg>
      <pc:sldChg chg="modSp">
        <pc:chgData name="Rocco, Mason A." userId="S::rocco.58@buckeyemail.osu.edu::b0ad38c9-2a91-4a4c-a22e-50b99d878624" providerId="AD" clId="Web-{CE2E2ACD-DDAA-7EFD-0DE6-E0009E5A9521}" dt="2023-04-26T13:48:08.361" v="452" actId="20577"/>
        <pc:sldMkLst>
          <pc:docMk/>
          <pc:sldMk cId="1458328144" sldId="258"/>
        </pc:sldMkLst>
        <pc:spChg chg="mod">
          <ac:chgData name="Rocco, Mason A." userId="S::rocco.58@buckeyemail.osu.edu::b0ad38c9-2a91-4a4c-a22e-50b99d878624" providerId="AD" clId="Web-{CE2E2ACD-DDAA-7EFD-0DE6-E0009E5A9521}" dt="2023-04-26T13:48:08.361" v="452" actId="20577"/>
          <ac:spMkLst>
            <pc:docMk/>
            <pc:sldMk cId="1458328144" sldId="258"/>
            <ac:spMk id="3" creationId="{48F0E844-551E-D2BC-77CD-44F123B3A4BA}"/>
          </ac:spMkLst>
        </pc:spChg>
      </pc:sldChg>
      <pc:sldChg chg="addSp delSp modSp">
        <pc:chgData name="Rocco, Mason A." userId="S::rocco.58@buckeyemail.osu.edu::b0ad38c9-2a91-4a4c-a22e-50b99d878624" providerId="AD" clId="Web-{CE2E2ACD-DDAA-7EFD-0DE6-E0009E5A9521}" dt="2023-04-26T14:43:25.253" v="976" actId="20577"/>
        <pc:sldMkLst>
          <pc:docMk/>
          <pc:sldMk cId="476417992" sldId="259"/>
        </pc:sldMkLst>
        <pc:spChg chg="del">
          <ac:chgData name="Rocco, Mason A." userId="S::rocco.58@buckeyemail.osu.edu::b0ad38c9-2a91-4a4c-a22e-50b99d878624" providerId="AD" clId="Web-{CE2E2ACD-DDAA-7EFD-0DE6-E0009E5A9521}" dt="2023-04-26T14:39:55.844" v="894"/>
          <ac:spMkLst>
            <pc:docMk/>
            <pc:sldMk cId="476417992" sldId="259"/>
            <ac:spMk id="4" creationId="{4BBF7490-0194-27A6-664A-801F9E7B3B58}"/>
          </ac:spMkLst>
        </pc:spChg>
        <pc:spChg chg="add mod">
          <ac:chgData name="Rocco, Mason A." userId="S::rocco.58@buckeyemail.osu.edu::b0ad38c9-2a91-4a4c-a22e-50b99d878624" providerId="AD" clId="Web-{CE2E2ACD-DDAA-7EFD-0DE6-E0009E5A9521}" dt="2023-04-26T14:39:08.655" v="885"/>
          <ac:spMkLst>
            <pc:docMk/>
            <pc:sldMk cId="476417992" sldId="259"/>
            <ac:spMk id="5" creationId="{23B22C65-6977-F248-8D39-033019AD48B1}"/>
          </ac:spMkLst>
        </pc:spChg>
        <pc:spChg chg="add mod">
          <ac:chgData name="Rocco, Mason A." userId="S::rocco.58@buckeyemail.osu.edu::b0ad38c9-2a91-4a4c-a22e-50b99d878624" providerId="AD" clId="Web-{CE2E2ACD-DDAA-7EFD-0DE6-E0009E5A9521}" dt="2023-04-26T14:38:47.546" v="881" actId="14100"/>
          <ac:spMkLst>
            <pc:docMk/>
            <pc:sldMk cId="476417992" sldId="259"/>
            <ac:spMk id="6" creationId="{8544FF09-B42F-5321-91E6-144A5AE1E818}"/>
          </ac:spMkLst>
        </pc:spChg>
        <pc:spChg chg="add mod">
          <ac:chgData name="Rocco, Mason A." userId="S::rocco.58@buckeyemail.osu.edu::b0ad38c9-2a91-4a4c-a22e-50b99d878624" providerId="AD" clId="Web-{CE2E2ACD-DDAA-7EFD-0DE6-E0009E5A9521}" dt="2023-04-26T14:39:00.171" v="884" actId="1076"/>
          <ac:spMkLst>
            <pc:docMk/>
            <pc:sldMk cId="476417992" sldId="259"/>
            <ac:spMk id="7" creationId="{4E32CC30-80E4-5735-D5C9-C0D5C7D0E259}"/>
          </ac:spMkLst>
        </pc:spChg>
        <pc:spChg chg="add del">
          <ac:chgData name="Rocco, Mason A." userId="S::rocco.58@buckeyemail.osu.edu::b0ad38c9-2a91-4a4c-a22e-50b99d878624" providerId="AD" clId="Web-{CE2E2ACD-DDAA-7EFD-0DE6-E0009E5A9521}" dt="2023-04-26T14:39:45.094" v="889"/>
          <ac:spMkLst>
            <pc:docMk/>
            <pc:sldMk cId="476417992" sldId="259"/>
            <ac:spMk id="9" creationId="{5EF69DCC-BDC6-597C-86DD-85FD68038E94}"/>
          </ac:spMkLst>
        </pc:spChg>
        <pc:spChg chg="add mod">
          <ac:chgData name="Rocco, Mason A." userId="S::rocco.58@buckeyemail.osu.edu::b0ad38c9-2a91-4a4c-a22e-50b99d878624" providerId="AD" clId="Web-{CE2E2ACD-DDAA-7EFD-0DE6-E0009E5A9521}" dt="2023-04-26T14:43:25.253" v="976" actId="20577"/>
          <ac:spMkLst>
            <pc:docMk/>
            <pc:sldMk cId="476417992" sldId="259"/>
            <ac:spMk id="12" creationId="{F0257F87-06F9-0EAD-659C-7F353AFF263C}"/>
          </ac:spMkLst>
        </pc:spChg>
      </pc:sldChg>
      <pc:sldChg chg="modSp">
        <pc:chgData name="Rocco, Mason A." userId="S::rocco.58@buckeyemail.osu.edu::b0ad38c9-2a91-4a4c-a22e-50b99d878624" providerId="AD" clId="Web-{CE2E2ACD-DDAA-7EFD-0DE6-E0009E5A9521}" dt="2023-04-26T15:03:40.208" v="1503" actId="20577"/>
        <pc:sldMkLst>
          <pc:docMk/>
          <pc:sldMk cId="2627313197" sldId="261"/>
        </pc:sldMkLst>
        <pc:spChg chg="mod">
          <ac:chgData name="Rocco, Mason A." userId="S::rocco.58@buckeyemail.osu.edu::b0ad38c9-2a91-4a4c-a22e-50b99d878624" providerId="AD" clId="Web-{CE2E2ACD-DDAA-7EFD-0DE6-E0009E5A9521}" dt="2023-04-26T13:52:43.974" v="458" actId="20577"/>
          <ac:spMkLst>
            <pc:docMk/>
            <pc:sldMk cId="2627313197" sldId="261"/>
            <ac:spMk id="2" creationId="{E4C0390B-D940-6200-A96E-85C7B1E72CC8}"/>
          </ac:spMkLst>
        </pc:spChg>
        <pc:spChg chg="mod">
          <ac:chgData name="Rocco, Mason A." userId="S::rocco.58@buckeyemail.osu.edu::b0ad38c9-2a91-4a4c-a22e-50b99d878624" providerId="AD" clId="Web-{CE2E2ACD-DDAA-7EFD-0DE6-E0009E5A9521}" dt="2023-04-26T15:03:40.208" v="1503" actId="20577"/>
          <ac:spMkLst>
            <pc:docMk/>
            <pc:sldMk cId="2627313197" sldId="261"/>
            <ac:spMk id="3" creationId="{24DAF679-B5CC-6ADA-7169-E295D6598123}"/>
          </ac:spMkLst>
        </pc:spChg>
      </pc:sldChg>
      <pc:sldChg chg="addSp modSp">
        <pc:chgData name="Rocco, Mason A." userId="S::rocco.58@buckeyemail.osu.edu::b0ad38c9-2a91-4a4c-a22e-50b99d878624" providerId="AD" clId="Web-{CE2E2ACD-DDAA-7EFD-0DE6-E0009E5A9521}" dt="2023-04-26T14:43:16.347" v="972" actId="1076"/>
        <pc:sldMkLst>
          <pc:docMk/>
          <pc:sldMk cId="2371912414" sldId="262"/>
        </pc:sldMkLst>
        <pc:spChg chg="add mod">
          <ac:chgData name="Rocco, Mason A." userId="S::rocco.58@buckeyemail.osu.edu::b0ad38c9-2a91-4a4c-a22e-50b99d878624" providerId="AD" clId="Web-{CE2E2ACD-DDAA-7EFD-0DE6-E0009E5A9521}" dt="2023-04-26T14:43:16.347" v="972" actId="1076"/>
          <ac:spMkLst>
            <pc:docMk/>
            <pc:sldMk cId="2371912414" sldId="262"/>
            <ac:spMk id="2" creationId="{A16F36B8-C87A-B78D-0EFA-E7BEBA486DE3}"/>
          </ac:spMkLst>
        </pc:spChg>
        <pc:spChg chg="mod">
          <ac:chgData name="Rocco, Mason A." userId="S::rocco.58@buckeyemail.osu.edu::b0ad38c9-2a91-4a4c-a22e-50b99d878624" providerId="AD" clId="Web-{CE2E2ACD-DDAA-7EFD-0DE6-E0009E5A9521}" dt="2023-04-26T14:43:13.518" v="971" actId="20577"/>
          <ac:spMkLst>
            <pc:docMk/>
            <pc:sldMk cId="2371912414" sldId="262"/>
            <ac:spMk id="5" creationId="{C9DFD53F-E03B-5C88-A781-B609E2BFA0D2}"/>
          </ac:spMkLst>
        </pc:spChg>
        <pc:spChg chg="mod">
          <ac:chgData name="Rocco, Mason A." userId="S::rocco.58@buckeyemail.osu.edu::b0ad38c9-2a91-4a4c-a22e-50b99d878624" providerId="AD" clId="Web-{CE2E2ACD-DDAA-7EFD-0DE6-E0009E5A9521}" dt="2023-04-26T14:39:50.219" v="892"/>
          <ac:spMkLst>
            <pc:docMk/>
            <pc:sldMk cId="2371912414" sldId="262"/>
            <ac:spMk id="8" creationId="{2DBD4B73-74DD-F1E1-564F-941507193D51}"/>
          </ac:spMkLst>
        </pc:spChg>
        <pc:spChg chg="mod">
          <ac:chgData name="Rocco, Mason A." userId="S::rocco.58@buckeyemail.osu.edu::b0ad38c9-2a91-4a4c-a22e-50b99d878624" providerId="AD" clId="Web-{CE2E2ACD-DDAA-7EFD-0DE6-E0009E5A9521}" dt="2023-04-26T14:39:50.234" v="893"/>
          <ac:spMkLst>
            <pc:docMk/>
            <pc:sldMk cId="2371912414" sldId="262"/>
            <ac:spMk id="9" creationId="{65D822FD-3514-8D69-CC01-EA7A0CD1DAE9}"/>
          </ac:spMkLst>
        </pc:spChg>
        <pc:spChg chg="mod">
          <ac:chgData name="Rocco, Mason A." userId="S::rocco.58@buckeyemail.osu.edu::b0ad38c9-2a91-4a4c-a22e-50b99d878624" providerId="AD" clId="Web-{CE2E2ACD-DDAA-7EFD-0DE6-E0009E5A9521}" dt="2023-04-26T14:33:57.729" v="800"/>
          <ac:spMkLst>
            <pc:docMk/>
            <pc:sldMk cId="2371912414" sldId="262"/>
            <ac:spMk id="10" creationId="{C8B4D137-D4BE-296F-2097-B938F778E1AD}"/>
          </ac:spMkLst>
        </pc:spChg>
      </pc:sldChg>
      <pc:sldChg chg="modSp">
        <pc:chgData name="Rocco, Mason A." userId="S::rocco.58@buckeyemail.osu.edu::b0ad38c9-2a91-4a4c-a22e-50b99d878624" providerId="AD" clId="Web-{CE2E2ACD-DDAA-7EFD-0DE6-E0009E5A9521}" dt="2023-04-26T15:05:12.553" v="1512" actId="20577"/>
        <pc:sldMkLst>
          <pc:docMk/>
          <pc:sldMk cId="1259261307" sldId="263"/>
        </pc:sldMkLst>
        <pc:spChg chg="mod">
          <ac:chgData name="Rocco, Mason A." userId="S::rocco.58@buckeyemail.osu.edu::b0ad38c9-2a91-4a4c-a22e-50b99d878624" providerId="AD" clId="Web-{CE2E2ACD-DDAA-7EFD-0DE6-E0009E5A9521}" dt="2023-04-26T15:05:12.553" v="1512" actId="20577"/>
          <ac:spMkLst>
            <pc:docMk/>
            <pc:sldMk cId="1259261307" sldId="263"/>
            <ac:spMk id="3" creationId="{8AF3AD05-6BD8-456C-778B-3C6BB221BF82}"/>
          </ac:spMkLst>
        </pc:spChg>
      </pc:sldChg>
      <pc:sldChg chg="addSp modSp">
        <pc:chgData name="Rocco, Mason A." userId="S::rocco.58@buckeyemail.osu.edu::b0ad38c9-2a91-4a4c-a22e-50b99d878624" providerId="AD" clId="Web-{CE2E2ACD-DDAA-7EFD-0DE6-E0009E5A9521}" dt="2023-04-26T15:21:22.349" v="2292" actId="1076"/>
        <pc:sldMkLst>
          <pc:docMk/>
          <pc:sldMk cId="332439356" sldId="265"/>
        </pc:sldMkLst>
        <pc:spChg chg="add mod">
          <ac:chgData name="Rocco, Mason A." userId="S::rocco.58@buckeyemail.osu.edu::b0ad38c9-2a91-4a4c-a22e-50b99d878624" providerId="AD" clId="Web-{CE2E2ACD-DDAA-7EFD-0DE6-E0009E5A9521}" dt="2023-04-26T15:21:03.692" v="2288" actId="1076"/>
          <ac:spMkLst>
            <pc:docMk/>
            <pc:sldMk cId="332439356" sldId="265"/>
            <ac:spMk id="3" creationId="{814EC632-1572-D3C1-C12C-8A12C329B621}"/>
          </ac:spMkLst>
        </pc:spChg>
        <pc:spChg chg="add mod">
          <ac:chgData name="Rocco, Mason A." userId="S::rocco.58@buckeyemail.osu.edu::b0ad38c9-2a91-4a4c-a22e-50b99d878624" providerId="AD" clId="Web-{CE2E2ACD-DDAA-7EFD-0DE6-E0009E5A9521}" dt="2023-04-26T15:21:22.349" v="2292" actId="1076"/>
          <ac:spMkLst>
            <pc:docMk/>
            <pc:sldMk cId="332439356" sldId="265"/>
            <ac:spMk id="11" creationId="{1E0FB91A-C089-21C8-B141-DC7EA34E0AB6}"/>
          </ac:spMkLst>
        </pc:spChg>
      </pc:sldChg>
      <pc:sldChg chg="addSp delSp modSp">
        <pc:chgData name="Rocco, Mason A." userId="S::rocco.58@buckeyemail.osu.edu::b0ad38c9-2a91-4a4c-a22e-50b99d878624" providerId="AD" clId="Web-{CE2E2ACD-DDAA-7EFD-0DE6-E0009E5A9521}" dt="2023-04-26T14:49:38.462" v="1120" actId="1076"/>
        <pc:sldMkLst>
          <pc:docMk/>
          <pc:sldMk cId="1485283749" sldId="267"/>
        </pc:sldMkLst>
        <pc:spChg chg="mod">
          <ac:chgData name="Rocco, Mason A." userId="S::rocco.58@buckeyemail.osu.edu::b0ad38c9-2a91-4a4c-a22e-50b99d878624" providerId="AD" clId="Web-{CE2E2ACD-DDAA-7EFD-0DE6-E0009E5A9521}" dt="2023-04-26T14:19:20.810" v="473" actId="20577"/>
          <ac:spMkLst>
            <pc:docMk/>
            <pc:sldMk cId="1485283749" sldId="267"/>
            <ac:spMk id="2" creationId="{71DC66AC-9107-8F89-232C-9C22B3FCBD9A}"/>
          </ac:spMkLst>
        </pc:spChg>
        <pc:spChg chg="add mod">
          <ac:chgData name="Rocco, Mason A." userId="S::rocco.58@buckeyemail.osu.edu::b0ad38c9-2a91-4a4c-a22e-50b99d878624" providerId="AD" clId="Web-{CE2E2ACD-DDAA-7EFD-0DE6-E0009E5A9521}" dt="2023-04-26T14:49:27.758" v="1118" actId="1076"/>
          <ac:spMkLst>
            <pc:docMk/>
            <pc:sldMk cId="1485283749" sldId="267"/>
            <ac:spMk id="6" creationId="{A00B960D-008B-0F9C-AE92-2BA8835B595D}"/>
          </ac:spMkLst>
        </pc:spChg>
        <pc:spChg chg="add mod">
          <ac:chgData name="Rocco, Mason A." userId="S::rocco.58@buckeyemail.osu.edu::b0ad38c9-2a91-4a4c-a22e-50b99d878624" providerId="AD" clId="Web-{CE2E2ACD-DDAA-7EFD-0DE6-E0009E5A9521}" dt="2023-04-26T14:49:38.462" v="1120" actId="1076"/>
          <ac:spMkLst>
            <pc:docMk/>
            <pc:sldMk cId="1485283749" sldId="267"/>
            <ac:spMk id="7" creationId="{123A92B8-6CC2-0297-22A5-56AE7C90A988}"/>
          </ac:spMkLst>
        </pc:spChg>
        <pc:spChg chg="add mod">
          <ac:chgData name="Rocco, Mason A." userId="S::rocco.58@buckeyemail.osu.edu::b0ad38c9-2a91-4a4c-a22e-50b99d878624" providerId="AD" clId="Web-{CE2E2ACD-DDAA-7EFD-0DE6-E0009E5A9521}" dt="2023-04-26T14:49:33.665" v="1119" actId="1076"/>
          <ac:spMkLst>
            <pc:docMk/>
            <pc:sldMk cId="1485283749" sldId="267"/>
            <ac:spMk id="8" creationId="{752BFCE3-5B83-636A-6BF2-AD3870ADEC60}"/>
          </ac:spMkLst>
        </pc:spChg>
        <pc:spChg chg="add del">
          <ac:chgData name="Rocco, Mason A." userId="S::rocco.58@buckeyemail.osu.edu::b0ad38c9-2a91-4a4c-a22e-50b99d878624" providerId="AD" clId="Web-{CE2E2ACD-DDAA-7EFD-0DE6-E0009E5A9521}" dt="2023-04-26T14:48:21.648" v="1105"/>
          <ac:spMkLst>
            <pc:docMk/>
            <pc:sldMk cId="1485283749" sldId="267"/>
            <ac:spMk id="10" creationId="{F7725CCB-74A4-1FD3-6F98-C3EDE30C8784}"/>
          </ac:spMkLst>
        </pc:spChg>
        <pc:spChg chg="add del">
          <ac:chgData name="Rocco, Mason A." userId="S::rocco.58@buckeyemail.osu.edu::b0ad38c9-2a91-4a4c-a22e-50b99d878624" providerId="AD" clId="Web-{CE2E2ACD-DDAA-7EFD-0DE6-E0009E5A9521}" dt="2023-04-26T14:48:17.570" v="1104"/>
          <ac:spMkLst>
            <pc:docMk/>
            <pc:sldMk cId="1485283749" sldId="267"/>
            <ac:spMk id="12" creationId="{41DC9702-84DA-5D3D-0193-24D71F023A23}"/>
          </ac:spMkLst>
        </pc:spChg>
        <pc:spChg chg="add mod">
          <ac:chgData name="Rocco, Mason A." userId="S::rocco.58@buckeyemail.osu.edu::b0ad38c9-2a91-4a4c-a22e-50b99d878624" providerId="AD" clId="Web-{CE2E2ACD-DDAA-7EFD-0DE6-E0009E5A9521}" dt="2023-04-26T14:48:36.382" v="1109" actId="20577"/>
          <ac:spMkLst>
            <pc:docMk/>
            <pc:sldMk cId="1485283749" sldId="267"/>
            <ac:spMk id="14" creationId="{8FB7FCFF-9DB9-E0BF-F17D-3160270C19B7}"/>
          </ac:spMkLst>
        </pc:spChg>
        <pc:picChg chg="add del mod">
          <ac:chgData name="Rocco, Mason A." userId="S::rocco.58@buckeyemail.osu.edu::b0ad38c9-2a91-4a4c-a22e-50b99d878624" providerId="AD" clId="Web-{CE2E2ACD-DDAA-7EFD-0DE6-E0009E5A9521}" dt="2023-04-26T14:19:07.654" v="468"/>
          <ac:picMkLst>
            <pc:docMk/>
            <pc:sldMk cId="1485283749" sldId="267"/>
            <ac:picMk id="3" creationId="{CB9819EC-BF94-9FC1-3D2C-139D434FA7FA}"/>
          </ac:picMkLst>
        </pc:picChg>
        <pc:picChg chg="mod">
          <ac:chgData name="Rocco, Mason A." userId="S::rocco.58@buckeyemail.osu.edu::b0ad38c9-2a91-4a4c-a22e-50b99d878624" providerId="AD" clId="Web-{CE2E2ACD-DDAA-7EFD-0DE6-E0009E5A9521}" dt="2023-04-26T14:49:17.258" v="1114" actId="1076"/>
          <ac:picMkLst>
            <pc:docMk/>
            <pc:sldMk cId="1485283749" sldId="267"/>
            <ac:picMk id="4" creationId="{C0856F8E-5CD9-B3BF-F15B-F4CF7B110CBA}"/>
          </ac:picMkLst>
        </pc:picChg>
      </pc:sldChg>
      <pc:sldChg chg="addSp delSp modSp">
        <pc:chgData name="Rocco, Mason A." userId="S::rocco.58@buckeyemail.osu.edu::b0ad38c9-2a91-4a4c-a22e-50b99d878624" providerId="AD" clId="Web-{CE2E2ACD-DDAA-7EFD-0DE6-E0009E5A9521}" dt="2023-04-26T14:55:47.967" v="1151" actId="1076"/>
        <pc:sldMkLst>
          <pc:docMk/>
          <pc:sldMk cId="3622787310" sldId="268"/>
        </pc:sldMkLst>
        <pc:spChg chg="mod">
          <ac:chgData name="Rocco, Mason A." userId="S::rocco.58@buckeyemail.osu.edu::b0ad38c9-2a91-4a4c-a22e-50b99d878624" providerId="AD" clId="Web-{CE2E2ACD-DDAA-7EFD-0DE6-E0009E5A9521}" dt="2023-04-26T14:19:47.451" v="491" actId="20577"/>
          <ac:spMkLst>
            <pc:docMk/>
            <pc:sldMk cId="3622787310" sldId="268"/>
            <ac:spMk id="2" creationId="{098F2873-317A-42B7-DA04-E9A60FB7D678}"/>
          </ac:spMkLst>
        </pc:spChg>
        <pc:spChg chg="add del mod">
          <ac:chgData name="Rocco, Mason A." userId="S::rocco.58@buckeyemail.osu.edu::b0ad38c9-2a91-4a4c-a22e-50b99d878624" providerId="AD" clId="Web-{CE2E2ACD-DDAA-7EFD-0DE6-E0009E5A9521}" dt="2023-04-26T14:46:42.678" v="1003"/>
          <ac:spMkLst>
            <pc:docMk/>
            <pc:sldMk cId="3622787310" sldId="268"/>
            <ac:spMk id="6" creationId="{4B3F0121-0949-5CA3-6B91-7495121C57E1}"/>
          </ac:spMkLst>
        </pc:spChg>
        <pc:spChg chg="add del">
          <ac:chgData name="Rocco, Mason A." userId="S::rocco.58@buckeyemail.osu.edu::b0ad38c9-2a91-4a4c-a22e-50b99d878624" providerId="AD" clId="Web-{CE2E2ACD-DDAA-7EFD-0DE6-E0009E5A9521}" dt="2023-04-26T14:46:29.146" v="999"/>
          <ac:spMkLst>
            <pc:docMk/>
            <pc:sldMk cId="3622787310" sldId="268"/>
            <ac:spMk id="8" creationId="{56CC8D5A-F02D-9F25-84A8-3AB88FE03D90}"/>
          </ac:spMkLst>
        </pc:spChg>
        <pc:spChg chg="add del">
          <ac:chgData name="Rocco, Mason A." userId="S::rocco.58@buckeyemail.osu.edu::b0ad38c9-2a91-4a4c-a22e-50b99d878624" providerId="AD" clId="Web-{CE2E2ACD-DDAA-7EFD-0DE6-E0009E5A9521}" dt="2023-04-26T14:46:39.365" v="1002"/>
          <ac:spMkLst>
            <pc:docMk/>
            <pc:sldMk cId="3622787310" sldId="268"/>
            <ac:spMk id="10" creationId="{9FD7B67D-3D9D-C221-1A6F-0F3D16C7F388}"/>
          </ac:spMkLst>
        </pc:spChg>
        <pc:spChg chg="add mod">
          <ac:chgData name="Rocco, Mason A." userId="S::rocco.58@buckeyemail.osu.edu::b0ad38c9-2a91-4a4c-a22e-50b99d878624" providerId="AD" clId="Web-{CE2E2ACD-DDAA-7EFD-0DE6-E0009E5A9521}" dt="2023-04-26T14:48:08.132" v="1102" actId="20577"/>
          <ac:spMkLst>
            <pc:docMk/>
            <pc:sldMk cId="3622787310" sldId="268"/>
            <ac:spMk id="12" creationId="{B1233B56-6968-61B0-ECAB-3AE9AEEBE431}"/>
          </ac:spMkLst>
        </pc:spChg>
        <pc:spChg chg="add del mod">
          <ac:chgData name="Rocco, Mason A." userId="S::rocco.58@buckeyemail.osu.edu::b0ad38c9-2a91-4a4c-a22e-50b99d878624" providerId="AD" clId="Web-{CE2E2ACD-DDAA-7EFD-0DE6-E0009E5A9521}" dt="2023-04-26T14:53:44.356" v="1135"/>
          <ac:spMkLst>
            <pc:docMk/>
            <pc:sldMk cId="3622787310" sldId="268"/>
            <ac:spMk id="14" creationId="{58C3B25B-3744-23C0-2D57-298C249AB6EE}"/>
          </ac:spMkLst>
        </pc:spChg>
        <pc:spChg chg="add mod">
          <ac:chgData name="Rocco, Mason A." userId="S::rocco.58@buckeyemail.osu.edu::b0ad38c9-2a91-4a4c-a22e-50b99d878624" providerId="AD" clId="Web-{CE2E2ACD-DDAA-7EFD-0DE6-E0009E5A9521}" dt="2023-04-26T14:53:36.152" v="1132" actId="14100"/>
          <ac:spMkLst>
            <pc:docMk/>
            <pc:sldMk cId="3622787310" sldId="268"/>
            <ac:spMk id="15" creationId="{CEAEFCAC-363D-23FB-AEA6-D86EC8B132D6}"/>
          </ac:spMkLst>
        </pc:spChg>
        <pc:spChg chg="add mod">
          <ac:chgData name="Rocco, Mason A." userId="S::rocco.58@buckeyemail.osu.edu::b0ad38c9-2a91-4a4c-a22e-50b99d878624" providerId="AD" clId="Web-{CE2E2ACD-DDAA-7EFD-0DE6-E0009E5A9521}" dt="2023-04-26T14:54:01.059" v="1138" actId="1076"/>
          <ac:spMkLst>
            <pc:docMk/>
            <pc:sldMk cId="3622787310" sldId="268"/>
            <ac:spMk id="16" creationId="{8082ED23-244A-8171-E8F3-DB083FF32FB1}"/>
          </ac:spMkLst>
        </pc:spChg>
        <pc:spChg chg="add mod">
          <ac:chgData name="Rocco, Mason A." userId="S::rocco.58@buckeyemail.osu.edu::b0ad38c9-2a91-4a4c-a22e-50b99d878624" providerId="AD" clId="Web-{CE2E2ACD-DDAA-7EFD-0DE6-E0009E5A9521}" dt="2023-04-26T14:55:47.967" v="1151" actId="1076"/>
          <ac:spMkLst>
            <pc:docMk/>
            <pc:sldMk cId="3622787310" sldId="268"/>
            <ac:spMk id="17" creationId="{3D2D71C6-BAF6-2DD9-F160-D7A32FBB5965}"/>
          </ac:spMkLst>
        </pc:spChg>
        <pc:spChg chg="add mod">
          <ac:chgData name="Rocco, Mason A." userId="S::rocco.58@buckeyemail.osu.edu::b0ad38c9-2a91-4a4c-a22e-50b99d878624" providerId="AD" clId="Web-{CE2E2ACD-DDAA-7EFD-0DE6-E0009E5A9521}" dt="2023-04-26T14:55:17.982" v="1149" actId="1076"/>
          <ac:spMkLst>
            <pc:docMk/>
            <pc:sldMk cId="3622787310" sldId="268"/>
            <ac:spMk id="18" creationId="{A1B5AB06-6F5F-71D6-928E-A984F2966E5D}"/>
          </ac:spMkLst>
        </pc:spChg>
        <pc:picChg chg="add del mod">
          <ac:chgData name="Rocco, Mason A." userId="S::rocco.58@buckeyemail.osu.edu::b0ad38c9-2a91-4a4c-a22e-50b99d878624" providerId="AD" clId="Web-{CE2E2ACD-DDAA-7EFD-0DE6-E0009E5A9521}" dt="2023-04-26T14:20:12.233" v="505"/>
          <ac:picMkLst>
            <pc:docMk/>
            <pc:sldMk cId="3622787310" sldId="268"/>
            <ac:picMk id="3" creationId="{4439EED6-D24F-6486-139A-82D08ED86419}"/>
          </ac:picMkLst>
        </pc:picChg>
        <pc:picChg chg="mod">
          <ac:chgData name="Rocco, Mason A." userId="S::rocco.58@buckeyemail.osu.edu::b0ad38c9-2a91-4a4c-a22e-50b99d878624" providerId="AD" clId="Web-{CE2E2ACD-DDAA-7EFD-0DE6-E0009E5A9521}" dt="2023-04-26T14:30:35.195" v="753" actId="1076"/>
          <ac:picMkLst>
            <pc:docMk/>
            <pc:sldMk cId="3622787310" sldId="268"/>
            <ac:picMk id="4" creationId="{AF28B251-AC92-53F4-A543-A867E6C527C2}"/>
          </ac:picMkLst>
        </pc:picChg>
      </pc:sldChg>
      <pc:sldChg chg="modSp">
        <pc:chgData name="Rocco, Mason A." userId="S::rocco.58@buckeyemail.osu.edu::b0ad38c9-2a91-4a4c-a22e-50b99d878624" providerId="AD" clId="Web-{CE2E2ACD-DDAA-7EFD-0DE6-E0009E5A9521}" dt="2023-04-26T15:28:12.620" v="2320" actId="20577"/>
        <pc:sldMkLst>
          <pc:docMk/>
          <pc:sldMk cId="1318748378" sldId="269"/>
        </pc:sldMkLst>
        <pc:spChg chg="mod">
          <ac:chgData name="Rocco, Mason A." userId="S::rocco.58@buckeyemail.osu.edu::b0ad38c9-2a91-4a4c-a22e-50b99d878624" providerId="AD" clId="Web-{CE2E2ACD-DDAA-7EFD-0DE6-E0009E5A9521}" dt="2023-04-26T13:50:35.660" v="455" actId="20577"/>
          <ac:spMkLst>
            <pc:docMk/>
            <pc:sldMk cId="1318748378" sldId="269"/>
            <ac:spMk id="10" creationId="{C5B3DB77-1B0A-0B5E-ADA4-47B49271B500}"/>
          </ac:spMkLst>
        </pc:spChg>
        <pc:spChg chg="mod">
          <ac:chgData name="Rocco, Mason A." userId="S::rocco.58@buckeyemail.osu.edu::b0ad38c9-2a91-4a4c-a22e-50b99d878624" providerId="AD" clId="Web-{CE2E2ACD-DDAA-7EFD-0DE6-E0009E5A9521}" dt="2023-04-26T15:28:12.620" v="2320" actId="20577"/>
          <ac:spMkLst>
            <pc:docMk/>
            <pc:sldMk cId="1318748378" sldId="269"/>
            <ac:spMk id="11" creationId="{A6998784-CF27-C8EE-97BD-A39740F3AADF}"/>
          </ac:spMkLst>
        </pc:spChg>
      </pc:sldChg>
      <pc:sldChg chg="modSp">
        <pc:chgData name="Rocco, Mason A." userId="S::rocco.58@buckeyemail.osu.edu::b0ad38c9-2a91-4a4c-a22e-50b99d878624" providerId="AD" clId="Web-{CE2E2ACD-DDAA-7EFD-0DE6-E0009E5A9521}" dt="2023-04-26T13:43:09.185" v="377" actId="1076"/>
        <pc:sldMkLst>
          <pc:docMk/>
          <pc:sldMk cId="1168520320" sldId="270"/>
        </pc:sldMkLst>
        <pc:picChg chg="mod">
          <ac:chgData name="Rocco, Mason A." userId="S::rocco.58@buckeyemail.osu.edu::b0ad38c9-2a91-4a4c-a22e-50b99d878624" providerId="AD" clId="Web-{CE2E2ACD-DDAA-7EFD-0DE6-E0009E5A9521}" dt="2023-04-26T13:43:09.185" v="377" actId="1076"/>
          <ac:picMkLst>
            <pc:docMk/>
            <pc:sldMk cId="1168520320" sldId="270"/>
            <ac:picMk id="7" creationId="{9F67FA13-73E3-084B-5A31-0D35E420D44C}"/>
          </ac:picMkLst>
        </pc:picChg>
      </pc:sldChg>
      <pc:sldChg chg="modSp new">
        <pc:chgData name="Rocco, Mason A." userId="S::rocco.58@buckeyemail.osu.edu::b0ad38c9-2a91-4a4c-a22e-50b99d878624" providerId="AD" clId="Web-{CE2E2ACD-DDAA-7EFD-0DE6-E0009E5A9521}" dt="2023-04-26T15:07:37.634" v="1606" actId="20577"/>
        <pc:sldMkLst>
          <pc:docMk/>
          <pc:sldMk cId="1758872437" sldId="272"/>
        </pc:sldMkLst>
        <pc:spChg chg="mod">
          <ac:chgData name="Rocco, Mason A." userId="S::rocco.58@buckeyemail.osu.edu::b0ad38c9-2a91-4a4c-a22e-50b99d878624" providerId="AD" clId="Web-{CE2E2ACD-DDAA-7EFD-0DE6-E0009E5A9521}" dt="2023-04-26T13:35:24.896" v="3" actId="20577"/>
          <ac:spMkLst>
            <pc:docMk/>
            <pc:sldMk cId="1758872437" sldId="272"/>
            <ac:spMk id="2" creationId="{0816BAB1-6A14-31CA-789D-C80CAFD28513}"/>
          </ac:spMkLst>
        </pc:spChg>
        <pc:spChg chg="mod">
          <ac:chgData name="Rocco, Mason A." userId="S::rocco.58@buckeyemail.osu.edu::b0ad38c9-2a91-4a4c-a22e-50b99d878624" providerId="AD" clId="Web-{CE2E2ACD-DDAA-7EFD-0DE6-E0009E5A9521}" dt="2023-04-26T15:07:37.634" v="1606" actId="20577"/>
          <ac:spMkLst>
            <pc:docMk/>
            <pc:sldMk cId="1758872437" sldId="272"/>
            <ac:spMk id="3" creationId="{F26470CB-92BA-925B-8DA9-839914EAE2B1}"/>
          </ac:spMkLst>
        </pc:spChg>
      </pc:sldChg>
      <pc:sldChg chg="addSp delSp modSp add del replId">
        <pc:chgData name="Rocco, Mason A." userId="S::rocco.58@buckeyemail.osu.edu::b0ad38c9-2a91-4a4c-a22e-50b99d878624" providerId="AD" clId="Web-{CE2E2ACD-DDAA-7EFD-0DE6-E0009E5A9521}" dt="2023-04-26T14:21:15.093" v="517"/>
        <pc:sldMkLst>
          <pc:docMk/>
          <pc:sldMk cId="4179241405" sldId="273"/>
        </pc:sldMkLst>
        <pc:spChg chg="mod">
          <ac:chgData name="Rocco, Mason A." userId="S::rocco.58@buckeyemail.osu.edu::b0ad38c9-2a91-4a4c-a22e-50b99d878624" providerId="AD" clId="Web-{CE2E2ACD-DDAA-7EFD-0DE6-E0009E5A9521}" dt="2023-04-26T14:19:32.341" v="485" actId="20577"/>
          <ac:spMkLst>
            <pc:docMk/>
            <pc:sldMk cId="4179241405" sldId="273"/>
            <ac:spMk id="2" creationId="{71DC66AC-9107-8F89-232C-9C22B3FCBD9A}"/>
          </ac:spMkLst>
        </pc:spChg>
        <pc:spChg chg="add del mod">
          <ac:chgData name="Rocco, Mason A." userId="S::rocco.58@buckeyemail.osu.edu::b0ad38c9-2a91-4a4c-a22e-50b99d878624" providerId="AD" clId="Web-{CE2E2ACD-DDAA-7EFD-0DE6-E0009E5A9521}" dt="2023-04-26T14:20:52.311" v="513"/>
          <ac:spMkLst>
            <pc:docMk/>
            <pc:sldMk cId="4179241405" sldId="273"/>
            <ac:spMk id="6" creationId="{DAD008C8-660B-96CB-8BD3-3DA3EB0EB402}"/>
          </ac:spMkLst>
        </pc:spChg>
        <pc:picChg chg="del">
          <ac:chgData name="Rocco, Mason A." userId="S::rocco.58@buckeyemail.osu.edu::b0ad38c9-2a91-4a4c-a22e-50b99d878624" providerId="AD" clId="Web-{CE2E2ACD-DDAA-7EFD-0DE6-E0009E5A9521}" dt="2023-04-26T14:18:59.028" v="467"/>
          <ac:picMkLst>
            <pc:docMk/>
            <pc:sldMk cId="4179241405" sldId="273"/>
            <ac:picMk id="4" creationId="{C0856F8E-5CD9-B3BF-F15B-F4CF7B110CBA}"/>
          </ac:picMkLst>
        </pc:picChg>
      </pc:sldChg>
      <pc:sldChg chg="addSp delSp modSp add del replId">
        <pc:chgData name="Rocco, Mason A." userId="S::rocco.58@buckeyemail.osu.edu::b0ad38c9-2a91-4a4c-a22e-50b99d878624" providerId="AD" clId="Web-{CE2E2ACD-DDAA-7EFD-0DE6-E0009E5A9521}" dt="2023-04-26T14:26:42.676" v="565"/>
        <pc:sldMkLst>
          <pc:docMk/>
          <pc:sldMk cId="793617152" sldId="274"/>
        </pc:sldMkLst>
        <pc:spChg chg="mod">
          <ac:chgData name="Rocco, Mason A." userId="S::rocco.58@buckeyemail.osu.edu::b0ad38c9-2a91-4a4c-a22e-50b99d878624" providerId="AD" clId="Web-{CE2E2ACD-DDAA-7EFD-0DE6-E0009E5A9521}" dt="2023-04-26T14:19:54.576" v="498" actId="20577"/>
          <ac:spMkLst>
            <pc:docMk/>
            <pc:sldMk cId="793617152" sldId="274"/>
            <ac:spMk id="2" creationId="{098F2873-317A-42B7-DA04-E9A60FB7D678}"/>
          </ac:spMkLst>
        </pc:spChg>
        <pc:spChg chg="add mod">
          <ac:chgData name="Rocco, Mason A." userId="S::rocco.58@buckeyemail.osu.edu::b0ad38c9-2a91-4a4c-a22e-50b99d878624" providerId="AD" clId="Web-{CE2E2ACD-DDAA-7EFD-0DE6-E0009E5A9521}" dt="2023-04-26T14:20:09.951" v="504" actId="1076"/>
          <ac:spMkLst>
            <pc:docMk/>
            <pc:sldMk cId="793617152" sldId="274"/>
            <ac:spMk id="6" creationId="{F612FD3C-CB88-29DF-60AB-582639BFD7B0}"/>
          </ac:spMkLst>
        </pc:spChg>
        <pc:picChg chg="mod">
          <ac:chgData name="Rocco, Mason A." userId="S::rocco.58@buckeyemail.osu.edu::b0ad38c9-2a91-4a4c-a22e-50b99d878624" providerId="AD" clId="Web-{CE2E2ACD-DDAA-7EFD-0DE6-E0009E5A9521}" dt="2023-04-26T14:20:23.873" v="508" actId="1076"/>
          <ac:picMkLst>
            <pc:docMk/>
            <pc:sldMk cId="793617152" sldId="274"/>
            <ac:picMk id="3" creationId="{4439EED6-D24F-6486-139A-82D08ED86419}"/>
          </ac:picMkLst>
        </pc:picChg>
        <pc:picChg chg="del">
          <ac:chgData name="Rocco, Mason A." userId="S::rocco.58@buckeyemail.osu.edu::b0ad38c9-2a91-4a4c-a22e-50b99d878624" providerId="AD" clId="Web-{CE2E2ACD-DDAA-7EFD-0DE6-E0009E5A9521}" dt="2023-04-26T14:19:56.811" v="499"/>
          <ac:picMkLst>
            <pc:docMk/>
            <pc:sldMk cId="793617152" sldId="274"/>
            <ac:picMk id="4" creationId="{AF28B251-AC92-53F4-A543-A867E6C527C2}"/>
          </ac:picMkLst>
        </pc:picChg>
      </pc:sldChg>
      <pc:sldChg chg="addSp delSp modSp add ord replId">
        <pc:chgData name="Rocco, Mason A." userId="S::rocco.58@buckeyemail.osu.edu::b0ad38c9-2a91-4a4c-a22e-50b99d878624" providerId="AD" clId="Web-{CE2E2ACD-DDAA-7EFD-0DE6-E0009E5A9521}" dt="2023-04-26T14:29:01.912" v="692" actId="20577"/>
        <pc:sldMkLst>
          <pc:docMk/>
          <pc:sldMk cId="2198601061" sldId="275"/>
        </pc:sldMkLst>
        <pc:spChg chg="mod">
          <ac:chgData name="Rocco, Mason A." userId="S::rocco.58@buckeyemail.osu.edu::b0ad38c9-2a91-4a4c-a22e-50b99d878624" providerId="AD" clId="Web-{CE2E2ACD-DDAA-7EFD-0DE6-E0009E5A9521}" dt="2023-04-26T14:29:01.912" v="692" actId="20577"/>
          <ac:spMkLst>
            <pc:docMk/>
            <pc:sldMk cId="2198601061" sldId="275"/>
            <ac:spMk id="6" creationId="{F612FD3C-CB88-29DF-60AB-582639BFD7B0}"/>
          </ac:spMkLst>
        </pc:spChg>
        <pc:picChg chg="del">
          <ac:chgData name="Rocco, Mason A." userId="S::rocco.58@buckeyemail.osu.edu::b0ad38c9-2a91-4a4c-a22e-50b99d878624" providerId="AD" clId="Web-{CE2E2ACD-DDAA-7EFD-0DE6-E0009E5A9521}" dt="2023-04-26T14:21:29.249" v="521"/>
          <ac:picMkLst>
            <pc:docMk/>
            <pc:sldMk cId="2198601061" sldId="275"/>
            <ac:picMk id="3" creationId="{4439EED6-D24F-6486-139A-82D08ED86419}"/>
          </ac:picMkLst>
        </pc:picChg>
        <pc:picChg chg="add del mod">
          <ac:chgData name="Rocco, Mason A." userId="S::rocco.58@buckeyemail.osu.edu::b0ad38c9-2a91-4a4c-a22e-50b99d878624" providerId="AD" clId="Web-{CE2E2ACD-DDAA-7EFD-0DE6-E0009E5A9521}" dt="2023-04-26T14:26:17.894" v="559"/>
          <ac:picMkLst>
            <pc:docMk/>
            <pc:sldMk cId="2198601061" sldId="275"/>
            <ac:picMk id="5" creationId="{51D7FD0D-BFDC-10B0-4663-C8413F5EF83D}"/>
          </ac:picMkLst>
        </pc:picChg>
        <pc:picChg chg="add mod">
          <ac:chgData name="Rocco, Mason A." userId="S::rocco.58@buckeyemail.osu.edu::b0ad38c9-2a91-4a4c-a22e-50b99d878624" providerId="AD" clId="Web-{CE2E2ACD-DDAA-7EFD-0DE6-E0009E5A9521}" dt="2023-04-26T14:26:25.926" v="562" actId="1076"/>
          <ac:picMkLst>
            <pc:docMk/>
            <pc:sldMk cId="2198601061" sldId="275"/>
            <ac:picMk id="7" creationId="{30547C6C-2A79-AA7A-51FC-7F6D63DB5893}"/>
          </ac:picMkLst>
        </pc:picChg>
      </pc:sldChg>
      <pc:sldChg chg="addSp delSp modSp add ord replId">
        <pc:chgData name="Rocco, Mason A." userId="S::rocco.58@buckeyemail.osu.edu::b0ad38c9-2a91-4a4c-a22e-50b99d878624" providerId="AD" clId="Web-{CE2E2ACD-DDAA-7EFD-0DE6-E0009E5A9521}" dt="2023-04-26T15:26:03.822" v="2306" actId="20577"/>
        <pc:sldMkLst>
          <pc:docMk/>
          <pc:sldMk cId="2199266125" sldId="276"/>
        </pc:sldMkLst>
        <pc:spChg chg="mod">
          <ac:chgData name="Rocco, Mason A." userId="S::rocco.58@buckeyemail.osu.edu::b0ad38c9-2a91-4a4c-a22e-50b99d878624" providerId="AD" clId="Web-{CE2E2ACD-DDAA-7EFD-0DE6-E0009E5A9521}" dt="2023-04-26T15:26:03.822" v="2306" actId="20577"/>
          <ac:spMkLst>
            <pc:docMk/>
            <pc:sldMk cId="2199266125" sldId="276"/>
            <ac:spMk id="6" creationId="{F612FD3C-CB88-29DF-60AB-582639BFD7B0}"/>
          </ac:spMkLst>
        </pc:spChg>
        <pc:picChg chg="add mod">
          <ac:chgData name="Rocco, Mason A." userId="S::rocco.58@buckeyemail.osu.edu::b0ad38c9-2a91-4a4c-a22e-50b99d878624" providerId="AD" clId="Web-{CE2E2ACD-DDAA-7EFD-0DE6-E0009E5A9521}" dt="2023-04-26T14:27:27.192" v="578" actId="1076"/>
          <ac:picMkLst>
            <pc:docMk/>
            <pc:sldMk cId="2199266125" sldId="276"/>
            <ac:picMk id="3" creationId="{25005F1F-9079-EA81-D826-4D9F38219CFF}"/>
          </ac:picMkLst>
        </pc:picChg>
        <pc:picChg chg="add del">
          <ac:chgData name="Rocco, Mason A." userId="S::rocco.58@buckeyemail.osu.edu::b0ad38c9-2a91-4a4c-a22e-50b99d878624" providerId="AD" clId="Web-{CE2E2ACD-DDAA-7EFD-0DE6-E0009E5A9521}" dt="2023-04-26T14:27:07.879" v="573"/>
          <ac:picMkLst>
            <pc:docMk/>
            <pc:sldMk cId="2199266125" sldId="276"/>
            <ac:picMk id="7" creationId="{30547C6C-2A79-AA7A-51FC-7F6D63DB5893}"/>
          </ac:picMkLst>
        </pc:picChg>
      </pc:sldChg>
      <pc:sldChg chg="modSp add del replId">
        <pc:chgData name="Rocco, Mason A." userId="S::rocco.58@buckeyemail.osu.edu::b0ad38c9-2a91-4a4c-a22e-50b99d878624" providerId="AD" clId="Web-{CE2E2ACD-DDAA-7EFD-0DE6-E0009E5A9521}" dt="2023-04-26T15:04:02.271" v="1508"/>
        <pc:sldMkLst>
          <pc:docMk/>
          <pc:sldMk cId="2926362899" sldId="277"/>
        </pc:sldMkLst>
        <pc:spChg chg="mod">
          <ac:chgData name="Rocco, Mason A." userId="S::rocco.58@buckeyemail.osu.edu::b0ad38c9-2a91-4a4c-a22e-50b99d878624" providerId="AD" clId="Web-{CE2E2ACD-DDAA-7EFD-0DE6-E0009E5A9521}" dt="2023-04-26T15:00:41.346" v="1450" actId="20577"/>
          <ac:spMkLst>
            <pc:docMk/>
            <pc:sldMk cId="2926362899" sldId="277"/>
            <ac:spMk id="2" creationId="{E4C0390B-D940-6200-A96E-85C7B1E72CC8}"/>
          </ac:spMkLst>
        </pc:spChg>
        <pc:spChg chg="mod">
          <ac:chgData name="Rocco, Mason A." userId="S::rocco.58@buckeyemail.osu.edu::b0ad38c9-2a91-4a4c-a22e-50b99d878624" providerId="AD" clId="Web-{CE2E2ACD-DDAA-7EFD-0DE6-E0009E5A9521}" dt="2023-04-26T15:03:18.395" v="1501" actId="20577"/>
          <ac:spMkLst>
            <pc:docMk/>
            <pc:sldMk cId="2926362899" sldId="277"/>
            <ac:spMk id="3" creationId="{24DAF679-B5CC-6ADA-7169-E295D6598123}"/>
          </ac:spMkLst>
        </pc:spChg>
      </pc:sldChg>
      <pc:sldChg chg="modSp add replId">
        <pc:chgData name="Rocco, Mason A." userId="S::rocco.58@buckeyemail.osu.edu::b0ad38c9-2a91-4a4c-a22e-50b99d878624" providerId="AD" clId="Web-{CE2E2ACD-DDAA-7EFD-0DE6-E0009E5A9521}" dt="2023-04-26T15:14:37.202" v="2280" actId="1076"/>
        <pc:sldMkLst>
          <pc:docMk/>
          <pc:sldMk cId="43720730" sldId="278"/>
        </pc:sldMkLst>
        <pc:spChg chg="mod">
          <ac:chgData name="Rocco, Mason A." userId="S::rocco.58@buckeyemail.osu.edu::b0ad38c9-2a91-4a4c-a22e-50b99d878624" providerId="AD" clId="Web-{CE2E2ACD-DDAA-7EFD-0DE6-E0009E5A9521}" dt="2023-04-26T15:03:51.630" v="1507" actId="20577"/>
          <ac:spMkLst>
            <pc:docMk/>
            <pc:sldMk cId="43720730" sldId="278"/>
            <ac:spMk id="2" creationId="{E4C0390B-D940-6200-A96E-85C7B1E72CC8}"/>
          </ac:spMkLst>
        </pc:spChg>
        <pc:spChg chg="mod">
          <ac:chgData name="Rocco, Mason A." userId="S::rocco.58@buckeyemail.osu.edu::b0ad38c9-2a91-4a4c-a22e-50b99d878624" providerId="AD" clId="Web-{CE2E2ACD-DDAA-7EFD-0DE6-E0009E5A9521}" dt="2023-04-26T15:14:37.202" v="2280" actId="1076"/>
          <ac:spMkLst>
            <pc:docMk/>
            <pc:sldMk cId="43720730" sldId="278"/>
            <ac:spMk id="3" creationId="{24DAF679-B5CC-6ADA-7169-E295D6598123}"/>
          </ac:spMkLst>
        </pc:spChg>
      </pc:sldChg>
      <pc:sldChg chg="modSp add replId">
        <pc:chgData name="Rocco, Mason A." userId="S::rocco.58@buckeyemail.osu.edu::b0ad38c9-2a91-4a4c-a22e-50b99d878624" providerId="AD" clId="Web-{CE2E2ACD-DDAA-7EFD-0DE6-E0009E5A9521}" dt="2023-04-26T15:26:36.760" v="2307" actId="20577"/>
        <pc:sldMkLst>
          <pc:docMk/>
          <pc:sldMk cId="2957146198" sldId="279"/>
        </pc:sldMkLst>
        <pc:spChg chg="mod">
          <ac:chgData name="Rocco, Mason A." userId="S::rocco.58@buckeyemail.osu.edu::b0ad38c9-2a91-4a4c-a22e-50b99d878624" providerId="AD" clId="Web-{CE2E2ACD-DDAA-7EFD-0DE6-E0009E5A9521}" dt="2023-04-26T15:08:17.634" v="1619" actId="20577"/>
          <ac:spMkLst>
            <pc:docMk/>
            <pc:sldMk cId="2957146198" sldId="279"/>
            <ac:spMk id="2" creationId="{0816BAB1-6A14-31CA-789D-C80CAFD28513}"/>
          </ac:spMkLst>
        </pc:spChg>
        <pc:spChg chg="mod">
          <ac:chgData name="Rocco, Mason A." userId="S::rocco.58@buckeyemail.osu.edu::b0ad38c9-2a91-4a4c-a22e-50b99d878624" providerId="AD" clId="Web-{CE2E2ACD-DDAA-7EFD-0DE6-E0009E5A9521}" dt="2023-04-26T15:26:36.760" v="2307" actId="20577"/>
          <ac:spMkLst>
            <pc:docMk/>
            <pc:sldMk cId="2957146198" sldId="279"/>
            <ac:spMk id="3" creationId="{F26470CB-92BA-925B-8DA9-839914EAE2B1}"/>
          </ac:spMkLst>
        </pc:spChg>
      </pc:sldChg>
    </pc:docChg>
  </pc:docChgLst>
  <pc:docChgLst>
    <pc:chgData name="Rocco, Mason A." userId="S::rocco.58@buckeyemail.osu.edu::b0ad38c9-2a91-4a4c-a22e-50b99d878624" providerId="AD" clId="Web-{DF2D7DA1-6A7E-4E3E-A721-491DE918526B}"/>
    <pc:docChg chg="modSld">
      <pc:chgData name="Rocco, Mason A." userId="S::rocco.58@buckeyemail.osu.edu::b0ad38c9-2a91-4a4c-a22e-50b99d878624" providerId="AD" clId="Web-{DF2D7DA1-6A7E-4E3E-A721-491DE918526B}" dt="2023-04-28T20:40:37.421" v="0" actId="1076"/>
      <pc:docMkLst>
        <pc:docMk/>
      </pc:docMkLst>
      <pc:sldChg chg="modSp">
        <pc:chgData name="Rocco, Mason A." userId="S::rocco.58@buckeyemail.osu.edu::b0ad38c9-2a91-4a4c-a22e-50b99d878624" providerId="AD" clId="Web-{DF2D7DA1-6A7E-4E3E-A721-491DE918526B}" dt="2023-04-28T20:40:37.421" v="0" actId="1076"/>
        <pc:sldMkLst>
          <pc:docMk/>
          <pc:sldMk cId="476417992" sldId="259"/>
        </pc:sldMkLst>
        <pc:spChg chg="mod">
          <ac:chgData name="Rocco, Mason A." userId="S::rocco.58@buckeyemail.osu.edu::b0ad38c9-2a91-4a4c-a22e-50b99d878624" providerId="AD" clId="Web-{DF2D7DA1-6A7E-4E3E-A721-491DE918526B}" dt="2023-04-28T20:40:37.421" v="0" actId="1076"/>
          <ac:spMkLst>
            <pc:docMk/>
            <pc:sldMk cId="476417992" sldId="259"/>
            <ac:spMk id="7" creationId="{4E32CC30-80E4-5735-D5C9-C0D5C7D0E259}"/>
          </ac:spMkLst>
        </pc:spChg>
      </pc:sldChg>
    </pc:docChg>
  </pc:docChgLst>
  <pc:docChgLst>
    <pc:chgData name="Paoletti, Jonah" userId="S::paoletti.20@buckeyemail.osu.edu::8b5da7ca-e2f7-4478-b562-88aa419fd235" providerId="AD" clId="Web-{9AD99F35-92AB-4BF8-32BC-D22A2AE4AD36}"/>
    <pc:docChg chg="delSld modSld">
      <pc:chgData name="Paoletti, Jonah" userId="S::paoletti.20@buckeyemail.osu.edu::8b5da7ca-e2f7-4478-b562-88aa419fd235" providerId="AD" clId="Web-{9AD99F35-92AB-4BF8-32BC-D22A2AE4AD36}" dt="2023-04-28T20:37:31.237" v="11" actId="20577"/>
      <pc:docMkLst>
        <pc:docMk/>
      </pc:docMkLst>
      <pc:sldChg chg="modSp">
        <pc:chgData name="Paoletti, Jonah" userId="S::paoletti.20@buckeyemail.osu.edu::8b5da7ca-e2f7-4478-b562-88aa419fd235" providerId="AD" clId="Web-{9AD99F35-92AB-4BF8-32BC-D22A2AE4AD36}" dt="2023-04-28T20:36:53.705" v="7" actId="1076"/>
        <pc:sldMkLst>
          <pc:docMk/>
          <pc:sldMk cId="1434159156" sldId="257"/>
        </pc:sldMkLst>
        <pc:spChg chg="mod">
          <ac:chgData name="Paoletti, Jonah" userId="S::paoletti.20@buckeyemail.osu.edu::8b5da7ca-e2f7-4478-b562-88aa419fd235" providerId="AD" clId="Web-{9AD99F35-92AB-4BF8-32BC-D22A2AE4AD36}" dt="2023-04-28T20:36:53.705" v="7" actId="1076"/>
          <ac:spMkLst>
            <pc:docMk/>
            <pc:sldMk cId="1434159156" sldId="257"/>
            <ac:spMk id="3" creationId="{AFF3DC24-45A0-C57C-A9BF-471C8C5A44EC}"/>
          </ac:spMkLst>
        </pc:spChg>
      </pc:sldChg>
      <pc:sldChg chg="modSp">
        <pc:chgData name="Paoletti, Jonah" userId="S::paoletti.20@buckeyemail.osu.edu::8b5da7ca-e2f7-4478-b562-88aa419fd235" providerId="AD" clId="Web-{9AD99F35-92AB-4BF8-32BC-D22A2AE4AD36}" dt="2023-04-28T20:37:19.175" v="10" actId="20577"/>
        <pc:sldMkLst>
          <pc:docMk/>
          <pc:sldMk cId="1758872437" sldId="272"/>
        </pc:sldMkLst>
        <pc:spChg chg="mod">
          <ac:chgData name="Paoletti, Jonah" userId="S::paoletti.20@buckeyemail.osu.edu::8b5da7ca-e2f7-4478-b562-88aa419fd235" providerId="AD" clId="Web-{9AD99F35-92AB-4BF8-32BC-D22A2AE4AD36}" dt="2023-04-28T20:37:19.175" v="10" actId="20577"/>
          <ac:spMkLst>
            <pc:docMk/>
            <pc:sldMk cId="1758872437" sldId="272"/>
            <ac:spMk id="3" creationId="{F26470CB-92BA-925B-8DA9-839914EAE2B1}"/>
          </ac:spMkLst>
        </pc:spChg>
      </pc:sldChg>
      <pc:sldChg chg="modSp">
        <pc:chgData name="Paoletti, Jonah" userId="S::paoletti.20@buckeyemail.osu.edu::8b5da7ca-e2f7-4478-b562-88aa419fd235" providerId="AD" clId="Web-{9AD99F35-92AB-4BF8-32BC-D22A2AE4AD36}" dt="2023-04-28T20:37:31.237" v="11" actId="20577"/>
        <pc:sldMkLst>
          <pc:docMk/>
          <pc:sldMk cId="2957146198" sldId="279"/>
        </pc:sldMkLst>
        <pc:spChg chg="mod">
          <ac:chgData name="Paoletti, Jonah" userId="S::paoletti.20@buckeyemail.osu.edu::8b5da7ca-e2f7-4478-b562-88aa419fd235" providerId="AD" clId="Web-{9AD99F35-92AB-4BF8-32BC-D22A2AE4AD36}" dt="2023-04-28T20:37:31.237" v="11" actId="20577"/>
          <ac:spMkLst>
            <pc:docMk/>
            <pc:sldMk cId="2957146198" sldId="279"/>
            <ac:spMk id="3" creationId="{F26470CB-92BA-925B-8DA9-839914EAE2B1}"/>
          </ac:spMkLst>
        </pc:spChg>
      </pc:sldChg>
      <pc:sldChg chg="del">
        <pc:chgData name="Paoletti, Jonah" userId="S::paoletti.20@buckeyemail.osu.edu::8b5da7ca-e2f7-4478-b562-88aa419fd235" providerId="AD" clId="Web-{9AD99F35-92AB-4BF8-32BC-D22A2AE4AD36}" dt="2023-04-28T19:35:04.134" v="0"/>
        <pc:sldMkLst>
          <pc:docMk/>
          <pc:sldMk cId="1510426733" sldId="280"/>
        </pc:sldMkLst>
      </pc:sldChg>
    </pc:docChg>
  </pc:docChgLst>
  <pc:docChgLst>
    <pc:chgData name="Rocco, Mason A." userId="S::rocco.58@buckeyemail.osu.edu::b0ad38c9-2a91-4a4c-a22e-50b99d878624" providerId="AD" clId="Web-{927F4CCF-782F-CFFB-5843-E44937214427}"/>
    <pc:docChg chg="modSld">
      <pc:chgData name="Rocco, Mason A." userId="S::rocco.58@buckeyemail.osu.edu::b0ad38c9-2a91-4a4c-a22e-50b99d878624" providerId="AD" clId="Web-{927F4CCF-782F-CFFB-5843-E44937214427}" dt="2023-04-27T17:35:39.359" v="60" actId="14100"/>
      <pc:docMkLst>
        <pc:docMk/>
      </pc:docMkLst>
      <pc:sldChg chg="modSp">
        <pc:chgData name="Rocco, Mason A." userId="S::rocco.58@buckeyemail.osu.edu::b0ad38c9-2a91-4a4c-a22e-50b99d878624" providerId="AD" clId="Web-{927F4CCF-782F-CFFB-5843-E44937214427}" dt="2023-04-27T17:31:55.328" v="0" actId="20577"/>
        <pc:sldMkLst>
          <pc:docMk/>
          <pc:sldMk cId="1458328144" sldId="258"/>
        </pc:sldMkLst>
        <pc:spChg chg="mod">
          <ac:chgData name="Rocco, Mason A." userId="S::rocco.58@buckeyemail.osu.edu::b0ad38c9-2a91-4a4c-a22e-50b99d878624" providerId="AD" clId="Web-{927F4CCF-782F-CFFB-5843-E44937214427}" dt="2023-04-27T17:31:55.328" v="0" actId="20577"/>
          <ac:spMkLst>
            <pc:docMk/>
            <pc:sldMk cId="1458328144" sldId="258"/>
            <ac:spMk id="3" creationId="{48F0E844-551E-D2BC-77CD-44F123B3A4BA}"/>
          </ac:spMkLst>
        </pc:spChg>
      </pc:sldChg>
      <pc:sldChg chg="modSp">
        <pc:chgData name="Rocco, Mason A." userId="S::rocco.58@buckeyemail.osu.edu::b0ad38c9-2a91-4a4c-a22e-50b99d878624" providerId="AD" clId="Web-{927F4CCF-782F-CFFB-5843-E44937214427}" dt="2023-04-27T17:33:07.879" v="13" actId="14100"/>
        <pc:sldMkLst>
          <pc:docMk/>
          <pc:sldMk cId="476417992" sldId="259"/>
        </pc:sldMkLst>
        <pc:spChg chg="mod">
          <ac:chgData name="Rocco, Mason A." userId="S::rocco.58@buckeyemail.osu.edu::b0ad38c9-2a91-4a4c-a22e-50b99d878624" providerId="AD" clId="Web-{927F4CCF-782F-CFFB-5843-E44937214427}" dt="2023-04-27T17:33:04.426" v="12" actId="14100"/>
          <ac:spMkLst>
            <pc:docMk/>
            <pc:sldMk cId="476417992" sldId="259"/>
            <ac:spMk id="5" creationId="{23B22C65-6977-F248-8D39-033019AD48B1}"/>
          </ac:spMkLst>
        </pc:spChg>
        <pc:spChg chg="mod">
          <ac:chgData name="Rocco, Mason A." userId="S::rocco.58@buckeyemail.osu.edu::b0ad38c9-2a91-4a4c-a22e-50b99d878624" providerId="AD" clId="Web-{927F4CCF-782F-CFFB-5843-E44937214427}" dt="2023-04-27T17:33:07.879" v="13" actId="14100"/>
          <ac:spMkLst>
            <pc:docMk/>
            <pc:sldMk cId="476417992" sldId="259"/>
            <ac:spMk id="6" creationId="{8544FF09-B42F-5321-91E6-144A5AE1E818}"/>
          </ac:spMkLst>
        </pc:spChg>
        <pc:spChg chg="mod">
          <ac:chgData name="Rocco, Mason A." userId="S::rocco.58@buckeyemail.osu.edu::b0ad38c9-2a91-4a4c-a22e-50b99d878624" providerId="AD" clId="Web-{927F4CCF-782F-CFFB-5843-E44937214427}" dt="2023-04-27T17:32:58.363" v="10" actId="14100"/>
          <ac:spMkLst>
            <pc:docMk/>
            <pc:sldMk cId="476417992" sldId="259"/>
            <ac:spMk id="7" creationId="{4E32CC30-80E4-5735-D5C9-C0D5C7D0E259}"/>
          </ac:spMkLst>
        </pc:spChg>
      </pc:sldChg>
      <pc:sldChg chg="modSp">
        <pc:chgData name="Rocco, Mason A." userId="S::rocco.58@buckeyemail.osu.edu::b0ad38c9-2a91-4a4c-a22e-50b99d878624" providerId="AD" clId="Web-{927F4CCF-782F-CFFB-5843-E44937214427}" dt="2023-04-27T17:33:33.647" v="19" actId="14100"/>
        <pc:sldMkLst>
          <pc:docMk/>
          <pc:sldMk cId="2627313197" sldId="261"/>
        </pc:sldMkLst>
        <pc:spChg chg="mod">
          <ac:chgData name="Rocco, Mason A." userId="S::rocco.58@buckeyemail.osu.edu::b0ad38c9-2a91-4a4c-a22e-50b99d878624" providerId="AD" clId="Web-{927F4CCF-782F-CFFB-5843-E44937214427}" dt="2023-04-27T17:33:33.647" v="19" actId="14100"/>
          <ac:spMkLst>
            <pc:docMk/>
            <pc:sldMk cId="2627313197" sldId="261"/>
            <ac:spMk id="3" creationId="{24DAF679-B5CC-6ADA-7169-E295D6598123}"/>
          </ac:spMkLst>
        </pc:spChg>
      </pc:sldChg>
      <pc:sldChg chg="modSp">
        <pc:chgData name="Rocco, Mason A." userId="S::rocco.58@buckeyemail.osu.edu::b0ad38c9-2a91-4a4c-a22e-50b99d878624" providerId="AD" clId="Web-{927F4CCF-782F-CFFB-5843-E44937214427}" dt="2023-04-27T17:34:32.182" v="46" actId="20577"/>
        <pc:sldMkLst>
          <pc:docMk/>
          <pc:sldMk cId="1259261307" sldId="263"/>
        </pc:sldMkLst>
        <pc:spChg chg="mod">
          <ac:chgData name="Rocco, Mason A." userId="S::rocco.58@buckeyemail.osu.edu::b0ad38c9-2a91-4a4c-a22e-50b99d878624" providerId="AD" clId="Web-{927F4CCF-782F-CFFB-5843-E44937214427}" dt="2023-04-27T17:34:32.182" v="46" actId="20577"/>
          <ac:spMkLst>
            <pc:docMk/>
            <pc:sldMk cId="1259261307" sldId="263"/>
            <ac:spMk id="3" creationId="{8AF3AD05-6BD8-456C-778B-3C6BB221BF82}"/>
          </ac:spMkLst>
        </pc:spChg>
      </pc:sldChg>
      <pc:sldChg chg="modSp">
        <pc:chgData name="Rocco, Mason A." userId="S::rocco.58@buckeyemail.osu.edu::b0ad38c9-2a91-4a4c-a22e-50b99d878624" providerId="AD" clId="Web-{927F4CCF-782F-CFFB-5843-E44937214427}" dt="2023-04-27T17:35:04.716" v="57" actId="1076"/>
        <pc:sldMkLst>
          <pc:docMk/>
          <pc:sldMk cId="332439356" sldId="265"/>
        </pc:sldMkLst>
        <pc:spChg chg="mod">
          <ac:chgData name="Rocco, Mason A." userId="S::rocco.58@buckeyemail.osu.edu::b0ad38c9-2a91-4a4c-a22e-50b99d878624" providerId="AD" clId="Web-{927F4CCF-782F-CFFB-5843-E44937214427}" dt="2023-04-27T17:35:02.059" v="56" actId="1076"/>
          <ac:spMkLst>
            <pc:docMk/>
            <pc:sldMk cId="332439356" sldId="265"/>
            <ac:spMk id="3" creationId="{814EC632-1572-D3C1-C12C-8A12C329B621}"/>
          </ac:spMkLst>
        </pc:spChg>
        <pc:spChg chg="mod">
          <ac:chgData name="Rocco, Mason A." userId="S::rocco.58@buckeyemail.osu.edu::b0ad38c9-2a91-4a4c-a22e-50b99d878624" providerId="AD" clId="Web-{927F4CCF-782F-CFFB-5843-E44937214427}" dt="2023-04-27T17:35:02.044" v="54" actId="1076"/>
          <ac:spMkLst>
            <pc:docMk/>
            <pc:sldMk cId="332439356" sldId="265"/>
            <ac:spMk id="4" creationId="{2BB48D0E-CEA5-CAE8-1B6D-1A3B21432327}"/>
          </ac:spMkLst>
        </pc:spChg>
        <pc:spChg chg="mod">
          <ac:chgData name="Rocco, Mason A." userId="S::rocco.58@buckeyemail.osu.edu::b0ad38c9-2a91-4a4c-a22e-50b99d878624" providerId="AD" clId="Web-{927F4CCF-782F-CFFB-5843-E44937214427}" dt="2023-04-27T17:35:02.044" v="55" actId="1076"/>
          <ac:spMkLst>
            <pc:docMk/>
            <pc:sldMk cId="332439356" sldId="265"/>
            <ac:spMk id="6" creationId="{BAEE2E61-6D19-970E-D07E-34C6FDF9D893}"/>
          </ac:spMkLst>
        </pc:spChg>
        <pc:spChg chg="mod">
          <ac:chgData name="Rocco, Mason A." userId="S::rocco.58@buckeyemail.osu.edu::b0ad38c9-2a91-4a4c-a22e-50b99d878624" providerId="AD" clId="Web-{927F4CCF-782F-CFFB-5843-E44937214427}" dt="2023-04-27T17:35:04.716" v="57" actId="1076"/>
          <ac:spMkLst>
            <pc:docMk/>
            <pc:sldMk cId="332439356" sldId="265"/>
            <ac:spMk id="10" creationId="{EFC90AE3-4425-1145-68D7-6CF0406DA4F6}"/>
          </ac:spMkLst>
        </pc:spChg>
        <pc:picChg chg="mod">
          <ac:chgData name="Rocco, Mason A." userId="S::rocco.58@buckeyemail.osu.edu::b0ad38c9-2a91-4a4c-a22e-50b99d878624" providerId="AD" clId="Web-{927F4CCF-782F-CFFB-5843-E44937214427}" dt="2023-04-27T17:35:02.028" v="52" actId="1076"/>
          <ac:picMkLst>
            <pc:docMk/>
            <pc:sldMk cId="332439356" sldId="265"/>
            <ac:picMk id="8" creationId="{F961F6CB-45B5-B0D1-D0EE-75DE4DC42DF1}"/>
          </ac:picMkLst>
        </pc:picChg>
      </pc:sldChg>
      <pc:sldChg chg="modSp">
        <pc:chgData name="Rocco, Mason A." userId="S::rocco.58@buckeyemail.osu.edu::b0ad38c9-2a91-4a4c-a22e-50b99d878624" providerId="AD" clId="Web-{927F4CCF-782F-CFFB-5843-E44937214427}" dt="2023-04-27T17:32:16.282" v="4" actId="20577"/>
        <pc:sldMkLst>
          <pc:docMk/>
          <pc:sldMk cId="3542962022" sldId="266"/>
        </pc:sldMkLst>
        <pc:spChg chg="mod">
          <ac:chgData name="Rocco, Mason A." userId="S::rocco.58@buckeyemail.osu.edu::b0ad38c9-2a91-4a4c-a22e-50b99d878624" providerId="AD" clId="Web-{927F4CCF-782F-CFFB-5843-E44937214427}" dt="2023-04-27T17:32:16.282" v="4" actId="20577"/>
          <ac:spMkLst>
            <pc:docMk/>
            <pc:sldMk cId="3542962022" sldId="266"/>
            <ac:spMk id="3" creationId="{AFF3DC24-45A0-C57C-A9BF-471C8C5A44EC}"/>
          </ac:spMkLst>
        </pc:spChg>
      </pc:sldChg>
      <pc:sldChg chg="modSp">
        <pc:chgData name="Rocco, Mason A." userId="S::rocco.58@buckeyemail.osu.edu::b0ad38c9-2a91-4a4c-a22e-50b99d878624" providerId="AD" clId="Web-{927F4CCF-782F-CFFB-5843-E44937214427}" dt="2023-04-27T17:35:39.359" v="60" actId="14100"/>
        <pc:sldMkLst>
          <pc:docMk/>
          <pc:sldMk cId="1318748378" sldId="269"/>
        </pc:sldMkLst>
        <pc:spChg chg="mod">
          <ac:chgData name="Rocco, Mason A." userId="S::rocco.58@buckeyemail.osu.edu::b0ad38c9-2a91-4a4c-a22e-50b99d878624" providerId="AD" clId="Web-{927F4CCF-782F-CFFB-5843-E44937214427}" dt="2023-04-27T17:35:39.359" v="60" actId="14100"/>
          <ac:spMkLst>
            <pc:docMk/>
            <pc:sldMk cId="1318748378" sldId="269"/>
            <ac:spMk id="7" creationId="{CBE1A10A-BEFB-9BFB-BE68-E1C5DE703E99}"/>
          </ac:spMkLst>
        </pc:spChg>
        <pc:spChg chg="mod">
          <ac:chgData name="Rocco, Mason A." userId="S::rocco.58@buckeyemail.osu.edu::b0ad38c9-2a91-4a4c-a22e-50b99d878624" providerId="AD" clId="Web-{927F4CCF-782F-CFFB-5843-E44937214427}" dt="2023-04-27T17:32:08.203" v="2" actId="1076"/>
          <ac:spMkLst>
            <pc:docMk/>
            <pc:sldMk cId="1318748378" sldId="269"/>
            <ac:spMk id="11" creationId="{A6998784-CF27-C8EE-97BD-A39740F3AADF}"/>
          </ac:spMkLst>
        </pc:spChg>
        <pc:grpChg chg="mod">
          <ac:chgData name="Rocco, Mason A." userId="S::rocco.58@buckeyemail.osu.edu::b0ad38c9-2a91-4a4c-a22e-50b99d878624" providerId="AD" clId="Web-{927F4CCF-782F-CFFB-5843-E44937214427}" dt="2023-04-27T17:35:34.405" v="59" actId="1076"/>
          <ac:grpSpMkLst>
            <pc:docMk/>
            <pc:sldMk cId="1318748378" sldId="269"/>
            <ac:grpSpMk id="12" creationId="{D5613D49-E22F-305F-E698-DD10DC89A3D1}"/>
          </ac:grpSpMkLst>
        </pc:grpChg>
        <pc:picChg chg="mod">
          <ac:chgData name="Rocco, Mason A." userId="S::rocco.58@buckeyemail.osu.edu::b0ad38c9-2a91-4a4c-a22e-50b99d878624" providerId="AD" clId="Web-{927F4CCF-782F-CFFB-5843-E44937214427}" dt="2023-04-27T17:35:32.046" v="58" actId="1076"/>
          <ac:picMkLst>
            <pc:docMk/>
            <pc:sldMk cId="1318748378" sldId="269"/>
            <ac:picMk id="4" creationId="{B4DA5EF4-6DFC-61EA-FAEC-76E2008171E7}"/>
          </ac:picMkLst>
        </pc:picChg>
      </pc:sldChg>
      <pc:sldChg chg="modSp">
        <pc:chgData name="Rocco, Mason A." userId="S::rocco.58@buckeyemail.osu.edu::b0ad38c9-2a91-4a4c-a22e-50b99d878624" providerId="AD" clId="Web-{927F4CCF-782F-CFFB-5843-E44937214427}" dt="2023-04-27T17:32:43.081" v="9" actId="14100"/>
        <pc:sldMkLst>
          <pc:docMk/>
          <pc:sldMk cId="3785391856" sldId="271"/>
        </pc:sldMkLst>
        <pc:picChg chg="mod modCrop">
          <ac:chgData name="Rocco, Mason A." userId="S::rocco.58@buckeyemail.osu.edu::b0ad38c9-2a91-4a4c-a22e-50b99d878624" providerId="AD" clId="Web-{927F4CCF-782F-CFFB-5843-E44937214427}" dt="2023-04-27T17:32:43.081" v="9" actId="14100"/>
          <ac:picMkLst>
            <pc:docMk/>
            <pc:sldMk cId="3785391856" sldId="271"/>
            <ac:picMk id="5" creationId="{76CC555F-5CC6-3054-110C-0C8177EF3C98}"/>
          </ac:picMkLst>
        </pc:picChg>
      </pc:sldChg>
      <pc:sldChg chg="modSp">
        <pc:chgData name="Rocco, Mason A." userId="S::rocco.58@buckeyemail.osu.edu::b0ad38c9-2a91-4a4c-a22e-50b99d878624" providerId="AD" clId="Web-{927F4CCF-782F-CFFB-5843-E44937214427}" dt="2023-04-27T17:34:38.964" v="47" actId="14100"/>
        <pc:sldMkLst>
          <pc:docMk/>
          <pc:sldMk cId="43720730" sldId="278"/>
        </pc:sldMkLst>
        <pc:spChg chg="mod">
          <ac:chgData name="Rocco, Mason A." userId="S::rocco.58@buckeyemail.osu.edu::b0ad38c9-2a91-4a4c-a22e-50b99d878624" providerId="AD" clId="Web-{927F4CCF-782F-CFFB-5843-E44937214427}" dt="2023-04-27T17:34:38.964" v="47" actId="14100"/>
          <ac:spMkLst>
            <pc:docMk/>
            <pc:sldMk cId="43720730" sldId="278"/>
            <ac:spMk id="3" creationId="{24DAF679-B5CC-6ADA-7169-E295D6598123}"/>
          </ac:spMkLst>
        </pc:spChg>
      </pc:sldChg>
    </pc:docChg>
  </pc:docChgLst>
  <pc:docChgLst>
    <pc:chgData name="Rocco, Mason A." userId="S::rocco.58@buckeyemail.osu.edu::b0ad38c9-2a91-4a4c-a22e-50b99d878624" providerId="AD" clId="Web-{084EB742-522C-1349-C39F-0F605CF77D02}"/>
    <pc:docChg chg="addSld modSld sldOrd">
      <pc:chgData name="Rocco, Mason A." userId="S::rocco.58@buckeyemail.osu.edu::b0ad38c9-2a91-4a4c-a22e-50b99d878624" providerId="AD" clId="Web-{084EB742-522C-1349-C39F-0F605CF77D02}" dt="2023-04-22T18:59:25.249" v="244" actId="14100"/>
      <pc:docMkLst>
        <pc:docMk/>
      </pc:docMkLst>
      <pc:sldChg chg="modSp ord">
        <pc:chgData name="Rocco, Mason A." userId="S::rocco.58@buckeyemail.osu.edu::b0ad38c9-2a91-4a4c-a22e-50b99d878624" providerId="AD" clId="Web-{084EB742-522C-1349-C39F-0F605CF77D02}" dt="2023-04-22T18:37:46.602" v="97"/>
        <pc:sldMkLst>
          <pc:docMk/>
          <pc:sldMk cId="1458328144" sldId="258"/>
        </pc:sldMkLst>
        <pc:spChg chg="mod">
          <ac:chgData name="Rocco, Mason A." userId="S::rocco.58@buckeyemail.osu.edu::b0ad38c9-2a91-4a4c-a22e-50b99d878624" providerId="AD" clId="Web-{084EB742-522C-1349-C39F-0F605CF77D02}" dt="2023-04-22T18:33:57.549" v="69" actId="20577"/>
          <ac:spMkLst>
            <pc:docMk/>
            <pc:sldMk cId="1458328144" sldId="258"/>
            <ac:spMk id="3" creationId="{48F0E844-551E-D2BC-77CD-44F123B3A4BA}"/>
          </ac:spMkLst>
        </pc:spChg>
      </pc:sldChg>
      <pc:sldChg chg="addSp modSp">
        <pc:chgData name="Rocco, Mason A." userId="S::rocco.58@buckeyemail.osu.edu::b0ad38c9-2a91-4a4c-a22e-50b99d878624" providerId="AD" clId="Web-{084EB742-522C-1349-C39F-0F605CF77D02}" dt="2023-04-22T18:59:25.249" v="244" actId="14100"/>
        <pc:sldMkLst>
          <pc:docMk/>
          <pc:sldMk cId="2603775067" sldId="264"/>
        </pc:sldMkLst>
        <pc:spChg chg="add mod">
          <ac:chgData name="Rocco, Mason A." userId="S::rocco.58@buckeyemail.osu.edu::b0ad38c9-2a91-4a4c-a22e-50b99d878624" providerId="AD" clId="Web-{084EB742-522C-1349-C39F-0F605CF77D02}" dt="2023-04-22T18:35:09.270" v="77"/>
          <ac:spMkLst>
            <pc:docMk/>
            <pc:sldMk cId="2603775067" sldId="264"/>
            <ac:spMk id="4" creationId="{6C7C880B-E6A2-0212-71E2-8BE3230E067D}"/>
          </ac:spMkLst>
        </pc:spChg>
        <pc:spChg chg="add mod">
          <ac:chgData name="Rocco, Mason A." userId="S::rocco.58@buckeyemail.osu.edu::b0ad38c9-2a91-4a4c-a22e-50b99d878624" providerId="AD" clId="Web-{084EB742-522C-1349-C39F-0F605CF77D02}" dt="2023-04-22T18:35:17.851" v="79" actId="1076"/>
          <ac:spMkLst>
            <pc:docMk/>
            <pc:sldMk cId="2603775067" sldId="264"/>
            <ac:spMk id="5" creationId="{950B67BE-8881-C9D8-14B3-68C3D879D020}"/>
          </ac:spMkLst>
        </pc:spChg>
        <pc:spChg chg="add mod">
          <ac:chgData name="Rocco, Mason A." userId="S::rocco.58@buckeyemail.osu.edu::b0ad38c9-2a91-4a4c-a22e-50b99d878624" providerId="AD" clId="Web-{084EB742-522C-1349-C39F-0F605CF77D02}" dt="2023-04-22T18:59:25.249" v="244" actId="14100"/>
          <ac:spMkLst>
            <pc:docMk/>
            <pc:sldMk cId="2603775067" sldId="264"/>
            <ac:spMk id="6" creationId="{9571B5A4-B484-D6F2-F7DC-F4197D15D037}"/>
          </ac:spMkLst>
        </pc:spChg>
        <pc:spChg chg="add mod">
          <ac:chgData name="Rocco, Mason A." userId="S::rocco.58@buckeyemail.osu.edu::b0ad38c9-2a91-4a4c-a22e-50b99d878624" providerId="AD" clId="Web-{084EB742-522C-1349-C39F-0F605CF77D02}" dt="2023-04-22T18:35:44.989" v="85" actId="14100"/>
          <ac:spMkLst>
            <pc:docMk/>
            <pc:sldMk cId="2603775067" sldId="264"/>
            <ac:spMk id="9" creationId="{87C8129D-A897-21C5-9552-40579BD48A57}"/>
          </ac:spMkLst>
        </pc:spChg>
      </pc:sldChg>
      <pc:sldChg chg="addSp modSp">
        <pc:chgData name="Rocco, Mason A." userId="S::rocco.58@buckeyemail.osu.edu::b0ad38c9-2a91-4a4c-a22e-50b99d878624" providerId="AD" clId="Web-{084EB742-522C-1349-C39F-0F605CF77D02}" dt="2023-04-22T18:36:44.710" v="96" actId="1076"/>
        <pc:sldMkLst>
          <pc:docMk/>
          <pc:sldMk cId="332439356" sldId="265"/>
        </pc:sldMkLst>
        <pc:spChg chg="add mod">
          <ac:chgData name="Rocco, Mason A." userId="S::rocco.58@buckeyemail.osu.edu::b0ad38c9-2a91-4a4c-a22e-50b99d878624" providerId="AD" clId="Web-{084EB742-522C-1349-C39F-0F605CF77D02}" dt="2023-04-22T18:36:09.599" v="88" actId="14100"/>
          <ac:spMkLst>
            <pc:docMk/>
            <pc:sldMk cId="332439356" sldId="265"/>
            <ac:spMk id="4" creationId="{2BB48D0E-CEA5-CAE8-1B6D-1A3B21432327}"/>
          </ac:spMkLst>
        </pc:spChg>
        <pc:spChg chg="add mod">
          <ac:chgData name="Rocco, Mason A." userId="S::rocco.58@buckeyemail.osu.edu::b0ad38c9-2a91-4a4c-a22e-50b99d878624" providerId="AD" clId="Web-{084EB742-522C-1349-C39F-0F605CF77D02}" dt="2023-04-22T18:36:13.943" v="90" actId="1076"/>
          <ac:spMkLst>
            <pc:docMk/>
            <pc:sldMk cId="332439356" sldId="265"/>
            <ac:spMk id="6" creationId="{BAEE2E61-6D19-970E-D07E-34C6FDF9D893}"/>
          </ac:spMkLst>
        </pc:spChg>
        <pc:spChg chg="add mod">
          <ac:chgData name="Rocco, Mason A." userId="S::rocco.58@buckeyemail.osu.edu::b0ad38c9-2a91-4a4c-a22e-50b99d878624" providerId="AD" clId="Web-{084EB742-522C-1349-C39F-0F605CF77D02}" dt="2023-04-22T18:36:33.678" v="94" actId="14100"/>
          <ac:spMkLst>
            <pc:docMk/>
            <pc:sldMk cId="332439356" sldId="265"/>
            <ac:spMk id="7" creationId="{B8B5E573-19C3-9E93-01D0-FD753AA43F37}"/>
          </ac:spMkLst>
        </pc:spChg>
        <pc:spChg chg="add mod">
          <ac:chgData name="Rocco, Mason A." userId="S::rocco.58@buckeyemail.osu.edu::b0ad38c9-2a91-4a4c-a22e-50b99d878624" providerId="AD" clId="Web-{084EB742-522C-1349-C39F-0F605CF77D02}" dt="2023-04-22T18:36:44.710" v="96" actId="1076"/>
          <ac:spMkLst>
            <pc:docMk/>
            <pc:sldMk cId="332439356" sldId="265"/>
            <ac:spMk id="9" creationId="{D77AA960-D666-8197-28FB-6901546DD9F9}"/>
          </ac:spMkLst>
        </pc:spChg>
      </pc:sldChg>
      <pc:sldChg chg="addSp delSp modSp new">
        <pc:chgData name="Rocco, Mason A." userId="S::rocco.58@buckeyemail.osu.edu::b0ad38c9-2a91-4a4c-a22e-50b99d878624" providerId="AD" clId="Web-{084EB742-522C-1349-C39F-0F605CF77D02}" dt="2023-04-22T18:44:31.176" v="207" actId="1076"/>
        <pc:sldMkLst>
          <pc:docMk/>
          <pc:sldMk cId="1318748378" sldId="269"/>
        </pc:sldMkLst>
        <pc:spChg chg="mod">
          <ac:chgData name="Rocco, Mason A." userId="S::rocco.58@buckeyemail.osu.edu::b0ad38c9-2a91-4a4c-a22e-50b99d878624" providerId="AD" clId="Web-{084EB742-522C-1349-C39F-0F605CF77D02}" dt="2023-04-22T18:37:55.431" v="106" actId="20577"/>
          <ac:spMkLst>
            <pc:docMk/>
            <pc:sldMk cId="1318748378" sldId="269"/>
            <ac:spMk id="2" creationId="{59E69ED3-DD69-9420-C1A2-48AF1589905F}"/>
          </ac:spMkLst>
        </pc:spChg>
        <pc:spChg chg="del">
          <ac:chgData name="Rocco, Mason A." userId="S::rocco.58@buckeyemail.osu.edu::b0ad38c9-2a91-4a4c-a22e-50b99d878624" providerId="AD" clId="Web-{084EB742-522C-1349-C39F-0F605CF77D02}" dt="2023-04-22T18:40:54.639" v="107"/>
          <ac:spMkLst>
            <pc:docMk/>
            <pc:sldMk cId="1318748378" sldId="269"/>
            <ac:spMk id="3" creationId="{44FCF2FD-6C57-6FF0-7814-37F37C0C0F35}"/>
          </ac:spMkLst>
        </pc:spChg>
        <pc:spChg chg="add mod topLvl">
          <ac:chgData name="Rocco, Mason A." userId="S::rocco.58@buckeyemail.osu.edu::b0ad38c9-2a91-4a4c-a22e-50b99d878624" providerId="AD" clId="Web-{084EB742-522C-1349-C39F-0F605CF77D02}" dt="2023-04-22T18:43:14.690" v="135"/>
          <ac:spMkLst>
            <pc:docMk/>
            <pc:sldMk cId="1318748378" sldId="269"/>
            <ac:spMk id="7" creationId="{CBE1A10A-BEFB-9BFB-BE68-E1C5DE703E99}"/>
          </ac:spMkLst>
        </pc:spChg>
        <pc:spChg chg="add mod topLvl">
          <ac:chgData name="Rocco, Mason A." userId="S::rocco.58@buckeyemail.osu.edu::b0ad38c9-2a91-4a4c-a22e-50b99d878624" providerId="AD" clId="Web-{084EB742-522C-1349-C39F-0F605CF77D02}" dt="2023-04-22T18:43:14.690" v="135"/>
          <ac:spMkLst>
            <pc:docMk/>
            <pc:sldMk cId="1318748378" sldId="269"/>
            <ac:spMk id="8" creationId="{41D8E515-27BD-83AE-E092-58A50883EBB1}"/>
          </ac:spMkLst>
        </pc:spChg>
        <pc:spChg chg="add mod">
          <ac:chgData name="Rocco, Mason A." userId="S::rocco.58@buckeyemail.osu.edu::b0ad38c9-2a91-4a4c-a22e-50b99d878624" providerId="AD" clId="Web-{084EB742-522C-1349-C39F-0F605CF77D02}" dt="2023-04-22T18:43:43.956" v="139" actId="1076"/>
          <ac:spMkLst>
            <pc:docMk/>
            <pc:sldMk cId="1318748378" sldId="269"/>
            <ac:spMk id="10" creationId="{C5B3DB77-1B0A-0B5E-ADA4-47B49271B500}"/>
          </ac:spMkLst>
        </pc:spChg>
        <pc:spChg chg="add mod">
          <ac:chgData name="Rocco, Mason A." userId="S::rocco.58@buckeyemail.osu.edu::b0ad38c9-2a91-4a4c-a22e-50b99d878624" providerId="AD" clId="Web-{084EB742-522C-1349-C39F-0F605CF77D02}" dt="2023-04-22T18:43:08.440" v="134" actId="20577"/>
          <ac:spMkLst>
            <pc:docMk/>
            <pc:sldMk cId="1318748378" sldId="269"/>
            <ac:spMk id="11" creationId="{A6998784-CF27-C8EE-97BD-A39740F3AADF}"/>
          </ac:spMkLst>
        </pc:spChg>
        <pc:spChg chg="add mod">
          <ac:chgData name="Rocco, Mason A." userId="S::rocco.58@buckeyemail.osu.edu::b0ad38c9-2a91-4a4c-a22e-50b99d878624" providerId="AD" clId="Web-{084EB742-522C-1349-C39F-0F605CF77D02}" dt="2023-04-22T18:44:31.176" v="207" actId="1076"/>
          <ac:spMkLst>
            <pc:docMk/>
            <pc:sldMk cId="1318748378" sldId="269"/>
            <ac:spMk id="13" creationId="{C9DD7C88-9FF1-3723-3967-D2547AB8796D}"/>
          </ac:spMkLst>
        </pc:spChg>
        <pc:grpChg chg="add del mod">
          <ac:chgData name="Rocco, Mason A." userId="S::rocco.58@buckeyemail.osu.edu::b0ad38c9-2a91-4a4c-a22e-50b99d878624" providerId="AD" clId="Web-{084EB742-522C-1349-C39F-0F605CF77D02}" dt="2023-04-22T18:43:14.690" v="135"/>
          <ac:grpSpMkLst>
            <pc:docMk/>
            <pc:sldMk cId="1318748378" sldId="269"/>
            <ac:grpSpMk id="9" creationId="{EF42B685-ED15-3CCD-AF17-998C7E687355}"/>
          </ac:grpSpMkLst>
        </pc:grpChg>
        <pc:grpChg chg="add mod">
          <ac:chgData name="Rocco, Mason A." userId="S::rocco.58@buckeyemail.osu.edu::b0ad38c9-2a91-4a4c-a22e-50b99d878624" providerId="AD" clId="Web-{084EB742-522C-1349-C39F-0F605CF77D02}" dt="2023-04-22T18:43:47.519" v="140" actId="1076"/>
          <ac:grpSpMkLst>
            <pc:docMk/>
            <pc:sldMk cId="1318748378" sldId="269"/>
            <ac:grpSpMk id="12" creationId="{D5613D49-E22F-305F-E698-DD10DC89A3D1}"/>
          </ac:grpSpMkLst>
        </pc:grpChg>
        <pc:picChg chg="add mod ord">
          <ac:chgData name="Rocco, Mason A." userId="S::rocco.58@buckeyemail.osu.edu::b0ad38c9-2a91-4a4c-a22e-50b99d878624" providerId="AD" clId="Web-{084EB742-522C-1349-C39F-0F605CF77D02}" dt="2023-04-22T18:43:43.956" v="138" actId="1076"/>
          <ac:picMkLst>
            <pc:docMk/>
            <pc:sldMk cId="1318748378" sldId="269"/>
            <ac:picMk id="4" creationId="{B4DA5EF4-6DFC-61EA-FAEC-76E2008171E7}"/>
          </ac:picMkLst>
        </pc:picChg>
        <pc:picChg chg="add mod topLvl modCrop">
          <ac:chgData name="Rocco, Mason A." userId="S::rocco.58@buckeyemail.osu.edu::b0ad38c9-2a91-4a4c-a22e-50b99d878624" providerId="AD" clId="Web-{084EB742-522C-1349-C39F-0F605CF77D02}" dt="2023-04-22T18:43:14.690" v="135"/>
          <ac:picMkLst>
            <pc:docMk/>
            <pc:sldMk cId="1318748378" sldId="269"/>
            <ac:picMk id="5" creationId="{9BB2C75F-276D-F2D7-C02E-9C26954402A6}"/>
          </ac:picMkLst>
        </pc:picChg>
      </pc:sldChg>
      <pc:sldChg chg="addSp delSp modSp new">
        <pc:chgData name="Rocco, Mason A." userId="S::rocco.58@buckeyemail.osu.edu::b0ad38c9-2a91-4a4c-a22e-50b99d878624" providerId="AD" clId="Web-{084EB742-522C-1349-C39F-0F605CF77D02}" dt="2023-04-22T18:54:43.397" v="231" actId="20577"/>
        <pc:sldMkLst>
          <pc:docMk/>
          <pc:sldMk cId="1168520320" sldId="270"/>
        </pc:sldMkLst>
        <pc:spChg chg="mod">
          <ac:chgData name="Rocco, Mason A." userId="S::rocco.58@buckeyemail.osu.edu::b0ad38c9-2a91-4a4c-a22e-50b99d878624" providerId="AD" clId="Web-{084EB742-522C-1349-C39F-0F605CF77D02}" dt="2023-04-22T18:54:43.397" v="231" actId="20577"/>
          <ac:spMkLst>
            <pc:docMk/>
            <pc:sldMk cId="1168520320" sldId="270"/>
            <ac:spMk id="2" creationId="{0D52E544-CD9A-548B-B760-66FE1209E14C}"/>
          </ac:spMkLst>
        </pc:spChg>
        <pc:spChg chg="del">
          <ac:chgData name="Rocco, Mason A." userId="S::rocco.58@buckeyemail.osu.edu::b0ad38c9-2a91-4a4c-a22e-50b99d878624" providerId="AD" clId="Web-{084EB742-522C-1349-C39F-0F605CF77D02}" dt="2023-04-22T18:46:19.367" v="209"/>
          <ac:spMkLst>
            <pc:docMk/>
            <pc:sldMk cId="1168520320" sldId="270"/>
            <ac:spMk id="3" creationId="{387C7FFB-DA20-D7A2-9760-069EF33C99D0}"/>
          </ac:spMkLst>
        </pc:spChg>
        <pc:spChg chg="add del mod">
          <ac:chgData name="Rocco, Mason A." userId="S::rocco.58@buckeyemail.osu.edu::b0ad38c9-2a91-4a4c-a22e-50b99d878624" providerId="AD" clId="Web-{084EB742-522C-1349-C39F-0F605CF77D02}" dt="2023-04-22T18:53:59.911" v="211"/>
          <ac:spMkLst>
            <pc:docMk/>
            <pc:sldMk cId="1168520320" sldId="270"/>
            <ac:spMk id="6" creationId="{88654D43-B8E9-11FE-B48B-1EDC6201870F}"/>
          </ac:spMkLst>
        </pc:spChg>
        <pc:picChg chg="add del mod ord">
          <ac:chgData name="Rocco, Mason A." userId="S::rocco.58@buckeyemail.osu.edu::b0ad38c9-2a91-4a4c-a22e-50b99d878624" providerId="AD" clId="Web-{084EB742-522C-1349-C39F-0F605CF77D02}" dt="2023-04-22T18:49:33.904" v="210"/>
          <ac:picMkLst>
            <pc:docMk/>
            <pc:sldMk cId="1168520320" sldId="270"/>
            <ac:picMk id="4" creationId="{0C75B101-DC62-D785-BB1E-3462A4C6B207}"/>
          </ac:picMkLst>
        </pc:picChg>
        <pc:picChg chg="add mod ord modCrop">
          <ac:chgData name="Rocco, Mason A." userId="S::rocco.58@buckeyemail.osu.edu::b0ad38c9-2a91-4a4c-a22e-50b99d878624" providerId="AD" clId="Web-{084EB742-522C-1349-C39F-0F605CF77D02}" dt="2023-04-22T18:54:32.178" v="215"/>
          <ac:picMkLst>
            <pc:docMk/>
            <pc:sldMk cId="1168520320" sldId="270"/>
            <ac:picMk id="7" creationId="{9F67FA13-73E3-084B-5A31-0D35E420D44C}"/>
          </ac:picMkLst>
        </pc:picChg>
      </pc:sldChg>
      <pc:sldChg chg="addSp delSp modSp add replId">
        <pc:chgData name="Rocco, Mason A." userId="S::rocco.58@buckeyemail.osu.edu::b0ad38c9-2a91-4a4c-a22e-50b99d878624" providerId="AD" clId="Web-{084EB742-522C-1349-C39F-0F605CF77D02}" dt="2023-04-22T18:59:03.701" v="242" actId="1076"/>
        <pc:sldMkLst>
          <pc:docMk/>
          <pc:sldMk cId="3785391856" sldId="271"/>
        </pc:sldMkLst>
        <pc:spChg chg="mod">
          <ac:chgData name="Rocco, Mason A." userId="S::rocco.58@buckeyemail.osu.edu::b0ad38c9-2a91-4a4c-a22e-50b99d878624" providerId="AD" clId="Web-{084EB742-522C-1349-C39F-0F605CF77D02}" dt="2023-04-22T18:54:57.444" v="235" actId="20577"/>
          <ac:spMkLst>
            <pc:docMk/>
            <pc:sldMk cId="3785391856" sldId="271"/>
            <ac:spMk id="2" creationId="{0D52E544-CD9A-548B-B760-66FE1209E14C}"/>
          </ac:spMkLst>
        </pc:spChg>
        <pc:spChg chg="add del mod">
          <ac:chgData name="Rocco, Mason A." userId="S::rocco.58@buckeyemail.osu.edu::b0ad38c9-2a91-4a4c-a22e-50b99d878624" providerId="AD" clId="Web-{084EB742-522C-1349-C39F-0F605CF77D02}" dt="2023-04-22T18:58:10.872" v="237"/>
          <ac:spMkLst>
            <pc:docMk/>
            <pc:sldMk cId="3785391856" sldId="271"/>
            <ac:spMk id="4" creationId="{9BBFB5B1-7124-1CCF-3F86-313F259F702E}"/>
          </ac:spMkLst>
        </pc:spChg>
        <pc:picChg chg="add mod ord modCrop">
          <ac:chgData name="Rocco, Mason A." userId="S::rocco.58@buckeyemail.osu.edu::b0ad38c9-2a91-4a4c-a22e-50b99d878624" providerId="AD" clId="Web-{084EB742-522C-1349-C39F-0F605CF77D02}" dt="2023-04-22T18:59:03.701" v="242" actId="1076"/>
          <ac:picMkLst>
            <pc:docMk/>
            <pc:sldMk cId="3785391856" sldId="271"/>
            <ac:picMk id="5" creationId="{76CC555F-5CC6-3054-110C-0C8177EF3C98}"/>
          </ac:picMkLst>
        </pc:picChg>
        <pc:picChg chg="del">
          <ac:chgData name="Rocco, Mason A." userId="S::rocco.58@buckeyemail.osu.edu::b0ad38c9-2a91-4a4c-a22e-50b99d878624" providerId="AD" clId="Web-{084EB742-522C-1349-C39F-0F605CF77D02}" dt="2023-04-22T18:58:03.762" v="236"/>
          <ac:picMkLst>
            <pc:docMk/>
            <pc:sldMk cId="3785391856" sldId="271"/>
            <ac:picMk id="7" creationId="{9F67FA13-73E3-084B-5A31-0D35E420D4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4/28/2023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89561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4/28/2023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37408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4/28/2023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300766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4/28/2023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77330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4/28/2023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693979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4/28/2023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08616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4/28/2023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0762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4/28/2023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69369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4/28/2023</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42094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4/28/2023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851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4/28/2023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851510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4/28/2023</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20044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igitalhub.fifa.com/m/f99da4f73212220/original/edbm045h0udbwkqew35a-pdf.pdf" TargetMode="External"/><Relationship Id="rId2" Type="http://schemas.openxmlformats.org/officeDocument/2006/relationships/hyperlink" Target="https://www.fifa.com/fifa-world-ranking/men?dateId=id13792" TargetMode="External"/><Relationship Id="rId1" Type="http://schemas.openxmlformats.org/officeDocument/2006/relationships/slideLayout" Target="../slideLayouts/slideLayout2.xml"/><Relationship Id="rId6" Type="http://schemas.openxmlformats.org/officeDocument/2006/relationships/hyperlink" Target="https://en.wikipedia.org/wiki/FIFA_World_Cup" TargetMode="External"/><Relationship Id="rId5" Type="http://schemas.openxmlformats.org/officeDocument/2006/relationships/hyperlink" Target="https://www.fifa.com/fifaplus/en/articles/fifa-world-cup-2026-hosts-cities-dates-usa-mexico-canada" TargetMode="External"/><Relationship Id="rId4" Type="http://schemas.openxmlformats.org/officeDocument/2006/relationships/hyperlink" Target="https://www.fifa.com/fifaplus/en/tournaments/mens/worldcup/qatar20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World Cup Format Change</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cs typeface="Calibri"/>
              </a:rPr>
              <a:t>Mason Rocco, Joey Pitaniello, Jonah Paoletti, Griffin Green, Jack Feds</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9AEA-25D1-4EFE-2D7C-CE57221F9255}"/>
              </a:ext>
            </a:extLst>
          </p:cNvPr>
          <p:cNvSpPr>
            <a:spLocks noGrp="1"/>
          </p:cNvSpPr>
          <p:nvPr>
            <p:ph type="title"/>
          </p:nvPr>
        </p:nvSpPr>
        <p:spPr/>
        <p:txBody>
          <a:bodyPr/>
          <a:lstStyle/>
          <a:p>
            <a:r>
              <a:rPr lang="en-US">
                <a:cs typeface="Calibri Light"/>
              </a:rPr>
              <a:t>2022 World Cup Simulation</a:t>
            </a:r>
            <a:endParaRPr lang="en-US"/>
          </a:p>
        </p:txBody>
      </p:sp>
      <p:sp>
        <p:nvSpPr>
          <p:cNvPr id="11" name="TextBox 10">
            <a:extLst>
              <a:ext uri="{FF2B5EF4-FFF2-40B4-BE49-F238E27FC236}">
                <a16:creationId xmlns:a16="http://schemas.microsoft.com/office/drawing/2014/main" id="{FC3A252B-7EC2-8366-DDE4-474DC54EB55A}"/>
              </a:ext>
            </a:extLst>
          </p:cNvPr>
          <p:cNvSpPr txBox="1"/>
          <p:nvPr/>
        </p:nvSpPr>
        <p:spPr>
          <a:xfrm>
            <a:off x="37628" y="1768592"/>
            <a:ext cx="33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cs typeface="Calibri"/>
              </a:rPr>
              <a:t>Group Stage</a:t>
            </a:r>
          </a:p>
        </p:txBody>
      </p:sp>
      <p:pic>
        <p:nvPicPr>
          <p:cNvPr id="3" name="Picture 3" descr="Graphical user interface, application, table, Excel&#10;&#10;Description automatically generated">
            <a:extLst>
              <a:ext uri="{FF2B5EF4-FFF2-40B4-BE49-F238E27FC236}">
                <a16:creationId xmlns:a16="http://schemas.microsoft.com/office/drawing/2014/main" id="{09604D24-E93D-12BD-BE53-1DB5B520C1DA}"/>
              </a:ext>
            </a:extLst>
          </p:cNvPr>
          <p:cNvPicPr>
            <a:picLocks noChangeAspect="1"/>
          </p:cNvPicPr>
          <p:nvPr/>
        </p:nvPicPr>
        <p:blipFill rotWithShape="1">
          <a:blip r:embed="rId2"/>
          <a:srcRect l="482" t="2214" r="563" b="21033"/>
          <a:stretch/>
        </p:blipFill>
        <p:spPr>
          <a:xfrm>
            <a:off x="124293" y="4176221"/>
            <a:ext cx="11868668" cy="1997673"/>
          </a:xfrm>
          <a:prstGeom prst="rect">
            <a:avLst/>
          </a:prstGeom>
        </p:spPr>
      </p:pic>
      <p:pic>
        <p:nvPicPr>
          <p:cNvPr id="7" name="Picture 7" descr="Table&#10;&#10;Description automatically generated">
            <a:extLst>
              <a:ext uri="{FF2B5EF4-FFF2-40B4-BE49-F238E27FC236}">
                <a16:creationId xmlns:a16="http://schemas.microsoft.com/office/drawing/2014/main" id="{DAD92C3D-21CF-B4DD-1CBD-22E48A25FDD3}"/>
              </a:ext>
            </a:extLst>
          </p:cNvPr>
          <p:cNvPicPr>
            <a:picLocks noChangeAspect="1"/>
          </p:cNvPicPr>
          <p:nvPr/>
        </p:nvPicPr>
        <p:blipFill>
          <a:blip r:embed="rId3"/>
          <a:stretch>
            <a:fillRect/>
          </a:stretch>
        </p:blipFill>
        <p:spPr>
          <a:xfrm>
            <a:off x="124178" y="2138113"/>
            <a:ext cx="11868385" cy="1255328"/>
          </a:xfrm>
          <a:prstGeom prst="rect">
            <a:avLst/>
          </a:prstGeom>
        </p:spPr>
      </p:pic>
      <p:sp>
        <p:nvSpPr>
          <p:cNvPr id="8" name="TextBox 7">
            <a:extLst>
              <a:ext uri="{FF2B5EF4-FFF2-40B4-BE49-F238E27FC236}">
                <a16:creationId xmlns:a16="http://schemas.microsoft.com/office/drawing/2014/main" id="{AD29216E-76FC-31BE-E980-D3EBDB360B86}"/>
              </a:ext>
            </a:extLst>
          </p:cNvPr>
          <p:cNvSpPr txBox="1"/>
          <p:nvPr/>
        </p:nvSpPr>
        <p:spPr>
          <a:xfrm>
            <a:off x="-1" y="3810000"/>
            <a:ext cx="33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cs typeface="Calibri"/>
              </a:rPr>
              <a:t>Knockout Stage</a:t>
            </a:r>
          </a:p>
        </p:txBody>
      </p:sp>
      <p:sp>
        <p:nvSpPr>
          <p:cNvPr id="4" name="Rectangle 3">
            <a:extLst>
              <a:ext uri="{FF2B5EF4-FFF2-40B4-BE49-F238E27FC236}">
                <a16:creationId xmlns:a16="http://schemas.microsoft.com/office/drawing/2014/main" id="{6C7C880B-E6A2-0212-71E2-8BE3230E067D}"/>
              </a:ext>
            </a:extLst>
          </p:cNvPr>
          <p:cNvSpPr/>
          <p:nvPr/>
        </p:nvSpPr>
        <p:spPr>
          <a:xfrm>
            <a:off x="120805" y="2490439"/>
            <a:ext cx="7192536" cy="176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50B67BE-8881-C9D8-14B3-68C3D879D020}"/>
              </a:ext>
            </a:extLst>
          </p:cNvPr>
          <p:cNvSpPr/>
          <p:nvPr/>
        </p:nvSpPr>
        <p:spPr>
          <a:xfrm>
            <a:off x="120805" y="3010829"/>
            <a:ext cx="7192536" cy="176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71B5A4-B484-D6F2-F7DC-F4197D15D037}"/>
              </a:ext>
            </a:extLst>
          </p:cNvPr>
          <p:cNvSpPr/>
          <p:nvPr/>
        </p:nvSpPr>
        <p:spPr>
          <a:xfrm>
            <a:off x="120805" y="4479417"/>
            <a:ext cx="1059594" cy="1297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7C8129D-A897-21C5-9552-40579BD48A57}"/>
              </a:ext>
            </a:extLst>
          </p:cNvPr>
          <p:cNvSpPr/>
          <p:nvPr/>
        </p:nvSpPr>
        <p:spPr>
          <a:xfrm>
            <a:off x="10398512" y="4609170"/>
            <a:ext cx="1570462" cy="1393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377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9AEA-25D1-4EFE-2D7C-CE57221F9255}"/>
              </a:ext>
            </a:extLst>
          </p:cNvPr>
          <p:cNvSpPr>
            <a:spLocks noGrp="1"/>
          </p:cNvSpPr>
          <p:nvPr>
            <p:ph type="title"/>
          </p:nvPr>
        </p:nvSpPr>
        <p:spPr>
          <a:xfrm>
            <a:off x="216763" y="-851"/>
            <a:ext cx="11023600" cy="1344377"/>
          </a:xfrm>
        </p:spPr>
        <p:txBody>
          <a:bodyPr/>
          <a:lstStyle/>
          <a:p>
            <a:r>
              <a:rPr lang="en-US">
                <a:cs typeface="Calibri Light"/>
              </a:rPr>
              <a:t>2022 World Cup Simulation Results (5000 Runs)</a:t>
            </a:r>
            <a:endParaRPr lang="en-US"/>
          </a:p>
        </p:txBody>
      </p:sp>
      <p:pic>
        <p:nvPicPr>
          <p:cNvPr id="10" name="Picture 10" descr="Table&#10;&#10;Description automatically generated">
            <a:extLst>
              <a:ext uri="{FF2B5EF4-FFF2-40B4-BE49-F238E27FC236}">
                <a16:creationId xmlns:a16="http://schemas.microsoft.com/office/drawing/2014/main" id="{9C8C7700-2902-7110-2770-588587DE99ED}"/>
              </a:ext>
            </a:extLst>
          </p:cNvPr>
          <p:cNvPicPr>
            <a:picLocks noGrp="1" noChangeAspect="1"/>
          </p:cNvPicPr>
          <p:nvPr>
            <p:ph idx="1"/>
          </p:nvPr>
        </p:nvPicPr>
        <p:blipFill rotWithShape="1">
          <a:blip r:embed="rId2"/>
          <a:srcRect l="985" t="1299" r="985" b="866"/>
          <a:stretch/>
        </p:blipFill>
        <p:spPr>
          <a:xfrm>
            <a:off x="167505" y="1110662"/>
            <a:ext cx="7766075" cy="5051306"/>
          </a:xfrm>
        </p:spPr>
      </p:pic>
      <p:sp>
        <p:nvSpPr>
          <p:cNvPr id="5" name="Rectangle 4">
            <a:extLst>
              <a:ext uri="{FF2B5EF4-FFF2-40B4-BE49-F238E27FC236}">
                <a16:creationId xmlns:a16="http://schemas.microsoft.com/office/drawing/2014/main" id="{23B22C65-6977-F248-8D39-033019AD48B1}"/>
              </a:ext>
            </a:extLst>
          </p:cNvPr>
          <p:cNvSpPr/>
          <p:nvPr/>
        </p:nvSpPr>
        <p:spPr>
          <a:xfrm>
            <a:off x="169430" y="2514936"/>
            <a:ext cx="7761517" cy="3053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6" name="Rectangle 5">
            <a:extLst>
              <a:ext uri="{FF2B5EF4-FFF2-40B4-BE49-F238E27FC236}">
                <a16:creationId xmlns:a16="http://schemas.microsoft.com/office/drawing/2014/main" id="{8544FF09-B42F-5321-91E6-144A5AE1E818}"/>
              </a:ext>
            </a:extLst>
          </p:cNvPr>
          <p:cNvSpPr/>
          <p:nvPr/>
        </p:nvSpPr>
        <p:spPr>
          <a:xfrm>
            <a:off x="169429" y="2959796"/>
            <a:ext cx="7761518" cy="1472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7" name="Rectangle 6">
            <a:extLst>
              <a:ext uri="{FF2B5EF4-FFF2-40B4-BE49-F238E27FC236}">
                <a16:creationId xmlns:a16="http://schemas.microsoft.com/office/drawing/2014/main" id="{4E32CC30-80E4-5735-D5C9-C0D5C7D0E259}"/>
              </a:ext>
            </a:extLst>
          </p:cNvPr>
          <p:cNvSpPr/>
          <p:nvPr/>
        </p:nvSpPr>
        <p:spPr>
          <a:xfrm>
            <a:off x="169428" y="5233510"/>
            <a:ext cx="7761517" cy="1616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2" name="TextBox 11">
            <a:extLst>
              <a:ext uri="{FF2B5EF4-FFF2-40B4-BE49-F238E27FC236}">
                <a16:creationId xmlns:a16="http://schemas.microsoft.com/office/drawing/2014/main" id="{F0257F87-06F9-0EAD-659C-7F353AFF263C}"/>
              </a:ext>
            </a:extLst>
          </p:cNvPr>
          <p:cNvSpPr txBox="1"/>
          <p:nvPr/>
        </p:nvSpPr>
        <p:spPr>
          <a:xfrm>
            <a:off x="7990168" y="925123"/>
            <a:ext cx="3526766"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cs typeface="Calibri" panose="020F0502020204030204"/>
              </a:rPr>
              <a:t>Not much variation in teams with high win percentage</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Bottom ranked teams have the lowest win percentage, as expected</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Teams like Uruguay and Switzerland overperformed, while Denmark and Poland underperformed.</a:t>
            </a:r>
          </a:p>
        </p:txBody>
      </p:sp>
    </p:spTree>
    <p:extLst>
      <p:ext uri="{BB962C8B-B14F-4D97-AF65-F5344CB8AC3E}">
        <p14:creationId xmlns:p14="http://schemas.microsoft.com/office/powerpoint/2010/main" val="476417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66AC-9107-8F89-232C-9C22B3FCBD9A}"/>
              </a:ext>
            </a:extLst>
          </p:cNvPr>
          <p:cNvSpPr>
            <a:spLocks noGrp="1"/>
          </p:cNvSpPr>
          <p:nvPr>
            <p:ph type="title"/>
          </p:nvPr>
        </p:nvSpPr>
        <p:spPr>
          <a:xfrm>
            <a:off x="2818954" y="164425"/>
            <a:ext cx="7958331" cy="1077229"/>
          </a:xfrm>
        </p:spPr>
        <p:txBody>
          <a:bodyPr/>
          <a:lstStyle/>
          <a:p>
            <a:r>
              <a:rPr lang="en-US">
                <a:cs typeface="Calibri Light"/>
              </a:rPr>
              <a:t>Our Findings</a:t>
            </a:r>
          </a:p>
        </p:txBody>
      </p:sp>
      <p:pic>
        <p:nvPicPr>
          <p:cNvPr id="4" name="Picture 4" descr="Chart, bar chart&#10;&#10;Description automatically generated">
            <a:extLst>
              <a:ext uri="{FF2B5EF4-FFF2-40B4-BE49-F238E27FC236}">
                <a16:creationId xmlns:a16="http://schemas.microsoft.com/office/drawing/2014/main" id="{C0856F8E-5CD9-B3BF-F15B-F4CF7B110CBA}"/>
              </a:ext>
            </a:extLst>
          </p:cNvPr>
          <p:cNvPicPr>
            <a:picLocks noGrp="1" noChangeAspect="1"/>
          </p:cNvPicPr>
          <p:nvPr>
            <p:ph idx="1"/>
          </p:nvPr>
        </p:nvPicPr>
        <p:blipFill>
          <a:blip r:embed="rId2"/>
          <a:stretch>
            <a:fillRect/>
          </a:stretch>
        </p:blipFill>
        <p:spPr>
          <a:xfrm>
            <a:off x="594921" y="1536481"/>
            <a:ext cx="7336108" cy="5156470"/>
          </a:xfrm>
        </p:spPr>
      </p:pic>
      <p:sp>
        <p:nvSpPr>
          <p:cNvPr id="6" name="Rectangle 5">
            <a:extLst>
              <a:ext uri="{FF2B5EF4-FFF2-40B4-BE49-F238E27FC236}">
                <a16:creationId xmlns:a16="http://schemas.microsoft.com/office/drawing/2014/main" id="{A00B960D-008B-0F9C-AE92-2BA8835B595D}"/>
              </a:ext>
            </a:extLst>
          </p:cNvPr>
          <p:cNvSpPr/>
          <p:nvPr/>
        </p:nvSpPr>
        <p:spPr>
          <a:xfrm>
            <a:off x="744524" y="3521351"/>
            <a:ext cx="630347" cy="29100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7" name="Rectangle 6">
            <a:extLst>
              <a:ext uri="{FF2B5EF4-FFF2-40B4-BE49-F238E27FC236}">
                <a16:creationId xmlns:a16="http://schemas.microsoft.com/office/drawing/2014/main" id="{123A92B8-6CC2-0297-22A5-56AE7C90A988}"/>
              </a:ext>
            </a:extLst>
          </p:cNvPr>
          <p:cNvSpPr/>
          <p:nvPr/>
        </p:nvSpPr>
        <p:spPr>
          <a:xfrm>
            <a:off x="917051" y="4757803"/>
            <a:ext cx="429064" cy="1616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8" name="Rectangle 7">
            <a:extLst>
              <a:ext uri="{FF2B5EF4-FFF2-40B4-BE49-F238E27FC236}">
                <a16:creationId xmlns:a16="http://schemas.microsoft.com/office/drawing/2014/main" id="{752BFCE3-5B83-636A-6BF2-AD3870ADEC60}"/>
              </a:ext>
            </a:extLst>
          </p:cNvPr>
          <p:cNvSpPr/>
          <p:nvPr/>
        </p:nvSpPr>
        <p:spPr>
          <a:xfrm>
            <a:off x="830788" y="2946256"/>
            <a:ext cx="529706" cy="1328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4" name="TextBox 13">
            <a:extLst>
              <a:ext uri="{FF2B5EF4-FFF2-40B4-BE49-F238E27FC236}">
                <a16:creationId xmlns:a16="http://schemas.microsoft.com/office/drawing/2014/main" id="{8FB7FCFF-9DB9-E0BF-F17D-3160270C19B7}"/>
              </a:ext>
            </a:extLst>
          </p:cNvPr>
          <p:cNvSpPr txBox="1"/>
          <p:nvPr/>
        </p:nvSpPr>
        <p:spPr>
          <a:xfrm>
            <a:off x="8049352" y="910326"/>
            <a:ext cx="3349213"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cs typeface="Calibri" panose="020F0502020204030204"/>
              </a:rPr>
              <a:t>Again, we see little variation in teams with high win percentage</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Lower ranked teams have the lowest win percentage and final appearances, as expected</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Overperformance and underperformance are easier to see with this visual</a:t>
            </a:r>
          </a:p>
        </p:txBody>
      </p:sp>
    </p:spTree>
    <p:extLst>
      <p:ext uri="{BB962C8B-B14F-4D97-AF65-F5344CB8AC3E}">
        <p14:creationId xmlns:p14="http://schemas.microsoft.com/office/powerpoint/2010/main" val="148528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2873-317A-42B7-DA04-E9A60FB7D678}"/>
              </a:ext>
            </a:extLst>
          </p:cNvPr>
          <p:cNvSpPr>
            <a:spLocks noGrp="1"/>
          </p:cNvSpPr>
          <p:nvPr>
            <p:ph type="title"/>
          </p:nvPr>
        </p:nvSpPr>
        <p:spPr/>
        <p:txBody>
          <a:bodyPr/>
          <a:lstStyle/>
          <a:p>
            <a:r>
              <a:rPr lang="en-US">
                <a:cs typeface="Calibri Light"/>
              </a:rPr>
              <a:t>Our Findings (cont.)</a:t>
            </a:r>
            <a:endParaRPr lang="en-US"/>
          </a:p>
        </p:txBody>
      </p:sp>
      <p:sp>
        <p:nvSpPr>
          <p:cNvPr id="6" name="Content Placeholder 5">
            <a:extLst>
              <a:ext uri="{FF2B5EF4-FFF2-40B4-BE49-F238E27FC236}">
                <a16:creationId xmlns:a16="http://schemas.microsoft.com/office/drawing/2014/main" id="{F612FD3C-CB88-29DF-60AB-582639BFD7B0}"/>
              </a:ext>
            </a:extLst>
          </p:cNvPr>
          <p:cNvSpPr>
            <a:spLocks noGrp="1"/>
          </p:cNvSpPr>
          <p:nvPr>
            <p:ph idx="1"/>
          </p:nvPr>
        </p:nvSpPr>
        <p:spPr>
          <a:xfrm>
            <a:off x="6502879" y="1710606"/>
            <a:ext cx="5009072" cy="4351338"/>
          </a:xfrm>
        </p:spPr>
        <p:txBody>
          <a:bodyPr vert="horz" lIns="91440" tIns="45720" rIns="91440" bIns="45720" rtlCol="0" anchor="t">
            <a:normAutofit/>
          </a:bodyPr>
          <a:lstStyle/>
          <a:p>
            <a:r>
              <a:rPr lang="en-US">
                <a:cs typeface="Calibri"/>
              </a:rPr>
              <a:t>Europe has the most teams by a large margin in the 2022 World Cup</a:t>
            </a:r>
          </a:p>
          <a:p>
            <a:endParaRPr lang="en-US">
              <a:cs typeface="Calibri"/>
            </a:endParaRPr>
          </a:p>
          <a:p>
            <a:r>
              <a:rPr lang="en-US">
                <a:cs typeface="Calibri"/>
              </a:rPr>
              <a:t>Oceania had no teams in the 2022 World Cup</a:t>
            </a:r>
          </a:p>
          <a:p>
            <a:endParaRPr lang="en-US">
              <a:cs typeface="Calibri"/>
            </a:endParaRPr>
          </a:p>
          <a:p>
            <a:r>
              <a:rPr lang="en-US">
                <a:cs typeface="Calibri"/>
              </a:rPr>
              <a:t>Asia and Africa had more teams than South America</a:t>
            </a:r>
          </a:p>
        </p:txBody>
      </p:sp>
      <p:pic>
        <p:nvPicPr>
          <p:cNvPr id="7" name="Picture 7" descr="Table&#10;&#10;Description automatically generated">
            <a:extLst>
              <a:ext uri="{FF2B5EF4-FFF2-40B4-BE49-F238E27FC236}">
                <a16:creationId xmlns:a16="http://schemas.microsoft.com/office/drawing/2014/main" id="{30547C6C-2A79-AA7A-51FC-7F6D63DB5893}"/>
              </a:ext>
            </a:extLst>
          </p:cNvPr>
          <p:cNvPicPr>
            <a:picLocks noChangeAspect="1"/>
          </p:cNvPicPr>
          <p:nvPr/>
        </p:nvPicPr>
        <p:blipFill>
          <a:blip r:embed="rId2"/>
          <a:stretch>
            <a:fillRect/>
          </a:stretch>
        </p:blipFill>
        <p:spPr>
          <a:xfrm>
            <a:off x="296173" y="2561715"/>
            <a:ext cx="6165010" cy="1907096"/>
          </a:xfrm>
          <a:prstGeom prst="rect">
            <a:avLst/>
          </a:prstGeom>
        </p:spPr>
      </p:pic>
    </p:spTree>
    <p:extLst>
      <p:ext uri="{BB962C8B-B14F-4D97-AF65-F5344CB8AC3E}">
        <p14:creationId xmlns:p14="http://schemas.microsoft.com/office/powerpoint/2010/main" val="2198601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B9AEA-25D1-4EFE-2D7C-CE57221F9255}"/>
              </a:ext>
            </a:extLst>
          </p:cNvPr>
          <p:cNvSpPr>
            <a:spLocks noGrp="1"/>
          </p:cNvSpPr>
          <p:nvPr>
            <p:ph type="title"/>
          </p:nvPr>
        </p:nvSpPr>
        <p:spPr/>
        <p:txBody>
          <a:bodyPr/>
          <a:lstStyle/>
          <a:p>
            <a:r>
              <a:rPr lang="en-US">
                <a:cs typeface="Calibri Light"/>
              </a:rPr>
              <a:t>2026 World Cup Simulation</a:t>
            </a:r>
            <a:endParaRPr lang="en-US"/>
          </a:p>
        </p:txBody>
      </p:sp>
      <p:pic>
        <p:nvPicPr>
          <p:cNvPr id="5" name="Picture 5" descr="Application, table, Excel&#10;&#10;Description automatically generated">
            <a:extLst>
              <a:ext uri="{FF2B5EF4-FFF2-40B4-BE49-F238E27FC236}">
                <a16:creationId xmlns:a16="http://schemas.microsoft.com/office/drawing/2014/main" id="{583CD13F-3B38-4475-DF30-04157CD0D5D3}"/>
              </a:ext>
            </a:extLst>
          </p:cNvPr>
          <p:cNvPicPr>
            <a:picLocks noChangeAspect="1"/>
          </p:cNvPicPr>
          <p:nvPr/>
        </p:nvPicPr>
        <p:blipFill>
          <a:blip r:embed="rId2"/>
          <a:stretch>
            <a:fillRect/>
          </a:stretch>
        </p:blipFill>
        <p:spPr>
          <a:xfrm>
            <a:off x="105363" y="3433933"/>
            <a:ext cx="12047125" cy="3094577"/>
          </a:xfrm>
          <a:prstGeom prst="rect">
            <a:avLst/>
          </a:prstGeom>
        </p:spPr>
      </p:pic>
      <p:pic>
        <p:nvPicPr>
          <p:cNvPr id="8" name="Picture 8" descr="Table&#10;&#10;Description automatically generated">
            <a:extLst>
              <a:ext uri="{FF2B5EF4-FFF2-40B4-BE49-F238E27FC236}">
                <a16:creationId xmlns:a16="http://schemas.microsoft.com/office/drawing/2014/main" id="{F961F6CB-45B5-B0D1-D0EE-75DE4DC42DF1}"/>
              </a:ext>
            </a:extLst>
          </p:cNvPr>
          <p:cNvPicPr>
            <a:picLocks noChangeAspect="1"/>
          </p:cNvPicPr>
          <p:nvPr/>
        </p:nvPicPr>
        <p:blipFill>
          <a:blip r:embed="rId3"/>
          <a:stretch>
            <a:fillRect/>
          </a:stretch>
        </p:blipFill>
        <p:spPr>
          <a:xfrm>
            <a:off x="105363" y="1841386"/>
            <a:ext cx="12047125" cy="1203221"/>
          </a:xfrm>
          <a:prstGeom prst="rect">
            <a:avLst/>
          </a:prstGeom>
        </p:spPr>
      </p:pic>
      <p:sp>
        <p:nvSpPr>
          <p:cNvPr id="10" name="TextBox 9">
            <a:extLst>
              <a:ext uri="{FF2B5EF4-FFF2-40B4-BE49-F238E27FC236}">
                <a16:creationId xmlns:a16="http://schemas.microsoft.com/office/drawing/2014/main" id="{EFC90AE3-4425-1145-68D7-6CF0406DA4F6}"/>
              </a:ext>
            </a:extLst>
          </p:cNvPr>
          <p:cNvSpPr txBox="1"/>
          <p:nvPr/>
        </p:nvSpPr>
        <p:spPr>
          <a:xfrm>
            <a:off x="56443" y="1525242"/>
            <a:ext cx="33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cs typeface="Calibri"/>
              </a:rPr>
              <a:t>Group Stage</a:t>
            </a:r>
          </a:p>
        </p:txBody>
      </p:sp>
      <p:sp>
        <p:nvSpPr>
          <p:cNvPr id="12" name="TextBox 11">
            <a:extLst>
              <a:ext uri="{FF2B5EF4-FFF2-40B4-BE49-F238E27FC236}">
                <a16:creationId xmlns:a16="http://schemas.microsoft.com/office/drawing/2014/main" id="{062F151C-3100-87A8-9FB5-5E51268D0DBA}"/>
              </a:ext>
            </a:extLst>
          </p:cNvPr>
          <p:cNvSpPr txBox="1"/>
          <p:nvPr/>
        </p:nvSpPr>
        <p:spPr>
          <a:xfrm>
            <a:off x="28221" y="3066815"/>
            <a:ext cx="33452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cs typeface="Calibri"/>
              </a:rPr>
              <a:t>Knockout Stage</a:t>
            </a:r>
          </a:p>
        </p:txBody>
      </p:sp>
      <p:sp>
        <p:nvSpPr>
          <p:cNvPr id="4" name="Rectangle 3">
            <a:extLst>
              <a:ext uri="{FF2B5EF4-FFF2-40B4-BE49-F238E27FC236}">
                <a16:creationId xmlns:a16="http://schemas.microsoft.com/office/drawing/2014/main" id="{2BB48D0E-CEA5-CAE8-1B6D-1A3B21432327}"/>
              </a:ext>
            </a:extLst>
          </p:cNvPr>
          <p:cNvSpPr/>
          <p:nvPr/>
        </p:nvSpPr>
        <p:spPr>
          <a:xfrm>
            <a:off x="102220" y="2527434"/>
            <a:ext cx="7248292" cy="176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AEE2E61-6D19-970E-D07E-34C6FDF9D893}"/>
              </a:ext>
            </a:extLst>
          </p:cNvPr>
          <p:cNvSpPr/>
          <p:nvPr/>
        </p:nvSpPr>
        <p:spPr>
          <a:xfrm>
            <a:off x="102220" y="2703995"/>
            <a:ext cx="7248292" cy="176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B5E573-19C3-9E93-01D0-FD753AA43F37}"/>
              </a:ext>
            </a:extLst>
          </p:cNvPr>
          <p:cNvSpPr/>
          <p:nvPr/>
        </p:nvSpPr>
        <p:spPr>
          <a:xfrm>
            <a:off x="167268" y="3735658"/>
            <a:ext cx="882804" cy="1022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7AA960-D666-8197-28FB-6901546DD9F9}"/>
              </a:ext>
            </a:extLst>
          </p:cNvPr>
          <p:cNvSpPr/>
          <p:nvPr/>
        </p:nvSpPr>
        <p:spPr>
          <a:xfrm>
            <a:off x="167268" y="4051609"/>
            <a:ext cx="882804" cy="1022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14EC632-1572-D3C1-C12C-8A12C329B621}"/>
              </a:ext>
            </a:extLst>
          </p:cNvPr>
          <p:cNvSpPr/>
          <p:nvPr/>
        </p:nvSpPr>
        <p:spPr>
          <a:xfrm>
            <a:off x="87842" y="2196755"/>
            <a:ext cx="7248292" cy="1765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0FB91A-C089-21C8-B141-DC7EA34E0AB6}"/>
              </a:ext>
            </a:extLst>
          </p:cNvPr>
          <p:cNvSpPr/>
          <p:nvPr/>
        </p:nvSpPr>
        <p:spPr>
          <a:xfrm>
            <a:off x="11223456" y="4497306"/>
            <a:ext cx="882804" cy="1022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3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382604-279C-F33C-2F31-4BAE3569B2A5}"/>
              </a:ext>
            </a:extLst>
          </p:cNvPr>
          <p:cNvSpPr>
            <a:spLocks noGrp="1"/>
          </p:cNvSpPr>
          <p:nvPr>
            <p:ph type="title"/>
          </p:nvPr>
        </p:nvSpPr>
        <p:spPr>
          <a:xfrm>
            <a:off x="54006" y="-11628"/>
            <a:ext cx="11023600" cy="1344377"/>
          </a:xfrm>
        </p:spPr>
        <p:txBody>
          <a:bodyPr/>
          <a:lstStyle/>
          <a:p>
            <a:r>
              <a:rPr lang="en-US">
                <a:cs typeface="Calibri Light"/>
              </a:rPr>
              <a:t>2026 World Cup Simulation Results (5000 Runs)</a:t>
            </a:r>
            <a:endParaRPr lang="en-US"/>
          </a:p>
        </p:txBody>
      </p:sp>
      <p:pic>
        <p:nvPicPr>
          <p:cNvPr id="7" name="Picture 7">
            <a:extLst>
              <a:ext uri="{FF2B5EF4-FFF2-40B4-BE49-F238E27FC236}">
                <a16:creationId xmlns:a16="http://schemas.microsoft.com/office/drawing/2014/main" id="{5408EF36-1AA3-293A-5C7B-8B1D47FA83CD}"/>
              </a:ext>
            </a:extLst>
          </p:cNvPr>
          <p:cNvPicPr>
            <a:picLocks noGrp="1" noChangeAspect="1"/>
          </p:cNvPicPr>
          <p:nvPr>
            <p:ph idx="1"/>
          </p:nvPr>
        </p:nvPicPr>
        <p:blipFill rotWithShape="1">
          <a:blip r:embed="rId2"/>
          <a:srcRect l="593" t="1610" r="1187" b="1073"/>
          <a:stretch/>
        </p:blipFill>
        <p:spPr>
          <a:xfrm>
            <a:off x="56778" y="659108"/>
            <a:ext cx="7468667" cy="6138612"/>
          </a:xfrm>
        </p:spPr>
      </p:pic>
      <p:sp>
        <p:nvSpPr>
          <p:cNvPr id="5" name="TextBox 4">
            <a:extLst>
              <a:ext uri="{FF2B5EF4-FFF2-40B4-BE49-F238E27FC236}">
                <a16:creationId xmlns:a16="http://schemas.microsoft.com/office/drawing/2014/main" id="{C9DFD53F-E03B-5C88-A781-B609E2BFA0D2}"/>
              </a:ext>
            </a:extLst>
          </p:cNvPr>
          <p:cNvSpPr txBox="1"/>
          <p:nvPr/>
        </p:nvSpPr>
        <p:spPr>
          <a:xfrm>
            <a:off x="7608399" y="1014318"/>
            <a:ext cx="356487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cs typeface="Calibri" panose="020F0502020204030204"/>
              </a:rPr>
              <a:t>More variation in teams with high win percentage</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Bottom ranked teams have the lowest win percentage, as expected</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Teams like Mexico and Switzerland overperformed, while Denmark and Senegal underperformed.</a:t>
            </a:r>
          </a:p>
        </p:txBody>
      </p:sp>
      <p:sp>
        <p:nvSpPr>
          <p:cNvPr id="8" name="Rectangle 7">
            <a:extLst>
              <a:ext uri="{FF2B5EF4-FFF2-40B4-BE49-F238E27FC236}">
                <a16:creationId xmlns:a16="http://schemas.microsoft.com/office/drawing/2014/main" id="{2DBD4B73-74DD-F1E1-564F-941507193D51}"/>
              </a:ext>
            </a:extLst>
          </p:cNvPr>
          <p:cNvSpPr/>
          <p:nvPr/>
        </p:nvSpPr>
        <p:spPr>
          <a:xfrm>
            <a:off x="54411" y="1551476"/>
            <a:ext cx="7445215" cy="1184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9" name="Rectangle 8">
            <a:extLst>
              <a:ext uri="{FF2B5EF4-FFF2-40B4-BE49-F238E27FC236}">
                <a16:creationId xmlns:a16="http://schemas.microsoft.com/office/drawing/2014/main" id="{65D822FD-3514-8D69-CC01-EA7A0CD1DAE9}"/>
              </a:ext>
            </a:extLst>
          </p:cNvPr>
          <p:cNvSpPr/>
          <p:nvPr/>
        </p:nvSpPr>
        <p:spPr>
          <a:xfrm>
            <a:off x="54411" y="1796068"/>
            <a:ext cx="7445215" cy="11848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0" name="Rectangle 9">
            <a:extLst>
              <a:ext uri="{FF2B5EF4-FFF2-40B4-BE49-F238E27FC236}">
                <a16:creationId xmlns:a16="http://schemas.microsoft.com/office/drawing/2014/main" id="{C8B4D137-D4BE-296F-2097-B938F778E1AD}"/>
              </a:ext>
            </a:extLst>
          </p:cNvPr>
          <p:cNvSpPr/>
          <p:nvPr/>
        </p:nvSpPr>
        <p:spPr>
          <a:xfrm>
            <a:off x="54411" y="2778876"/>
            <a:ext cx="7445215" cy="118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 name="Rectangle 1">
            <a:extLst>
              <a:ext uri="{FF2B5EF4-FFF2-40B4-BE49-F238E27FC236}">
                <a16:creationId xmlns:a16="http://schemas.microsoft.com/office/drawing/2014/main" id="{A16F36B8-C87A-B78D-0EFA-E7BEBA486DE3}"/>
              </a:ext>
            </a:extLst>
          </p:cNvPr>
          <p:cNvSpPr/>
          <p:nvPr/>
        </p:nvSpPr>
        <p:spPr>
          <a:xfrm>
            <a:off x="54411" y="3655895"/>
            <a:ext cx="7445215" cy="118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Tree>
    <p:extLst>
      <p:ext uri="{BB962C8B-B14F-4D97-AF65-F5344CB8AC3E}">
        <p14:creationId xmlns:p14="http://schemas.microsoft.com/office/powerpoint/2010/main" val="237191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2873-317A-42B7-DA04-E9A60FB7D678}"/>
              </a:ext>
            </a:extLst>
          </p:cNvPr>
          <p:cNvSpPr>
            <a:spLocks noGrp="1"/>
          </p:cNvSpPr>
          <p:nvPr>
            <p:ph type="title"/>
          </p:nvPr>
        </p:nvSpPr>
        <p:spPr>
          <a:xfrm>
            <a:off x="3114876" y="112638"/>
            <a:ext cx="7958331" cy="1077229"/>
          </a:xfrm>
        </p:spPr>
        <p:txBody>
          <a:bodyPr/>
          <a:lstStyle/>
          <a:p>
            <a:r>
              <a:rPr lang="en-US">
                <a:cs typeface="Calibri Light"/>
              </a:rPr>
              <a:t>Our Findings</a:t>
            </a:r>
            <a:endParaRPr lang="en-US"/>
          </a:p>
        </p:txBody>
      </p:sp>
      <p:pic>
        <p:nvPicPr>
          <p:cNvPr id="4" name="Picture 4" descr="Chart, bar chart&#10;&#10;Description automatically generated">
            <a:extLst>
              <a:ext uri="{FF2B5EF4-FFF2-40B4-BE49-F238E27FC236}">
                <a16:creationId xmlns:a16="http://schemas.microsoft.com/office/drawing/2014/main" id="{AF28B251-AC92-53F4-A543-A867E6C527C2}"/>
              </a:ext>
            </a:extLst>
          </p:cNvPr>
          <p:cNvPicPr>
            <a:picLocks noGrp="1" noChangeAspect="1"/>
          </p:cNvPicPr>
          <p:nvPr>
            <p:ph idx="1"/>
          </p:nvPr>
        </p:nvPicPr>
        <p:blipFill>
          <a:blip r:embed="rId2"/>
          <a:stretch>
            <a:fillRect/>
          </a:stretch>
        </p:blipFill>
        <p:spPr>
          <a:xfrm>
            <a:off x="746390" y="1696229"/>
            <a:ext cx="7004237" cy="4897677"/>
          </a:xfrm>
        </p:spPr>
      </p:pic>
      <p:sp>
        <p:nvSpPr>
          <p:cNvPr id="12" name="TextBox 11">
            <a:extLst>
              <a:ext uri="{FF2B5EF4-FFF2-40B4-BE49-F238E27FC236}">
                <a16:creationId xmlns:a16="http://schemas.microsoft.com/office/drawing/2014/main" id="{B1233B56-6968-61B0-ECAB-3AE9AEEBE431}"/>
              </a:ext>
            </a:extLst>
          </p:cNvPr>
          <p:cNvSpPr txBox="1"/>
          <p:nvPr/>
        </p:nvSpPr>
        <p:spPr>
          <a:xfrm>
            <a:off x="8034556" y="1036093"/>
            <a:ext cx="3349213"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cs typeface="Calibri" panose="020F0502020204030204"/>
              </a:rPr>
              <a:t>Again, we see more variation in teams with high win percentage</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Lower ranked teams have the lowest win percentage and final appearances, as expected</a:t>
            </a:r>
          </a:p>
          <a:p>
            <a:pPr marL="285750" indent="-285750">
              <a:buFont typeface="Arial"/>
              <a:buChar char="•"/>
            </a:pPr>
            <a:endParaRPr lang="en-US" sz="2200">
              <a:cs typeface="Calibri" panose="020F0502020204030204"/>
            </a:endParaRPr>
          </a:p>
          <a:p>
            <a:pPr marL="285750" indent="-285750">
              <a:buFont typeface="Arial"/>
              <a:buChar char="•"/>
            </a:pPr>
            <a:endParaRPr lang="en-US" sz="2200">
              <a:cs typeface="Calibri" panose="020F0502020204030204"/>
            </a:endParaRPr>
          </a:p>
          <a:p>
            <a:pPr marL="285750" indent="-285750">
              <a:buFont typeface="Arial"/>
              <a:buChar char="•"/>
            </a:pPr>
            <a:r>
              <a:rPr lang="en-US" sz="2200">
                <a:cs typeface="Calibri" panose="020F0502020204030204"/>
              </a:rPr>
              <a:t>Overperformance and underperformance are easier to see with this visual</a:t>
            </a:r>
          </a:p>
        </p:txBody>
      </p:sp>
      <p:sp>
        <p:nvSpPr>
          <p:cNvPr id="15" name="Rectangle 14">
            <a:extLst>
              <a:ext uri="{FF2B5EF4-FFF2-40B4-BE49-F238E27FC236}">
                <a16:creationId xmlns:a16="http://schemas.microsoft.com/office/drawing/2014/main" id="{CEAEFCAC-363D-23FB-AEA6-D86EC8B132D6}"/>
              </a:ext>
            </a:extLst>
          </p:cNvPr>
          <p:cNvSpPr/>
          <p:nvPr/>
        </p:nvSpPr>
        <p:spPr>
          <a:xfrm>
            <a:off x="1032071" y="2773727"/>
            <a:ext cx="429064" cy="8972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6" name="Rectangle 15">
            <a:extLst>
              <a:ext uri="{FF2B5EF4-FFF2-40B4-BE49-F238E27FC236}">
                <a16:creationId xmlns:a16="http://schemas.microsoft.com/office/drawing/2014/main" id="{8082ED23-244A-8171-E8F3-DB083FF32FB1}"/>
              </a:ext>
            </a:extLst>
          </p:cNvPr>
          <p:cNvSpPr/>
          <p:nvPr/>
        </p:nvSpPr>
        <p:spPr>
          <a:xfrm>
            <a:off x="1032071" y="3478218"/>
            <a:ext cx="429064" cy="89725"/>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7" name="Rectangle 16">
            <a:extLst>
              <a:ext uri="{FF2B5EF4-FFF2-40B4-BE49-F238E27FC236}">
                <a16:creationId xmlns:a16="http://schemas.microsoft.com/office/drawing/2014/main" id="{3D2D71C6-BAF6-2DD9-F160-D7A32FBB5965}"/>
              </a:ext>
            </a:extLst>
          </p:cNvPr>
          <p:cNvSpPr/>
          <p:nvPr/>
        </p:nvSpPr>
        <p:spPr>
          <a:xfrm>
            <a:off x="931430" y="3219423"/>
            <a:ext cx="529705" cy="8972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18" name="Rectangle 17">
            <a:extLst>
              <a:ext uri="{FF2B5EF4-FFF2-40B4-BE49-F238E27FC236}">
                <a16:creationId xmlns:a16="http://schemas.microsoft.com/office/drawing/2014/main" id="{A1B5AB06-6F5F-71D6-928E-A984F2966E5D}"/>
              </a:ext>
            </a:extLst>
          </p:cNvPr>
          <p:cNvSpPr/>
          <p:nvPr/>
        </p:nvSpPr>
        <p:spPr>
          <a:xfrm>
            <a:off x="1118335" y="3032516"/>
            <a:ext cx="342799" cy="89726"/>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Tree>
    <p:extLst>
      <p:ext uri="{BB962C8B-B14F-4D97-AF65-F5344CB8AC3E}">
        <p14:creationId xmlns:p14="http://schemas.microsoft.com/office/powerpoint/2010/main" val="362278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F2873-317A-42B7-DA04-E9A60FB7D678}"/>
              </a:ext>
            </a:extLst>
          </p:cNvPr>
          <p:cNvSpPr>
            <a:spLocks noGrp="1"/>
          </p:cNvSpPr>
          <p:nvPr>
            <p:ph type="title"/>
          </p:nvPr>
        </p:nvSpPr>
        <p:spPr/>
        <p:txBody>
          <a:bodyPr/>
          <a:lstStyle/>
          <a:p>
            <a:r>
              <a:rPr lang="en-US">
                <a:cs typeface="Calibri Light"/>
              </a:rPr>
              <a:t>Our Findings (cont.)</a:t>
            </a:r>
            <a:endParaRPr lang="en-US"/>
          </a:p>
        </p:txBody>
      </p:sp>
      <p:sp>
        <p:nvSpPr>
          <p:cNvPr id="6" name="Content Placeholder 5">
            <a:extLst>
              <a:ext uri="{FF2B5EF4-FFF2-40B4-BE49-F238E27FC236}">
                <a16:creationId xmlns:a16="http://schemas.microsoft.com/office/drawing/2014/main" id="{F612FD3C-CB88-29DF-60AB-582639BFD7B0}"/>
              </a:ext>
            </a:extLst>
          </p:cNvPr>
          <p:cNvSpPr>
            <a:spLocks noGrp="1"/>
          </p:cNvSpPr>
          <p:nvPr>
            <p:ph idx="1"/>
          </p:nvPr>
        </p:nvSpPr>
        <p:spPr>
          <a:xfrm>
            <a:off x="6502879" y="1710606"/>
            <a:ext cx="5009072" cy="4351338"/>
          </a:xfrm>
        </p:spPr>
        <p:txBody>
          <a:bodyPr vert="horz" lIns="91440" tIns="45720" rIns="91440" bIns="45720" rtlCol="0" anchor="t">
            <a:normAutofit/>
          </a:bodyPr>
          <a:lstStyle/>
          <a:p>
            <a:r>
              <a:rPr lang="en-US">
                <a:cs typeface="Calibri"/>
              </a:rPr>
              <a:t>Europe still has the most teams (by a smaller margin)</a:t>
            </a:r>
          </a:p>
          <a:p>
            <a:endParaRPr lang="en-US">
              <a:cs typeface="Calibri"/>
            </a:endParaRPr>
          </a:p>
          <a:p>
            <a:r>
              <a:rPr lang="en-US">
                <a:cs typeface="Calibri"/>
              </a:rPr>
              <a:t>Oceania has a team representing them in 2026</a:t>
            </a:r>
          </a:p>
          <a:p>
            <a:endParaRPr lang="en-US">
              <a:cs typeface="Calibri"/>
            </a:endParaRPr>
          </a:p>
          <a:p>
            <a:r>
              <a:rPr lang="en-US">
                <a:cs typeface="Calibri"/>
              </a:rPr>
              <a:t>South America has a bigger proportion of total teams than in 2022</a:t>
            </a:r>
          </a:p>
          <a:p>
            <a:endParaRPr lang="en-US">
              <a:cs typeface="Calibri"/>
            </a:endParaRPr>
          </a:p>
          <a:p>
            <a:endParaRPr lang="en-US">
              <a:cs typeface="Calibri"/>
            </a:endParaRPr>
          </a:p>
        </p:txBody>
      </p:sp>
      <p:pic>
        <p:nvPicPr>
          <p:cNvPr id="3" name="Picture 3" descr="Table&#10;&#10;Description automatically generated">
            <a:extLst>
              <a:ext uri="{FF2B5EF4-FFF2-40B4-BE49-F238E27FC236}">
                <a16:creationId xmlns:a16="http://schemas.microsoft.com/office/drawing/2014/main" id="{25005F1F-9079-EA81-D826-4D9F38219CFF}"/>
              </a:ext>
            </a:extLst>
          </p:cNvPr>
          <p:cNvPicPr>
            <a:picLocks noChangeAspect="1"/>
          </p:cNvPicPr>
          <p:nvPr/>
        </p:nvPicPr>
        <p:blipFill>
          <a:blip r:embed="rId2"/>
          <a:stretch>
            <a:fillRect/>
          </a:stretch>
        </p:blipFill>
        <p:spPr>
          <a:xfrm>
            <a:off x="267419" y="2417303"/>
            <a:ext cx="6165010" cy="2023392"/>
          </a:xfrm>
          <a:prstGeom prst="rect">
            <a:avLst/>
          </a:prstGeom>
        </p:spPr>
      </p:pic>
    </p:spTree>
    <p:extLst>
      <p:ext uri="{BB962C8B-B14F-4D97-AF65-F5344CB8AC3E}">
        <p14:creationId xmlns:p14="http://schemas.microsoft.com/office/powerpoint/2010/main" val="2199266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390B-D940-6200-A96E-85C7B1E72CC8}"/>
              </a:ext>
            </a:extLst>
          </p:cNvPr>
          <p:cNvSpPr>
            <a:spLocks noGrp="1"/>
          </p:cNvSpPr>
          <p:nvPr>
            <p:ph type="title"/>
          </p:nvPr>
        </p:nvSpPr>
        <p:spPr>
          <a:xfrm>
            <a:off x="2582216" y="364173"/>
            <a:ext cx="7958331" cy="1077229"/>
          </a:xfrm>
        </p:spPr>
        <p:txBody>
          <a:bodyPr/>
          <a:lstStyle/>
          <a:p>
            <a:r>
              <a:rPr lang="en-US">
                <a:cs typeface="Calibri Light"/>
              </a:rPr>
              <a:t>Conclusions</a:t>
            </a:r>
            <a:endParaRPr lang="en-US"/>
          </a:p>
        </p:txBody>
      </p:sp>
      <p:sp>
        <p:nvSpPr>
          <p:cNvPr id="3" name="Content Placeholder 2">
            <a:extLst>
              <a:ext uri="{FF2B5EF4-FFF2-40B4-BE49-F238E27FC236}">
                <a16:creationId xmlns:a16="http://schemas.microsoft.com/office/drawing/2014/main" id="{24DAF679-B5CC-6ADA-7169-E295D6598123}"/>
              </a:ext>
            </a:extLst>
          </p:cNvPr>
          <p:cNvSpPr>
            <a:spLocks noGrp="1"/>
          </p:cNvSpPr>
          <p:nvPr>
            <p:ph idx="1"/>
          </p:nvPr>
        </p:nvSpPr>
        <p:spPr>
          <a:xfrm>
            <a:off x="1222519" y="1534252"/>
            <a:ext cx="9406804" cy="3997828"/>
          </a:xfrm>
        </p:spPr>
        <p:txBody>
          <a:bodyPr vert="horz" lIns="91440" tIns="45720" rIns="91440" bIns="45720" rtlCol="0" anchor="t">
            <a:noAutofit/>
          </a:bodyPr>
          <a:lstStyle/>
          <a:p>
            <a:pPr marL="344170" indent="-344170"/>
            <a:r>
              <a:rPr lang="en-US" sz="2400">
                <a:cs typeface="Calibri"/>
              </a:rPr>
              <a:t>Note that only 8 teams of the 80 that have competed in the World Cup have won, and no team outside of UEFA (Europe) and CONMEBOL (South America) has ever won.</a:t>
            </a:r>
            <a:r>
              <a:rPr lang="en-US" sz="2400" baseline="30000">
                <a:cs typeface="Calibri"/>
              </a:rPr>
              <a:t>5</a:t>
            </a:r>
            <a:endParaRPr lang="en-US" sz="2400">
              <a:cs typeface="Calibri"/>
            </a:endParaRPr>
          </a:p>
          <a:p>
            <a:pPr marL="344170" indent="-344170"/>
            <a:r>
              <a:rPr lang="en-US" sz="2400">
                <a:cs typeface="Calibri"/>
              </a:rPr>
              <a:t>We saw that the expanded World Cup format led to more variation among the top teams, meaning that it is likely to see more teams winning the competition in the future. We will also get more competitors in the future that have never played in the cup.</a:t>
            </a:r>
          </a:p>
          <a:p>
            <a:pPr marL="344170" indent="-344170"/>
            <a:r>
              <a:rPr lang="en-US" sz="2400">
                <a:cs typeface="Calibri"/>
              </a:rPr>
              <a:t>The format changes will make the World Cup more accessible to teams across the world, making the competition true to its name.</a:t>
            </a:r>
          </a:p>
          <a:p>
            <a:pPr marL="344170" indent="-344170"/>
            <a:endParaRPr lang="en-US" sz="2400">
              <a:cs typeface="Calibri"/>
            </a:endParaRPr>
          </a:p>
        </p:txBody>
      </p:sp>
    </p:spTree>
    <p:extLst>
      <p:ext uri="{BB962C8B-B14F-4D97-AF65-F5344CB8AC3E}">
        <p14:creationId xmlns:p14="http://schemas.microsoft.com/office/powerpoint/2010/main" val="262731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390B-D940-6200-A96E-85C7B1E72CC8}"/>
              </a:ext>
            </a:extLst>
          </p:cNvPr>
          <p:cNvSpPr>
            <a:spLocks noGrp="1"/>
          </p:cNvSpPr>
          <p:nvPr>
            <p:ph type="title"/>
          </p:nvPr>
        </p:nvSpPr>
        <p:spPr/>
        <p:txBody>
          <a:bodyPr/>
          <a:lstStyle/>
          <a:p>
            <a:r>
              <a:rPr lang="en-US">
                <a:cs typeface="Calibri Light"/>
              </a:rPr>
              <a:t>Conclusions (cont.)</a:t>
            </a:r>
            <a:endParaRPr lang="en-US"/>
          </a:p>
        </p:txBody>
      </p:sp>
      <p:sp>
        <p:nvSpPr>
          <p:cNvPr id="3" name="Content Placeholder 2">
            <a:extLst>
              <a:ext uri="{FF2B5EF4-FFF2-40B4-BE49-F238E27FC236}">
                <a16:creationId xmlns:a16="http://schemas.microsoft.com/office/drawing/2014/main" id="{24DAF679-B5CC-6ADA-7169-E295D6598123}"/>
              </a:ext>
            </a:extLst>
          </p:cNvPr>
          <p:cNvSpPr>
            <a:spLocks noGrp="1"/>
          </p:cNvSpPr>
          <p:nvPr>
            <p:ph idx="1"/>
          </p:nvPr>
        </p:nvSpPr>
        <p:spPr>
          <a:xfrm>
            <a:off x="1039483" y="1638719"/>
            <a:ext cx="10314317" cy="4351338"/>
          </a:xfrm>
        </p:spPr>
        <p:txBody>
          <a:bodyPr vert="horz" lIns="91440" tIns="45720" rIns="91440" bIns="45720" rtlCol="0" anchor="t">
            <a:noAutofit/>
          </a:bodyPr>
          <a:lstStyle/>
          <a:p>
            <a:pPr marL="344170" indent="-344170"/>
            <a:r>
              <a:rPr lang="en-US" sz="2400">
                <a:cs typeface="Calibri"/>
              </a:rPr>
              <a:t>The teams that will benefit most from these changes are likely to be teams that are in the mid to upper tier of teams across the world. These changes make it more likely for them to win the World Cup.</a:t>
            </a:r>
            <a:endParaRPr lang="en-US" sz="2400" baseline="30000">
              <a:cs typeface="Calibri"/>
            </a:endParaRPr>
          </a:p>
          <a:p>
            <a:pPr marL="344170" indent="-344170"/>
            <a:r>
              <a:rPr lang="en-US" sz="2400">
                <a:cs typeface="Calibri"/>
              </a:rPr>
              <a:t>The teams that will suffer most from these changes are likely to be the top tier teams. This is because winning the competition will be slightly more difficult for them, as they will have to win an extra game to be crowned champions. </a:t>
            </a:r>
          </a:p>
          <a:p>
            <a:pPr marL="344170" indent="-344170"/>
            <a:r>
              <a:rPr lang="en-US" sz="2400">
                <a:cs typeface="Calibri"/>
              </a:rPr>
              <a:t>Because the format changes will make the World Cup more accessible to teams across the world, as well as open the door to new winners, the changes will likely be looked at positively among fans across the world.</a:t>
            </a:r>
          </a:p>
          <a:p>
            <a:pPr marL="344170" indent="-344170"/>
            <a:endParaRPr lang="en-US" sz="2400">
              <a:cs typeface="Calibri"/>
            </a:endParaRPr>
          </a:p>
        </p:txBody>
      </p:sp>
    </p:spTree>
    <p:extLst>
      <p:ext uri="{BB962C8B-B14F-4D97-AF65-F5344CB8AC3E}">
        <p14:creationId xmlns:p14="http://schemas.microsoft.com/office/powerpoint/2010/main" val="4372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F407-1659-D97D-2B60-96917534DA61}"/>
              </a:ext>
            </a:extLst>
          </p:cNvPr>
          <p:cNvSpPr>
            <a:spLocks noGrp="1"/>
          </p:cNvSpPr>
          <p:nvPr>
            <p:ph type="title"/>
          </p:nvPr>
        </p:nvSpPr>
        <p:spPr/>
        <p:txBody>
          <a:bodyPr/>
          <a:lstStyle/>
          <a:p>
            <a:r>
              <a:rPr lang="en-US">
                <a:cs typeface="Calibri Light"/>
              </a:rPr>
              <a:t>Introduction</a:t>
            </a:r>
            <a:endParaRPr lang="en-US"/>
          </a:p>
        </p:txBody>
      </p:sp>
      <p:sp>
        <p:nvSpPr>
          <p:cNvPr id="3" name="Content Placeholder 2">
            <a:extLst>
              <a:ext uri="{FF2B5EF4-FFF2-40B4-BE49-F238E27FC236}">
                <a16:creationId xmlns:a16="http://schemas.microsoft.com/office/drawing/2014/main" id="{AFF3DC24-45A0-C57C-A9BF-471C8C5A44EC}"/>
              </a:ext>
            </a:extLst>
          </p:cNvPr>
          <p:cNvSpPr>
            <a:spLocks noGrp="1"/>
          </p:cNvSpPr>
          <p:nvPr>
            <p:ph idx="1"/>
          </p:nvPr>
        </p:nvSpPr>
        <p:spPr>
          <a:xfrm>
            <a:off x="2647649" y="1586099"/>
            <a:ext cx="7796540" cy="3997828"/>
          </a:xfrm>
        </p:spPr>
        <p:txBody>
          <a:bodyPr vert="horz" lIns="91440" tIns="45720" rIns="91440" bIns="45720" rtlCol="0" anchor="t">
            <a:noAutofit/>
          </a:bodyPr>
          <a:lstStyle/>
          <a:p>
            <a:pPr marL="0" indent="0">
              <a:buNone/>
            </a:pPr>
            <a:r>
              <a:rPr lang="en-US" sz="1800">
                <a:cs typeface="Calibri" panose="020F0502020204030204"/>
              </a:rPr>
              <a:t>FIFA has announced their plans to change the format of the World Cup for the upcoming 2026 edition. The biggest change is that the new format will allow for more teams to qualify (48 vs. current 32). </a:t>
            </a:r>
          </a:p>
          <a:p>
            <a:pPr marL="0" indent="0">
              <a:buNone/>
            </a:pPr>
            <a:endParaRPr lang="en-US" sz="1800">
              <a:cs typeface="Calibri" panose="020F0502020204030204"/>
            </a:endParaRPr>
          </a:p>
          <a:p>
            <a:pPr marL="0" indent="0">
              <a:buNone/>
            </a:pPr>
            <a:r>
              <a:rPr lang="en-US" sz="1800">
                <a:cs typeface="Calibri" panose="020F0502020204030204"/>
              </a:rPr>
              <a:t>This means that a lot more teams will get to play in the World Cup, and the skill level of the teams that play may not be as prestigious as it has been in the past.</a:t>
            </a:r>
          </a:p>
          <a:p>
            <a:pPr marL="0" indent="0">
              <a:buNone/>
            </a:pPr>
            <a:endParaRPr lang="en-US" sz="1800">
              <a:cs typeface="Calibri" panose="020F0502020204030204"/>
            </a:endParaRPr>
          </a:p>
          <a:p>
            <a:pPr marL="0" indent="0">
              <a:buNone/>
            </a:pPr>
            <a:r>
              <a:rPr lang="en-US" sz="1800">
                <a:cs typeface="Calibri" panose="020F0502020204030204"/>
              </a:rPr>
              <a:t>Additionally, confederations like CONCACAF (North/Central America), CAF (Africa), and AFC (Asia) have big increases to the number of teams that will represent them in the new format.</a:t>
            </a:r>
          </a:p>
        </p:txBody>
      </p:sp>
    </p:spTree>
    <p:extLst>
      <p:ext uri="{BB962C8B-B14F-4D97-AF65-F5344CB8AC3E}">
        <p14:creationId xmlns:p14="http://schemas.microsoft.com/office/powerpoint/2010/main" val="1434159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B6DD0-515C-DC5D-9634-AD34473309DF}"/>
              </a:ext>
            </a:extLst>
          </p:cNvPr>
          <p:cNvSpPr>
            <a:spLocks noGrp="1"/>
          </p:cNvSpPr>
          <p:nvPr>
            <p:ph type="title"/>
          </p:nvPr>
        </p:nvSpPr>
        <p:spPr/>
        <p:txBody>
          <a:bodyPr/>
          <a:lstStyle/>
          <a:p>
            <a:r>
              <a:rPr lang="en-US">
                <a:cs typeface="Calibri Light"/>
              </a:rPr>
              <a:t>Sources</a:t>
            </a:r>
            <a:endParaRPr lang="en-US"/>
          </a:p>
        </p:txBody>
      </p:sp>
      <p:sp>
        <p:nvSpPr>
          <p:cNvPr id="3" name="Content Placeholder 2">
            <a:extLst>
              <a:ext uri="{FF2B5EF4-FFF2-40B4-BE49-F238E27FC236}">
                <a16:creationId xmlns:a16="http://schemas.microsoft.com/office/drawing/2014/main" id="{8AF3AD05-6BD8-456C-778B-3C6BB221BF82}"/>
              </a:ext>
            </a:extLst>
          </p:cNvPr>
          <p:cNvSpPr>
            <a:spLocks noGrp="1"/>
          </p:cNvSpPr>
          <p:nvPr>
            <p:ph idx="1"/>
          </p:nvPr>
        </p:nvSpPr>
        <p:spPr/>
        <p:txBody>
          <a:bodyPr vert="horz" lIns="91440" tIns="45720" rIns="91440" bIns="45720" rtlCol="0" anchor="t">
            <a:normAutofit/>
          </a:bodyPr>
          <a:lstStyle/>
          <a:p>
            <a:pPr marL="344170" indent="-344170"/>
            <a:r>
              <a:rPr lang="en-US" sz="1800" baseline="30000">
                <a:cs typeface="Calibri"/>
              </a:rPr>
              <a:t>1</a:t>
            </a:r>
            <a:r>
              <a:rPr lang="en-US" sz="1800" u="sng">
                <a:solidFill>
                  <a:srgbClr val="0563C1"/>
                </a:solidFill>
                <a:cs typeface="Calibri"/>
                <a:hlinkClick r:id="rId2">
                  <a:extLst>
                    <a:ext uri="{A12FA001-AC4F-418D-AE19-62706E023703}">
                      <ahyp:hlinkClr xmlns:ahyp="http://schemas.microsoft.com/office/drawing/2018/hyperlinkcolor" val="tx"/>
                    </a:ext>
                  </a:extLst>
                </a:hlinkClick>
              </a:rPr>
              <a:t>https://www.fifa.com/fifa-world-ranking/men?dateId=id13792</a:t>
            </a:r>
            <a:endParaRPr lang="en-US" sz="1800">
              <a:cs typeface="Calibri"/>
            </a:endParaRPr>
          </a:p>
          <a:p>
            <a:pPr marL="344170" indent="-344170"/>
            <a:r>
              <a:rPr lang="en-US" sz="1800" baseline="30000">
                <a:cs typeface="Calibri"/>
              </a:rPr>
              <a:t>2</a:t>
            </a:r>
            <a:r>
              <a:rPr lang="en-US" sz="1800" u="sng">
                <a:solidFill>
                  <a:srgbClr val="0563C1"/>
                </a:solidFill>
                <a:cs typeface="Calibri"/>
                <a:hlinkClick r:id="rId3">
                  <a:extLst>
                    <a:ext uri="{A12FA001-AC4F-418D-AE19-62706E023703}">
                      <ahyp:hlinkClr xmlns:ahyp="http://schemas.microsoft.com/office/drawing/2018/hyperlinkcolor" val="tx"/>
                    </a:ext>
                  </a:extLst>
                </a:hlinkClick>
              </a:rPr>
              <a:t>https://digitalhub.fifa.com/m/f99da4f73212220/original/edbm045h0udbwkqew35a-pdf.pdf</a:t>
            </a:r>
            <a:endParaRPr lang="en-US" sz="1800">
              <a:cs typeface="Calibri"/>
            </a:endParaRPr>
          </a:p>
          <a:p>
            <a:pPr marL="344170" indent="-344170"/>
            <a:r>
              <a:rPr lang="en-US" sz="1800" baseline="30000">
                <a:cs typeface="Calibri"/>
              </a:rPr>
              <a:t>3</a:t>
            </a:r>
            <a:r>
              <a:rPr lang="en-US" sz="1800" u="sng">
                <a:solidFill>
                  <a:srgbClr val="0070C0"/>
                </a:solidFill>
                <a:cs typeface="Calibri"/>
                <a:hlinkClick r:id="rId4">
                  <a:extLst>
                    <a:ext uri="{A12FA001-AC4F-418D-AE19-62706E023703}">
                      <ahyp:hlinkClr xmlns:ahyp="http://schemas.microsoft.com/office/drawing/2018/hyperlinkcolor" val="tx"/>
                    </a:ext>
                  </a:extLst>
                </a:hlinkClick>
              </a:rPr>
              <a:t>https:</a:t>
            </a:r>
            <a:r>
              <a:rPr lang="en-US" sz="1800" u="sng">
                <a:solidFill>
                  <a:srgbClr val="0563C1"/>
                </a:solidFill>
                <a:cs typeface="Calibri"/>
                <a:hlinkClick r:id="rId4">
                  <a:extLst>
                    <a:ext uri="{A12FA001-AC4F-418D-AE19-62706E023703}">
                      <ahyp:hlinkClr xmlns:ahyp="http://schemas.microsoft.com/office/drawing/2018/hyperlinkcolor" val="tx"/>
                    </a:ext>
                  </a:extLst>
                </a:hlinkClick>
              </a:rPr>
              <a:t>//www.fifa.com/fifaplus/en/tournaments/mens/worldcup/qatar2022</a:t>
            </a:r>
            <a:endParaRPr lang="en-US" sz="1800">
              <a:cs typeface="Calibri"/>
            </a:endParaRPr>
          </a:p>
          <a:p>
            <a:pPr marL="344170" indent="-344170"/>
            <a:r>
              <a:rPr lang="en-US" sz="1800" baseline="30000">
                <a:cs typeface="Calibri"/>
              </a:rPr>
              <a:t>4</a:t>
            </a:r>
            <a:r>
              <a:rPr lang="en-US" sz="1800" u="sng">
                <a:solidFill>
                  <a:srgbClr val="0563C1"/>
                </a:solidFill>
                <a:cs typeface="Calibri"/>
                <a:hlinkClick r:id="rId5">
                  <a:extLst>
                    <a:ext uri="{A12FA001-AC4F-418D-AE19-62706E023703}">
                      <ahyp:hlinkClr xmlns:ahyp="http://schemas.microsoft.com/office/drawing/2018/hyperlinkcolor" val="tx"/>
                    </a:ext>
                  </a:extLst>
                </a:hlinkClick>
              </a:rPr>
              <a:t>https://www.fifa.com/fifaplus/en/articles/fifa-world-cup-2026-hosts-cities-dates-usa-mexico-canada</a:t>
            </a:r>
            <a:endParaRPr lang="en-US" sz="1800">
              <a:cs typeface="Calibri"/>
            </a:endParaRPr>
          </a:p>
          <a:p>
            <a:pPr marL="344170" indent="-344170"/>
            <a:r>
              <a:rPr lang="en-US" sz="1800" baseline="30000">
                <a:cs typeface="Calibri"/>
              </a:rPr>
              <a:t>5</a:t>
            </a:r>
            <a:r>
              <a:rPr lang="en-US" sz="1800">
                <a:solidFill>
                  <a:srgbClr val="0070C0"/>
                </a:solidFill>
                <a:cs typeface="Calibri"/>
                <a:hlinkClick r:id="rId6">
                  <a:extLst>
                    <a:ext uri="{A12FA001-AC4F-418D-AE19-62706E023703}">
                      <ahyp:hlinkClr xmlns:ahyp="http://schemas.microsoft.com/office/drawing/2018/hyperlinkcolor" val="tx"/>
                    </a:ext>
                  </a:extLst>
                </a:hlinkClick>
              </a:rPr>
              <a:t>https://</a:t>
            </a:r>
            <a:r>
              <a:rPr lang="en-US" sz="1800">
                <a:solidFill>
                  <a:srgbClr val="0070C0"/>
                </a:solidFill>
                <a:ea typeface="+mn-lt"/>
                <a:cs typeface="+mn-lt"/>
                <a:hlinkClick r:id="rId6">
                  <a:extLst>
                    <a:ext uri="{A12FA001-AC4F-418D-AE19-62706E023703}">
                      <ahyp:hlinkClr xmlns:ahyp="http://schemas.microsoft.com/office/drawing/2018/hyperlinkcolor" val="tx"/>
                    </a:ext>
                  </a:extLst>
                </a:hlinkClick>
              </a:rPr>
              <a:t>en.wikipedia.org/wiki/FIFA_World_Cup</a:t>
            </a:r>
            <a:endParaRPr lang="en-US" sz="1800" u="sng">
              <a:solidFill>
                <a:srgbClr val="0070C0"/>
              </a:solidFill>
              <a:cs typeface="Calibri"/>
            </a:endParaRPr>
          </a:p>
          <a:p>
            <a:pPr marL="344170" indent="-344170"/>
            <a:endParaRPr lang="en-US" sz="1800">
              <a:cs typeface="Calibri"/>
            </a:endParaRPr>
          </a:p>
          <a:p>
            <a:pPr marL="0" indent="0">
              <a:buNone/>
            </a:pPr>
            <a:endParaRPr lang="en-US" sz="1200">
              <a:cs typeface="Calibri"/>
            </a:endParaRPr>
          </a:p>
          <a:p>
            <a:pPr marL="344170" indent="-344170"/>
            <a:endParaRPr lang="en-US" sz="3200">
              <a:cs typeface="Calibri"/>
            </a:endParaRPr>
          </a:p>
        </p:txBody>
      </p:sp>
    </p:spTree>
    <p:extLst>
      <p:ext uri="{BB962C8B-B14F-4D97-AF65-F5344CB8AC3E}">
        <p14:creationId xmlns:p14="http://schemas.microsoft.com/office/powerpoint/2010/main" val="125926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BAB1-6A14-31CA-789D-C80CAFD28513}"/>
              </a:ext>
            </a:extLst>
          </p:cNvPr>
          <p:cNvSpPr>
            <a:spLocks noGrp="1"/>
          </p:cNvSpPr>
          <p:nvPr>
            <p:ph type="title"/>
          </p:nvPr>
        </p:nvSpPr>
        <p:spPr/>
        <p:txBody>
          <a:bodyPr/>
          <a:lstStyle/>
          <a:p>
            <a:r>
              <a:rPr lang="en-US">
                <a:cs typeface="Calibri Light"/>
              </a:rPr>
              <a:t>Introduction (cont.)</a:t>
            </a:r>
            <a:endParaRPr lang="en-US"/>
          </a:p>
        </p:txBody>
      </p:sp>
      <p:sp>
        <p:nvSpPr>
          <p:cNvPr id="3" name="Content Placeholder 2">
            <a:extLst>
              <a:ext uri="{FF2B5EF4-FFF2-40B4-BE49-F238E27FC236}">
                <a16:creationId xmlns:a16="http://schemas.microsoft.com/office/drawing/2014/main" id="{F26470CB-92BA-925B-8DA9-839914EAE2B1}"/>
              </a:ext>
            </a:extLst>
          </p:cNvPr>
          <p:cNvSpPr>
            <a:spLocks noGrp="1"/>
          </p:cNvSpPr>
          <p:nvPr>
            <p:ph idx="1"/>
          </p:nvPr>
        </p:nvSpPr>
        <p:spPr>
          <a:xfrm>
            <a:off x="2609863" y="1598695"/>
            <a:ext cx="7796540" cy="3997828"/>
          </a:xfrm>
        </p:spPr>
        <p:txBody>
          <a:bodyPr vert="horz" lIns="91440" tIns="45720" rIns="91440" bIns="45720" rtlCol="0" anchor="t">
            <a:noAutofit/>
          </a:bodyPr>
          <a:lstStyle/>
          <a:p>
            <a:pPr marL="0" indent="0">
              <a:buNone/>
            </a:pPr>
            <a:r>
              <a:rPr lang="en-US" sz="1800">
                <a:cs typeface="Calibri"/>
              </a:rPr>
              <a:t>These changes are sure to affect the outcome of the World Cup in the future. With more teams being allowed to play, as well as an expanded knockout stage, teams will have to win more games to be crowned the champion of the World Cup.</a:t>
            </a:r>
          </a:p>
          <a:p>
            <a:pPr marL="0" indent="0">
              <a:buNone/>
            </a:pPr>
            <a:endParaRPr lang="en-US" sz="1800">
              <a:cs typeface="Calibri"/>
            </a:endParaRPr>
          </a:p>
          <a:p>
            <a:pPr marL="0" indent="0">
              <a:buNone/>
            </a:pPr>
            <a:r>
              <a:rPr lang="en-US" sz="1800">
                <a:cs typeface="Calibri"/>
              </a:rPr>
              <a:t>Along with this, we can expect to see many new teams playing in the World Cup, which might lead to the competition being more globally accessible.</a:t>
            </a:r>
          </a:p>
          <a:p>
            <a:pPr marL="0" indent="0">
              <a:buNone/>
            </a:pPr>
            <a:endParaRPr lang="en-US" sz="1800">
              <a:cs typeface="Calibri"/>
            </a:endParaRPr>
          </a:p>
          <a:p>
            <a:pPr marL="0" indent="0">
              <a:buNone/>
            </a:pPr>
            <a:r>
              <a:rPr lang="en-US" sz="1800">
                <a:cs typeface="Calibri"/>
              </a:rPr>
              <a:t>Finally, the qualification for the World Cup might become easier for some countries. This is especially true in confederations such as CONMEBOL (South America), which has 10 countries eligible, and up to 7 of them can qualify.</a:t>
            </a:r>
          </a:p>
        </p:txBody>
      </p:sp>
    </p:spTree>
    <p:extLst>
      <p:ext uri="{BB962C8B-B14F-4D97-AF65-F5344CB8AC3E}">
        <p14:creationId xmlns:p14="http://schemas.microsoft.com/office/powerpoint/2010/main" val="175887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6BAB1-6A14-31CA-789D-C80CAFD28513}"/>
              </a:ext>
            </a:extLst>
          </p:cNvPr>
          <p:cNvSpPr>
            <a:spLocks noGrp="1"/>
          </p:cNvSpPr>
          <p:nvPr>
            <p:ph type="title"/>
          </p:nvPr>
        </p:nvSpPr>
        <p:spPr/>
        <p:txBody>
          <a:bodyPr/>
          <a:lstStyle/>
          <a:p>
            <a:r>
              <a:rPr lang="en-US">
                <a:cs typeface="Calibri Light"/>
              </a:rPr>
              <a:t>Questions to Answer</a:t>
            </a:r>
            <a:endParaRPr lang="en-US"/>
          </a:p>
        </p:txBody>
      </p:sp>
      <p:sp>
        <p:nvSpPr>
          <p:cNvPr id="3" name="Content Placeholder 2">
            <a:extLst>
              <a:ext uri="{FF2B5EF4-FFF2-40B4-BE49-F238E27FC236}">
                <a16:creationId xmlns:a16="http://schemas.microsoft.com/office/drawing/2014/main" id="{F26470CB-92BA-925B-8DA9-839914EAE2B1}"/>
              </a:ext>
            </a:extLst>
          </p:cNvPr>
          <p:cNvSpPr>
            <a:spLocks noGrp="1"/>
          </p:cNvSpPr>
          <p:nvPr>
            <p:ph idx="1"/>
          </p:nvPr>
        </p:nvSpPr>
        <p:spPr>
          <a:xfrm>
            <a:off x="2773599" y="1770990"/>
            <a:ext cx="7796540" cy="3997828"/>
          </a:xfrm>
        </p:spPr>
        <p:txBody>
          <a:bodyPr vert="horz" lIns="91440" tIns="45720" rIns="91440" bIns="45720" rtlCol="0" anchor="t">
            <a:noAutofit/>
          </a:bodyPr>
          <a:lstStyle/>
          <a:p>
            <a:pPr marL="342900" indent="-342900"/>
            <a:r>
              <a:rPr lang="en-US" sz="1800">
                <a:cs typeface="Calibri"/>
              </a:rPr>
              <a:t>How will the changes to the World Cup format affect the different number of teams that will win the competition in the future?</a:t>
            </a:r>
          </a:p>
          <a:p>
            <a:pPr marL="342900" indent="-342900"/>
            <a:endParaRPr lang="en-US" sz="1800">
              <a:cs typeface="Calibri"/>
            </a:endParaRPr>
          </a:p>
          <a:p>
            <a:pPr marL="342900" indent="-342900"/>
            <a:r>
              <a:rPr lang="en-US" sz="1800">
                <a:cs typeface="Calibri"/>
              </a:rPr>
              <a:t>How do the changes affect the teams attempting to qualify for the World Cup?</a:t>
            </a:r>
          </a:p>
          <a:p>
            <a:pPr marL="342900" indent="-342900"/>
            <a:endParaRPr lang="en-US" sz="1800">
              <a:cs typeface="Calibri"/>
            </a:endParaRPr>
          </a:p>
          <a:p>
            <a:pPr marL="342900" indent="-342900"/>
            <a:r>
              <a:rPr lang="en-US" sz="1800">
                <a:cs typeface="Calibri"/>
              </a:rPr>
              <a:t>Which teams will benefit from the changes, and which teams will suffer?</a:t>
            </a:r>
          </a:p>
          <a:p>
            <a:pPr marL="342900" indent="-342900"/>
            <a:endParaRPr lang="en-US" sz="1800">
              <a:cs typeface="Calibri"/>
            </a:endParaRPr>
          </a:p>
          <a:p>
            <a:pPr marL="342900" indent="-342900"/>
            <a:r>
              <a:rPr lang="en-US" sz="1800">
                <a:cs typeface="Calibri"/>
              </a:rPr>
              <a:t>How will the changes be looked at? Will people agree or disagree with the changes?</a:t>
            </a:r>
          </a:p>
          <a:p>
            <a:pPr marL="0" indent="0">
              <a:buNone/>
            </a:pPr>
            <a:endParaRPr lang="en-US" sz="2400">
              <a:cs typeface="Calibri"/>
            </a:endParaRPr>
          </a:p>
        </p:txBody>
      </p:sp>
    </p:spTree>
    <p:extLst>
      <p:ext uri="{BB962C8B-B14F-4D97-AF65-F5344CB8AC3E}">
        <p14:creationId xmlns:p14="http://schemas.microsoft.com/office/powerpoint/2010/main" val="295714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C26A-2354-EF67-2BC3-8C4727E92087}"/>
              </a:ext>
            </a:extLst>
          </p:cNvPr>
          <p:cNvSpPr>
            <a:spLocks noGrp="1"/>
          </p:cNvSpPr>
          <p:nvPr>
            <p:ph type="title"/>
          </p:nvPr>
        </p:nvSpPr>
        <p:spPr/>
        <p:txBody>
          <a:bodyPr/>
          <a:lstStyle/>
          <a:p>
            <a:r>
              <a:rPr lang="en-US">
                <a:cs typeface="Calibri Light"/>
              </a:rPr>
              <a:t>Data Description</a:t>
            </a:r>
            <a:endParaRPr lang="en-US"/>
          </a:p>
        </p:txBody>
      </p:sp>
      <p:sp>
        <p:nvSpPr>
          <p:cNvPr id="3" name="Content Placeholder 2">
            <a:extLst>
              <a:ext uri="{FF2B5EF4-FFF2-40B4-BE49-F238E27FC236}">
                <a16:creationId xmlns:a16="http://schemas.microsoft.com/office/drawing/2014/main" id="{48F0E844-551E-D2BC-77CD-44F123B3A4BA}"/>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panose="020F0502020204030204"/>
              </a:rPr>
              <a:t>Team Ratings</a:t>
            </a:r>
            <a:r>
              <a:rPr lang="en-US" sz="2400" baseline="30000">
                <a:cs typeface="Calibri" panose="020F0502020204030204"/>
              </a:rPr>
              <a:t>1,2</a:t>
            </a:r>
            <a:r>
              <a:rPr lang="en-US" sz="2400">
                <a:cs typeface="Calibri" panose="020F0502020204030204"/>
              </a:rPr>
              <a:t>: FIFA's official ratings as of October 6, 2022 (ratings right before the 2022 World Cup)</a:t>
            </a:r>
          </a:p>
          <a:p>
            <a:pPr marL="0" indent="0">
              <a:buNone/>
            </a:pPr>
            <a:endParaRPr lang="en-US" sz="2400">
              <a:cs typeface="Calibri" panose="020F0502020204030204"/>
            </a:endParaRPr>
          </a:p>
          <a:p>
            <a:pPr marL="0" indent="0">
              <a:buNone/>
            </a:pPr>
            <a:r>
              <a:rPr lang="en-US" sz="2400">
                <a:cs typeface="Calibri" panose="020F0502020204030204"/>
              </a:rPr>
              <a:t>Formats</a:t>
            </a:r>
            <a:r>
              <a:rPr lang="en-US" sz="2400" baseline="30000">
                <a:cs typeface="Calibri" panose="020F0502020204030204"/>
              </a:rPr>
              <a:t>3,4</a:t>
            </a:r>
            <a:r>
              <a:rPr lang="en-US" sz="2400">
                <a:cs typeface="Calibri" panose="020F0502020204030204"/>
              </a:rPr>
              <a:t>: From FIFA's official website, the 2026 knockout stage format is not yet confirmed, but there are reports as to what it will likely be.</a:t>
            </a: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145832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9ED3-DD69-9420-C1A2-48AF1589905F}"/>
              </a:ext>
            </a:extLst>
          </p:cNvPr>
          <p:cNvSpPr>
            <a:spLocks noGrp="1"/>
          </p:cNvSpPr>
          <p:nvPr>
            <p:ph type="title"/>
          </p:nvPr>
        </p:nvSpPr>
        <p:spPr/>
        <p:txBody>
          <a:bodyPr/>
          <a:lstStyle/>
          <a:p>
            <a:r>
              <a:rPr lang="en-US">
                <a:cs typeface="Calibri Light"/>
              </a:rPr>
              <a:t>Team Ratings</a:t>
            </a:r>
            <a:endParaRPr lang="en-US"/>
          </a:p>
        </p:txBody>
      </p:sp>
      <p:pic>
        <p:nvPicPr>
          <p:cNvPr id="4" name="Picture 4" descr="Table&#10;&#10;Description automatically generated">
            <a:extLst>
              <a:ext uri="{FF2B5EF4-FFF2-40B4-BE49-F238E27FC236}">
                <a16:creationId xmlns:a16="http://schemas.microsoft.com/office/drawing/2014/main" id="{B4DA5EF4-6DFC-61EA-FAEC-76E2008171E7}"/>
              </a:ext>
            </a:extLst>
          </p:cNvPr>
          <p:cNvPicPr>
            <a:picLocks noGrp="1" noChangeAspect="1"/>
          </p:cNvPicPr>
          <p:nvPr>
            <p:ph idx="1"/>
          </p:nvPr>
        </p:nvPicPr>
        <p:blipFill>
          <a:blip r:embed="rId2"/>
          <a:stretch>
            <a:fillRect/>
          </a:stretch>
        </p:blipFill>
        <p:spPr>
          <a:xfrm>
            <a:off x="1023257" y="2142525"/>
            <a:ext cx="3152775" cy="3829050"/>
          </a:xfrm>
        </p:spPr>
      </p:pic>
      <p:sp>
        <p:nvSpPr>
          <p:cNvPr id="10" name="TextBox 9">
            <a:extLst>
              <a:ext uri="{FF2B5EF4-FFF2-40B4-BE49-F238E27FC236}">
                <a16:creationId xmlns:a16="http://schemas.microsoft.com/office/drawing/2014/main" id="{C5B3DB77-1B0A-0B5E-ADA4-47B49271B500}"/>
              </a:ext>
            </a:extLst>
          </p:cNvPr>
          <p:cNvSpPr txBox="1"/>
          <p:nvPr/>
        </p:nvSpPr>
        <p:spPr>
          <a:xfrm>
            <a:off x="1068607" y="1705297"/>
            <a:ext cx="26303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2022 Ratings (partial)</a:t>
            </a:r>
            <a:endParaRPr lang="en-US"/>
          </a:p>
        </p:txBody>
      </p:sp>
      <p:grpSp>
        <p:nvGrpSpPr>
          <p:cNvPr id="12" name="Group 11">
            <a:extLst>
              <a:ext uri="{FF2B5EF4-FFF2-40B4-BE49-F238E27FC236}">
                <a16:creationId xmlns:a16="http://schemas.microsoft.com/office/drawing/2014/main" id="{D5613D49-E22F-305F-E698-DD10DC89A3D1}"/>
              </a:ext>
            </a:extLst>
          </p:cNvPr>
          <p:cNvGrpSpPr/>
          <p:nvPr/>
        </p:nvGrpSpPr>
        <p:grpSpPr>
          <a:xfrm>
            <a:off x="4802548" y="1700690"/>
            <a:ext cx="3708613" cy="4271588"/>
            <a:chOff x="5280005" y="1774671"/>
            <a:chExt cx="3708613" cy="4271588"/>
          </a:xfrm>
        </p:grpSpPr>
        <p:pic>
          <p:nvPicPr>
            <p:cNvPr id="5" name="Picture 5" descr="Table&#10;&#10;Description automatically generated">
              <a:extLst>
                <a:ext uri="{FF2B5EF4-FFF2-40B4-BE49-F238E27FC236}">
                  <a16:creationId xmlns:a16="http://schemas.microsoft.com/office/drawing/2014/main" id="{9BB2C75F-276D-F2D7-C02E-9C26954402A6}"/>
                </a:ext>
              </a:extLst>
            </p:cNvPr>
            <p:cNvPicPr>
              <a:picLocks noChangeAspect="1"/>
            </p:cNvPicPr>
            <p:nvPr/>
          </p:nvPicPr>
          <p:blipFill rotWithShape="1">
            <a:blip r:embed="rId3"/>
            <a:srcRect t="278" r="342"/>
            <a:stretch/>
          </p:blipFill>
          <p:spPr>
            <a:xfrm>
              <a:off x="5298014" y="2216854"/>
              <a:ext cx="3100696" cy="3829405"/>
            </a:xfrm>
            <a:prstGeom prst="rect">
              <a:avLst/>
            </a:prstGeom>
          </p:spPr>
        </p:pic>
        <p:sp>
          <p:nvSpPr>
            <p:cNvPr id="7" name="Rectangle 6">
              <a:extLst>
                <a:ext uri="{FF2B5EF4-FFF2-40B4-BE49-F238E27FC236}">
                  <a16:creationId xmlns:a16="http://schemas.microsoft.com/office/drawing/2014/main" id="{CBE1A10A-BEFB-9BFB-BE68-E1C5DE703E99}"/>
                </a:ext>
              </a:extLst>
            </p:cNvPr>
            <p:cNvSpPr/>
            <p:nvPr/>
          </p:nvSpPr>
          <p:spPr>
            <a:xfrm>
              <a:off x="5280844" y="3319077"/>
              <a:ext cx="3098763" cy="19340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D8E515-27BD-83AE-E092-58A50883EBB1}"/>
                </a:ext>
              </a:extLst>
            </p:cNvPr>
            <p:cNvSpPr/>
            <p:nvPr/>
          </p:nvSpPr>
          <p:spPr>
            <a:xfrm>
              <a:off x="5339609" y="5294632"/>
              <a:ext cx="3066239" cy="186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6998784-CF27-C8EE-97BD-A39740F3AADF}"/>
                </a:ext>
              </a:extLst>
            </p:cNvPr>
            <p:cNvSpPr txBox="1"/>
            <p:nvPr/>
          </p:nvSpPr>
          <p:spPr>
            <a:xfrm>
              <a:off x="5280005" y="1774671"/>
              <a:ext cx="37086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Projected 2026 Ratings (partial)</a:t>
              </a:r>
              <a:endParaRPr lang="en-US"/>
            </a:p>
          </p:txBody>
        </p:sp>
      </p:grpSp>
      <p:sp>
        <p:nvSpPr>
          <p:cNvPr id="13" name="TextBox 12">
            <a:extLst>
              <a:ext uri="{FF2B5EF4-FFF2-40B4-BE49-F238E27FC236}">
                <a16:creationId xmlns:a16="http://schemas.microsoft.com/office/drawing/2014/main" id="{C9DD7C88-9FF1-3723-3967-D2547AB8796D}"/>
              </a:ext>
            </a:extLst>
          </p:cNvPr>
          <p:cNvSpPr txBox="1"/>
          <p:nvPr/>
        </p:nvSpPr>
        <p:spPr>
          <a:xfrm>
            <a:off x="8501205" y="2483824"/>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Note that teams such as Italy and Colombia are in the 2026 ratings, as with the new format they are involved in the World Cup, while they didn't play in 2022.</a:t>
            </a:r>
            <a:endParaRPr lang="en-US"/>
          </a:p>
        </p:txBody>
      </p:sp>
    </p:spTree>
    <p:extLst>
      <p:ext uri="{BB962C8B-B14F-4D97-AF65-F5344CB8AC3E}">
        <p14:creationId xmlns:p14="http://schemas.microsoft.com/office/powerpoint/2010/main" val="131874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F407-1659-D97D-2B60-96917534DA61}"/>
              </a:ext>
            </a:extLst>
          </p:cNvPr>
          <p:cNvSpPr>
            <a:spLocks noGrp="1"/>
          </p:cNvSpPr>
          <p:nvPr>
            <p:ph type="title"/>
          </p:nvPr>
        </p:nvSpPr>
        <p:spPr/>
        <p:txBody>
          <a:bodyPr/>
          <a:lstStyle/>
          <a:p>
            <a:r>
              <a:rPr lang="en-US">
                <a:cs typeface="Calibri Light"/>
              </a:rPr>
              <a:t>Changes to the Format</a:t>
            </a:r>
            <a:endParaRPr lang="en-US"/>
          </a:p>
        </p:txBody>
      </p:sp>
      <p:sp>
        <p:nvSpPr>
          <p:cNvPr id="3" name="Content Placeholder 2">
            <a:extLst>
              <a:ext uri="{FF2B5EF4-FFF2-40B4-BE49-F238E27FC236}">
                <a16:creationId xmlns:a16="http://schemas.microsoft.com/office/drawing/2014/main" id="{AFF3DC24-45A0-C57C-A9BF-471C8C5A44EC}"/>
              </a:ext>
            </a:extLst>
          </p:cNvPr>
          <p:cNvSpPr>
            <a:spLocks noGrp="1"/>
          </p:cNvSpPr>
          <p:nvPr>
            <p:ph idx="1"/>
          </p:nvPr>
        </p:nvSpPr>
        <p:spPr>
          <a:xfrm>
            <a:off x="971365" y="1825625"/>
            <a:ext cx="5256860" cy="4351338"/>
          </a:xfrm>
        </p:spPr>
        <p:txBody>
          <a:bodyPr vert="horz" lIns="91440" tIns="45720" rIns="91440" bIns="45720" rtlCol="0" anchor="t">
            <a:normAutofit/>
          </a:bodyPr>
          <a:lstStyle/>
          <a:p>
            <a:pPr marL="0" indent="0">
              <a:buNone/>
            </a:pPr>
            <a:r>
              <a:rPr lang="en-US" sz="2800">
                <a:cs typeface="Calibri" panose="020F0502020204030204"/>
              </a:rPr>
              <a:t>2022 World Cup:</a:t>
            </a:r>
          </a:p>
          <a:p>
            <a:pPr marL="344170" indent="-344170"/>
            <a:r>
              <a:rPr lang="en-US" sz="2800">
                <a:cs typeface="Calibri" panose="020F0502020204030204"/>
              </a:rPr>
              <a:t>8 groups of 4 teams (32 total)</a:t>
            </a:r>
          </a:p>
          <a:p>
            <a:pPr marL="344170" indent="-344170"/>
            <a:r>
              <a:rPr lang="en-US" sz="2800">
                <a:cs typeface="Calibri" panose="020F0502020204030204"/>
              </a:rPr>
              <a:t>Top 2 from each group advance</a:t>
            </a:r>
          </a:p>
          <a:p>
            <a:pPr marL="344170" indent="-344170"/>
            <a:r>
              <a:rPr lang="en-US" sz="2800">
                <a:cs typeface="Calibri" panose="020F0502020204030204"/>
              </a:rPr>
              <a:t>Round of 16 is a one game playoff</a:t>
            </a:r>
          </a:p>
          <a:p>
            <a:pPr marL="0" indent="0">
              <a:buNone/>
            </a:pPr>
            <a:endParaRPr lang="en-US">
              <a:cs typeface="Calibri" panose="020F0502020204030204"/>
            </a:endParaRPr>
          </a:p>
        </p:txBody>
      </p:sp>
      <p:sp>
        <p:nvSpPr>
          <p:cNvPr id="5" name="Content Placeholder 2">
            <a:extLst>
              <a:ext uri="{FF2B5EF4-FFF2-40B4-BE49-F238E27FC236}">
                <a16:creationId xmlns:a16="http://schemas.microsoft.com/office/drawing/2014/main" id="{91B458B1-0886-B7D8-F1A3-4B6541DE9FCC}"/>
              </a:ext>
            </a:extLst>
          </p:cNvPr>
          <p:cNvSpPr txBox="1">
            <a:spLocks/>
          </p:cNvSpPr>
          <p:nvPr/>
        </p:nvSpPr>
        <p:spPr>
          <a:xfrm>
            <a:off x="6362230" y="1827506"/>
            <a:ext cx="525686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panose="020F0502020204030204"/>
              </a:rPr>
              <a:t>2026 World Cup:</a:t>
            </a:r>
          </a:p>
          <a:p>
            <a:r>
              <a:rPr lang="en-US">
                <a:cs typeface="Calibri" panose="020F0502020204030204"/>
              </a:rPr>
              <a:t>12 groups of 4 teams (48 total)</a:t>
            </a:r>
          </a:p>
          <a:p>
            <a:r>
              <a:rPr lang="en-US">
                <a:cs typeface="Calibri" panose="020F0502020204030204"/>
              </a:rPr>
              <a:t>Top 2 from each group advance</a:t>
            </a:r>
          </a:p>
          <a:p>
            <a:r>
              <a:rPr lang="en-US">
                <a:cs typeface="Calibri" panose="020F0502020204030204"/>
              </a:rPr>
              <a:t>Top 8 third place teams advance</a:t>
            </a:r>
          </a:p>
          <a:p>
            <a:r>
              <a:rPr lang="en-US">
                <a:cs typeface="Calibri" panose="020F0502020204030204"/>
              </a:rPr>
              <a:t>Round of 32 is a one game playoff</a:t>
            </a:r>
          </a:p>
          <a:p>
            <a:r>
              <a:rPr lang="en-US">
                <a:cs typeface="Calibri" panose="020F0502020204030204"/>
              </a:rPr>
              <a:t>Playoff format not yet confirmed</a:t>
            </a:r>
          </a:p>
          <a:p>
            <a:pPr marL="0" indent="0">
              <a:buNone/>
            </a:pPr>
            <a:endParaRPr lang="en-US">
              <a:cs typeface="Calibri" panose="020F0502020204030204"/>
            </a:endParaRPr>
          </a:p>
        </p:txBody>
      </p:sp>
    </p:spTree>
    <p:extLst>
      <p:ext uri="{BB962C8B-B14F-4D97-AF65-F5344CB8AC3E}">
        <p14:creationId xmlns:p14="http://schemas.microsoft.com/office/powerpoint/2010/main" val="3542962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E544-CD9A-548B-B760-66FE1209E14C}"/>
              </a:ext>
            </a:extLst>
          </p:cNvPr>
          <p:cNvSpPr>
            <a:spLocks noGrp="1"/>
          </p:cNvSpPr>
          <p:nvPr>
            <p:ph type="title"/>
          </p:nvPr>
        </p:nvSpPr>
        <p:spPr/>
        <p:txBody>
          <a:bodyPr/>
          <a:lstStyle/>
          <a:p>
            <a:r>
              <a:rPr lang="en-US">
                <a:cs typeface="Calibri Light"/>
              </a:rPr>
              <a:t>2022 Knockout Stage Format</a:t>
            </a:r>
            <a:endParaRPr lang="en-US"/>
          </a:p>
        </p:txBody>
      </p:sp>
      <p:pic>
        <p:nvPicPr>
          <p:cNvPr id="7" name="Picture 7">
            <a:extLst>
              <a:ext uri="{FF2B5EF4-FFF2-40B4-BE49-F238E27FC236}">
                <a16:creationId xmlns:a16="http://schemas.microsoft.com/office/drawing/2014/main" id="{9F67FA13-73E3-084B-5A31-0D35E420D44C}"/>
              </a:ext>
            </a:extLst>
          </p:cNvPr>
          <p:cNvPicPr>
            <a:picLocks noGrp="1" noChangeAspect="1"/>
          </p:cNvPicPr>
          <p:nvPr>
            <p:ph idx="1"/>
          </p:nvPr>
        </p:nvPicPr>
        <p:blipFill rotWithShape="1">
          <a:blip r:embed="rId2"/>
          <a:srcRect l="1522" t="9250" r="1701" b="11000"/>
          <a:stretch/>
        </p:blipFill>
        <p:spPr>
          <a:xfrm>
            <a:off x="998126" y="2466736"/>
            <a:ext cx="10176663" cy="3002798"/>
          </a:xfrm>
        </p:spPr>
      </p:pic>
    </p:spTree>
    <p:extLst>
      <p:ext uri="{BB962C8B-B14F-4D97-AF65-F5344CB8AC3E}">
        <p14:creationId xmlns:p14="http://schemas.microsoft.com/office/powerpoint/2010/main" val="116852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E544-CD9A-548B-B760-66FE1209E14C}"/>
              </a:ext>
            </a:extLst>
          </p:cNvPr>
          <p:cNvSpPr>
            <a:spLocks noGrp="1"/>
          </p:cNvSpPr>
          <p:nvPr>
            <p:ph type="title"/>
          </p:nvPr>
        </p:nvSpPr>
        <p:spPr/>
        <p:txBody>
          <a:bodyPr/>
          <a:lstStyle/>
          <a:p>
            <a:r>
              <a:rPr lang="en-US">
                <a:cs typeface="Calibri Light"/>
              </a:rPr>
              <a:t>Projected 2026 Knockout Stage Format</a:t>
            </a:r>
            <a:endParaRPr lang="en-US"/>
          </a:p>
        </p:txBody>
      </p:sp>
      <p:pic>
        <p:nvPicPr>
          <p:cNvPr id="5" name="Picture 5" descr="Chart&#10;&#10;Description automatically generated">
            <a:extLst>
              <a:ext uri="{FF2B5EF4-FFF2-40B4-BE49-F238E27FC236}">
                <a16:creationId xmlns:a16="http://schemas.microsoft.com/office/drawing/2014/main" id="{76CC555F-5CC6-3054-110C-0C8177EF3C98}"/>
              </a:ext>
            </a:extLst>
          </p:cNvPr>
          <p:cNvPicPr>
            <a:picLocks noGrp="1" noChangeAspect="1"/>
          </p:cNvPicPr>
          <p:nvPr>
            <p:ph idx="1"/>
          </p:nvPr>
        </p:nvPicPr>
        <p:blipFill rotWithShape="1">
          <a:blip r:embed="rId2"/>
          <a:srcRect r="223" b="5283"/>
          <a:stretch/>
        </p:blipFill>
        <p:spPr>
          <a:xfrm>
            <a:off x="1004950" y="2142228"/>
            <a:ext cx="9561632" cy="4435941"/>
          </a:xfrm>
        </p:spPr>
      </p:pic>
    </p:spTree>
    <p:extLst>
      <p:ext uri="{BB962C8B-B14F-4D97-AF65-F5344CB8AC3E}">
        <p14:creationId xmlns:p14="http://schemas.microsoft.com/office/powerpoint/2010/main" val="3785391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Madison</vt:lpstr>
      <vt:lpstr>World Cup Format Change</vt:lpstr>
      <vt:lpstr>Introduction</vt:lpstr>
      <vt:lpstr>Introduction (cont.)</vt:lpstr>
      <vt:lpstr>Questions to Answer</vt:lpstr>
      <vt:lpstr>Data Description</vt:lpstr>
      <vt:lpstr>Team Ratings</vt:lpstr>
      <vt:lpstr>Changes to the Format</vt:lpstr>
      <vt:lpstr>2022 Knockout Stage Format</vt:lpstr>
      <vt:lpstr>Projected 2026 Knockout Stage Format</vt:lpstr>
      <vt:lpstr>2022 World Cup Simulation</vt:lpstr>
      <vt:lpstr>2022 World Cup Simulation Results (5000 Runs)</vt:lpstr>
      <vt:lpstr>Our Findings</vt:lpstr>
      <vt:lpstr>Our Findings (cont.)</vt:lpstr>
      <vt:lpstr>2026 World Cup Simulation</vt:lpstr>
      <vt:lpstr>2026 World Cup Simulation Results (5000 Runs)</vt:lpstr>
      <vt:lpstr>Our Findings</vt:lpstr>
      <vt:lpstr>Our Findings (cont.)</vt:lpstr>
      <vt:lpstr>Conclusions</vt:lpstr>
      <vt:lpstr>Conclusions (cont.)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2023-04-21T21:31:52Z</dcterms:created>
  <dcterms:modified xsi:type="dcterms:W3CDTF">2023-04-28T20:40:59Z</dcterms:modified>
</cp:coreProperties>
</file>