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441" r:id="rId5"/>
    <p:sldId id="444" r:id="rId6"/>
    <p:sldId id="448" r:id="rId7"/>
    <p:sldId id="352" r:id="rId8"/>
    <p:sldId id="445" r:id="rId9"/>
    <p:sldId id="360" r:id="rId10"/>
    <p:sldId id="374" r:id="rId11"/>
    <p:sldId id="378" r:id="rId12"/>
    <p:sldId id="386" r:id="rId13"/>
    <p:sldId id="396" r:id="rId14"/>
    <p:sldId id="449" r:id="rId15"/>
    <p:sldId id="446" r:id="rId16"/>
  </p:sldIdLst>
  <p:sldSz cx="12192000" cy="6858000"/>
  <p:notesSz cx="6858000" cy="9144000"/>
  <p:defaultTextStyle>
    <a:defPPr>
      <a:defRPr lang="pt-B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C82A"/>
    <a:srgbClr val="0054A4"/>
    <a:srgbClr val="2551A3"/>
    <a:srgbClr val="7F7F7F"/>
    <a:srgbClr val="FF9933"/>
    <a:srgbClr val="432C84"/>
    <a:srgbClr val="006666"/>
    <a:srgbClr val="BFBFB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5781" autoAdjust="0"/>
  </p:normalViewPr>
  <p:slideViewPr>
    <p:cSldViewPr snapToGrid="0">
      <p:cViewPr varScale="1">
        <p:scale>
          <a:sx n="72" d="100"/>
          <a:sy n="72"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1008"/>
    </p:cViewPr>
  </p:sorterViewPr>
  <p:notesViewPr>
    <p:cSldViewPr snapToGrid="0">
      <p:cViewPr varScale="1">
        <p:scale>
          <a:sx n="74" d="100"/>
          <a:sy n="74" d="100"/>
        </p:scale>
        <p:origin x="3528"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0325260480326E-2"/>
          <c:y val="0.11507652778446401"/>
          <c:w val="0.87447680588730203"/>
          <c:h val="0.73173386870617196"/>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62-48E5-8F82-1EE7A13A2E61}"/>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C62-48E5-8F82-1EE7A13A2E61}"/>
            </c:ext>
          </c:extLst>
        </c:ser>
        <c:ser>
          <c:idx val="2"/>
          <c:order val="2"/>
          <c:tx>
            <c:strRef>
              <c:f>Planilha1!$D$1</c:f>
              <c:strCache>
                <c:ptCount val="1"/>
                <c:pt idx="0">
                  <c:v>Série 3</c:v>
                </c:pt>
              </c:strCache>
            </c:strRef>
          </c:tx>
          <c:spPr>
            <a:solidFill>
              <a:schemeClr val="bg1">
                <a:lumMod val="65000"/>
              </a:schemeClr>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C62-48E5-8F82-1EE7A13A2E61}"/>
            </c:ext>
          </c:extLst>
        </c:ser>
        <c:dLbls>
          <c:showLegendKey val="0"/>
          <c:showVal val="1"/>
          <c:showCatName val="0"/>
          <c:showSerName val="0"/>
          <c:showPercent val="0"/>
          <c:showBubbleSize val="0"/>
        </c:dLbls>
        <c:gapWidth val="219"/>
        <c:overlap val="-27"/>
        <c:axId val="66739712"/>
        <c:axId val="123350400"/>
      </c:barChart>
      <c:catAx>
        <c:axId val="6673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pt-BR"/>
          </a:p>
        </c:txPr>
        <c:crossAx val="123350400"/>
        <c:crosses val="autoZero"/>
        <c:auto val="1"/>
        <c:lblAlgn val="ctr"/>
        <c:lblOffset val="100"/>
        <c:noMultiLvlLbl val="0"/>
      </c:catAx>
      <c:valAx>
        <c:axId val="12335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pt-BR"/>
          </a:p>
        </c:txPr>
        <c:crossAx val="66739712"/>
        <c:crosses val="autoZero"/>
        <c:crossBetween val="between"/>
      </c:valAx>
      <c:spPr>
        <a:noFill/>
        <a:ln>
          <a:noFill/>
        </a:ln>
        <a:effectLst/>
      </c:spPr>
    </c:plotArea>
    <c:legend>
      <c:legendPos val="r"/>
      <c:layout>
        <c:manualLayout>
          <c:xMode val="edge"/>
          <c:yMode val="edge"/>
          <c:x val="0.90511624299650695"/>
          <c:y val="0.44359484724253101"/>
          <c:w val="7.4934787880216097E-2"/>
          <c:h val="0.19281835200616901"/>
        </c:manualLayout>
      </c:layout>
      <c:overlay val="0"/>
      <c:spPr>
        <a:noFill/>
        <a:ln>
          <a:noFill/>
        </a:ln>
        <a:effectLst/>
      </c:spPr>
      <c:txPr>
        <a:bodyPr rot="0" vert="horz"/>
        <a:lstStyle/>
        <a:p>
          <a:pPr>
            <a:defRPr/>
          </a:pPr>
          <a:endParaRPr lang="pt-BR"/>
        </a:p>
      </c:txPr>
    </c:legend>
    <c:plotVisOnly val="1"/>
    <c:dispBlanksAs val="gap"/>
    <c:showDLblsOverMax val="0"/>
  </c:chart>
  <c:spPr>
    <a:noFill/>
    <a:ln>
      <a:noFill/>
    </a:ln>
    <a:effectLst/>
  </c:spPr>
  <c:txPr>
    <a:bodyPr/>
    <a:lstStyle/>
    <a:p>
      <a:pPr>
        <a:defRPr sz="14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0325260480326E-2"/>
          <c:y val="0.11507652778446401"/>
          <c:w val="0.87447680588730203"/>
          <c:h val="0.69247299766245496"/>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49A-4E4B-B193-5AC0E7BAB283}"/>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49A-4E4B-B193-5AC0E7BAB283}"/>
            </c:ext>
          </c:extLst>
        </c:ser>
        <c:ser>
          <c:idx val="2"/>
          <c:order val="2"/>
          <c:tx>
            <c:strRef>
              <c:f>Planilha1!$D$1</c:f>
              <c:strCache>
                <c:ptCount val="1"/>
                <c:pt idx="0">
                  <c:v>Série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49A-4E4B-B193-5AC0E7BAB283}"/>
            </c:ext>
          </c:extLst>
        </c:ser>
        <c:dLbls>
          <c:showLegendKey val="0"/>
          <c:showVal val="1"/>
          <c:showCatName val="0"/>
          <c:showSerName val="0"/>
          <c:showPercent val="0"/>
          <c:showBubbleSize val="0"/>
        </c:dLbls>
        <c:gapWidth val="219"/>
        <c:overlap val="-27"/>
        <c:axId val="66736128"/>
        <c:axId val="123352704"/>
      </c:barChart>
      <c:catAx>
        <c:axId val="6673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23352704"/>
        <c:crosses val="autoZero"/>
        <c:auto val="1"/>
        <c:lblAlgn val="ctr"/>
        <c:lblOffset val="100"/>
        <c:noMultiLvlLbl val="0"/>
      </c:catAx>
      <c:valAx>
        <c:axId val="123352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673612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6172985-3D85-42C8-A50B-6DD8E34DE9D8}" type="datetimeFigureOut">
              <a:rPr lang="en-US"/>
              <a:pPr>
                <a:defRPr/>
              </a:pPr>
              <a:t>5/2/2025</a:t>
            </a:fld>
            <a:endParaRPr lang="en-US"/>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7C22F0-EBB1-4E9B-B6E6-1310061239F9}" type="slidenum">
              <a:rPr lang="en-US"/>
              <a:pPr>
                <a:defRPr/>
              </a:pPr>
              <a:t>‹nº›</a:t>
            </a:fld>
            <a:endParaRPr lang="en-US"/>
          </a:p>
        </p:txBody>
      </p:sp>
    </p:spTree>
    <p:extLst>
      <p:ext uri="{BB962C8B-B14F-4D97-AF65-F5344CB8AC3E}">
        <p14:creationId xmlns:p14="http://schemas.microsoft.com/office/powerpoint/2010/main" val="289238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4A6606-5EAD-4B3E-9878-83F20A81341D}" type="datetimeFigureOut">
              <a:rPr lang="pt-BR"/>
              <a:pPr>
                <a:defRPr/>
              </a:pPr>
              <a:t>02/05/2025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F4B14C5-DAFA-4DFB-A65E-93D0DBB285B7}" type="slidenum">
              <a:rPr lang="pt-BR"/>
              <a:pPr>
                <a:defRPr/>
              </a:pPr>
              <a:t>‹nº›</a:t>
            </a:fld>
            <a:endParaRPr lang="pt-BR"/>
          </a:p>
        </p:txBody>
      </p:sp>
    </p:spTree>
    <p:extLst>
      <p:ext uri="{BB962C8B-B14F-4D97-AF65-F5344CB8AC3E}">
        <p14:creationId xmlns:p14="http://schemas.microsoft.com/office/powerpoint/2010/main" val="187449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a:defRPr/>
            </a:pPr>
            <a:fld id="{FF4B14C5-DAFA-4DFB-A65E-93D0DBB285B7}" type="slidenum">
              <a:rPr lang="pt-BR" smtClean="0"/>
              <a:pPr>
                <a:defRPr/>
              </a:pPr>
              <a:t>6</a:t>
            </a:fld>
            <a:endParaRPr lang="pt-BR"/>
          </a:p>
        </p:txBody>
      </p:sp>
    </p:spTree>
    <p:extLst>
      <p:ext uri="{BB962C8B-B14F-4D97-AF65-F5344CB8AC3E}">
        <p14:creationId xmlns:p14="http://schemas.microsoft.com/office/powerpoint/2010/main" val="105836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803275" y="3444801"/>
            <a:ext cx="4073524" cy="1034144"/>
          </a:xfrm>
        </p:spPr>
        <p:txBody>
          <a:bodyPr anchor="t"/>
          <a:lstStyle>
            <a:lvl1pPr marL="0" marR="0" indent="0" algn="l" defTabSz="914400" rtl="0" eaLnBrk="1" fontAlgn="base" latinLnBrk="0" hangingPunct="1">
              <a:lnSpc>
                <a:spcPct val="90000"/>
              </a:lnSpc>
              <a:spcBef>
                <a:spcPct val="0"/>
              </a:spcBef>
              <a:spcAft>
                <a:spcPct val="0"/>
              </a:spcAft>
              <a:buClrTx/>
              <a:buSzTx/>
              <a:buFontTx/>
              <a:buNone/>
              <a:tabLst/>
              <a:defRPr cap="all" baseline="0">
                <a:solidFill>
                  <a:srgbClr val="A2BD30"/>
                </a:solidFill>
              </a:defRPr>
            </a:lvl1pPr>
          </a:lstStyle>
          <a:p>
            <a:r>
              <a:rPr lang="pt-BR" dirty="0"/>
              <a:t>Clique para editar o título mestre</a:t>
            </a:r>
          </a:p>
        </p:txBody>
      </p:sp>
      <p:sp>
        <p:nvSpPr>
          <p:cNvPr id="24" name="Espaço Reservado para Texto 23"/>
          <p:cNvSpPr>
            <a:spLocks noGrp="1"/>
          </p:cNvSpPr>
          <p:nvPr>
            <p:ph type="body" sz="quarter" idx="10" hasCustomPrompt="1"/>
          </p:nvPr>
        </p:nvSpPr>
        <p:spPr>
          <a:xfrm>
            <a:off x="803275" y="4740428"/>
            <a:ext cx="4103687" cy="881062"/>
          </a:xfrm>
        </p:spPr>
        <p:txBody>
          <a:bodyPr/>
          <a:lstStyle>
            <a:lvl1pPr marL="0" indent="0">
              <a:buNone/>
              <a:defRPr cap="all" baseline="0">
                <a:solidFill>
                  <a:srgbClr val="0054A4"/>
                </a:solidFill>
              </a:defRPr>
            </a:lvl1pPr>
          </a:lstStyle>
          <a:p>
            <a:pPr lvl="0"/>
            <a:r>
              <a:rPr lang="pt-BR" dirty="0"/>
              <a:t>ANO | Mês</a:t>
            </a:r>
          </a:p>
        </p:txBody>
      </p:sp>
    </p:spTree>
    <p:extLst>
      <p:ext uri="{BB962C8B-B14F-4D97-AF65-F5344CB8AC3E}">
        <p14:creationId xmlns:p14="http://schemas.microsoft.com/office/powerpoint/2010/main" val="399754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img_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96448" y="1968123"/>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Imagem 6"/>
          <p:cNvSpPr>
            <a:spLocks noGrp="1"/>
          </p:cNvSpPr>
          <p:nvPr>
            <p:ph type="pic" sz="quarter" idx="13" hasCustomPrompt="1"/>
          </p:nvPr>
        </p:nvSpPr>
        <p:spPr>
          <a:xfrm>
            <a:off x="805543" y="1968123"/>
            <a:ext cx="468000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ox_im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8123"/>
            <a:ext cx="4680000" cy="403200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Imagem 4"/>
          <p:cNvSpPr>
            <a:spLocks noGrp="1"/>
          </p:cNvSpPr>
          <p:nvPr>
            <p:ph type="pic" sz="quarter" idx="11" hasCustomPrompt="1"/>
          </p:nvPr>
        </p:nvSpPr>
        <p:spPr>
          <a:xfrm>
            <a:off x="6565081" y="1981570"/>
            <a:ext cx="4680000" cy="4032000"/>
          </a:xfrm>
        </p:spPr>
        <p:txBody>
          <a:bodyPr rtlCol="0">
            <a:normAutofit/>
          </a:bodyPr>
          <a:lstStyle>
            <a:lvl1pPr marL="0" marR="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sz="1600">
                <a:solidFill>
                  <a:schemeClr val="bg2">
                    <a:lumMod val="75000"/>
                  </a:schemeClr>
                </a:solidFill>
              </a:defRPr>
            </a:lvl1pPr>
          </a:lstStyle>
          <a:p>
            <a:pPr marL="0" marR="0" lvl="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a:pPr>
            <a:r>
              <a:rPr lang="pt-BR" noProof="0" dirty="0"/>
              <a:t>[clique para adicionar imagem]</a:t>
            </a:r>
          </a:p>
          <a:p>
            <a:pPr lvl="0"/>
            <a:endParaRPr lang="pt-BR"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2box_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2725"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739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96539"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itle">
    <p:spTree>
      <p:nvGrpSpPr>
        <p:cNvPr id="1" name=""/>
        <p:cNvGrpSpPr/>
        <p:nvPr/>
      </p:nvGrpSpPr>
      <p:grpSpPr>
        <a:xfrm>
          <a:off x="0" y="0"/>
          <a:ext cx="0" cy="0"/>
          <a:chOff x="0" y="0"/>
          <a:chExt cx="0" cy="0"/>
        </a:xfrm>
      </p:grpSpPr>
      <p:cxnSp>
        <p:nvCxnSpPr>
          <p:cNvPr id="6" name="Conector reto 5"/>
          <p:cNvCxnSpPr/>
          <p:nvPr userDrawn="1"/>
        </p:nvCxnSpPr>
        <p:spPr>
          <a:xfrm>
            <a:off x="8157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_2 graphics">
    <p:spTree>
      <p:nvGrpSpPr>
        <p:cNvPr id="1" name=""/>
        <p:cNvGrpSpPr/>
        <p:nvPr/>
      </p:nvGrpSpPr>
      <p:grpSpPr>
        <a:xfrm>
          <a:off x="0" y="0"/>
          <a:ext cx="0" cy="0"/>
          <a:chOff x="0" y="0"/>
          <a:chExt cx="0" cy="0"/>
        </a:xfrm>
      </p:grpSpPr>
      <p:cxnSp>
        <p:nvCxnSpPr>
          <p:cNvPr id="6" name="Conector reto 5"/>
          <p:cNvCxnSpPr/>
          <p:nvPr userDrawn="1"/>
        </p:nvCxnSpPr>
        <p:spPr>
          <a:xfrm>
            <a:off x="8284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15975" y="2512239"/>
            <a:ext cx="4716463" cy="3472635"/>
          </a:xfrm>
        </p:spPr>
        <p:txBody>
          <a:bodyPr/>
          <a:lstStyle>
            <a:lvl1pPr marL="0" indent="0">
              <a:buNone/>
              <a:defRPr sz="1600" baseline="0"/>
            </a:lvl1pPr>
          </a:lstStyle>
          <a:p>
            <a:r>
              <a:rPr lang="pt-BR" dirty="0"/>
              <a:t>[Clique para adicionar gráfico]</a:t>
            </a:r>
          </a:p>
        </p:txBody>
      </p:sp>
      <p:sp>
        <p:nvSpPr>
          <p:cNvPr id="10" name="Chart Placeholder 3"/>
          <p:cNvSpPr>
            <a:spLocks noGrp="1"/>
          </p:cNvSpPr>
          <p:nvPr>
            <p:ph type="chart" sz="quarter" idx="18" hasCustomPrompt="1"/>
          </p:nvPr>
        </p:nvSpPr>
        <p:spPr>
          <a:xfrm>
            <a:off x="6564312" y="2606174"/>
            <a:ext cx="4716463" cy="3472635"/>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17406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_2 graphics">
    <p:spTree>
      <p:nvGrpSpPr>
        <p:cNvPr id="1" name=""/>
        <p:cNvGrpSpPr/>
        <p:nvPr/>
      </p:nvGrpSpPr>
      <p:grpSpPr>
        <a:xfrm>
          <a:off x="0" y="0"/>
          <a:ext cx="0" cy="0"/>
          <a:chOff x="0" y="0"/>
          <a:chExt cx="0" cy="0"/>
        </a:xfrm>
      </p:grpSpPr>
      <p:sp>
        <p:nvSpPr>
          <p:cNvPr id="5" name="Chart Placeholder 4"/>
          <p:cNvSpPr>
            <a:spLocks noGrp="1"/>
          </p:cNvSpPr>
          <p:nvPr>
            <p:ph type="chart" sz="quarter" idx="17" hasCustomPrompt="1"/>
          </p:nvPr>
        </p:nvSpPr>
        <p:spPr>
          <a:xfrm>
            <a:off x="4048123" y="2420938"/>
            <a:ext cx="7232652" cy="3563937"/>
          </a:xfrm>
        </p:spPr>
        <p:txBody>
          <a:bodyPr/>
          <a:lstStyle>
            <a:lvl1pPr marL="0" indent="0">
              <a:buNone/>
              <a:defRPr baseline="0"/>
            </a:lvl1pPr>
          </a:lstStyle>
          <a:p>
            <a:r>
              <a:rPr lang="pt-BR" dirty="0"/>
              <a:t>[clique para adicionar gráfico]</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cxnSp>
        <p:nvCxnSpPr>
          <p:cNvPr id="13" name="Conector reto 10"/>
          <p:cNvCxnSpPr/>
          <p:nvPr userDrawn="1"/>
        </p:nvCxnSpPr>
        <p:spPr>
          <a:xfrm>
            <a:off x="4048125" y="2406650"/>
            <a:ext cx="6467475"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10"/>
          <p:cNvSpPr>
            <a:spLocks noGrp="1"/>
          </p:cNvSpPr>
          <p:nvPr>
            <p:ph type="body" sz="quarter" idx="16" hasCustomPrompt="1"/>
          </p:nvPr>
        </p:nvSpPr>
        <p:spPr>
          <a:xfrm>
            <a:off x="4048124" y="1952625"/>
            <a:ext cx="6467475"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8" name="Picture Placeholder 17"/>
          <p:cNvSpPr>
            <a:spLocks noGrp="1"/>
          </p:cNvSpPr>
          <p:nvPr>
            <p:ph type="pic" sz="quarter" idx="18" hasCustomPrompt="1"/>
          </p:nvPr>
        </p:nvSpPr>
        <p:spPr>
          <a:xfrm>
            <a:off x="1169894" y="1952625"/>
            <a:ext cx="2581835" cy="3816163"/>
          </a:xfrm>
        </p:spPr>
        <p:txBody>
          <a:bodyPr/>
          <a:lstStyle>
            <a:lvl1pPr marL="0" indent="0">
              <a:buNone/>
              <a:defRPr sz="1600"/>
            </a:lvl1pPr>
          </a:lstStyle>
          <a:p>
            <a:r>
              <a:rPr lang="pt-BR" dirty="0"/>
              <a:t>[clique para adicionar imagem]</a:t>
            </a:r>
          </a:p>
        </p:txBody>
      </p:sp>
    </p:spTree>
    <p:extLst>
      <p:ext uri="{BB962C8B-B14F-4D97-AF65-F5344CB8AC3E}">
        <p14:creationId xmlns:p14="http://schemas.microsoft.com/office/powerpoint/2010/main" val="15298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794657"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514673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514673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4672"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04862" y="2549525"/>
            <a:ext cx="5146675" cy="3435350"/>
          </a:xfrm>
        </p:spPr>
        <p:txBody>
          <a:bodyPr/>
          <a:lstStyle>
            <a:lvl1pPr marL="0" indent="0">
              <a:buNone/>
              <a:defRPr sz="1600"/>
            </a:lvl1pPr>
          </a:lstStyle>
          <a:p>
            <a:r>
              <a:rPr lang="pt-BR" dirty="0"/>
              <a:t>[Clique para adicionar gráfico]</a:t>
            </a:r>
          </a:p>
        </p:txBody>
      </p:sp>
    </p:spTree>
    <p:extLst>
      <p:ext uri="{BB962C8B-B14F-4D97-AF65-F5344CB8AC3E}">
        <p14:creationId xmlns:p14="http://schemas.microsoft.com/office/powerpoint/2010/main" val="1930500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554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65543"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240103" y="2479675"/>
            <a:ext cx="500544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240103" y="1979111"/>
            <a:ext cx="500544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Chart Placeholder 4"/>
          <p:cNvSpPr>
            <a:spLocks noGrp="1"/>
          </p:cNvSpPr>
          <p:nvPr>
            <p:ph type="chart" sz="quarter" idx="17" hasCustomPrompt="1"/>
          </p:nvPr>
        </p:nvSpPr>
        <p:spPr>
          <a:xfrm>
            <a:off x="6240463" y="2549525"/>
            <a:ext cx="5005387" cy="3435350"/>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4269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o_sem_conteu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5749" y="261938"/>
            <a:ext cx="10440000" cy="674687"/>
          </a:xfrm>
          <a:noFill/>
          <a:ln>
            <a:miter lim="800000"/>
            <a:headEnd/>
            <a:tailEnd/>
          </a:ln>
        </p:spPr>
        <p:txBody>
          <a:bodyPr/>
          <a:lstStyle>
            <a:lvl1pPr>
              <a:defRPr lang="pt-BR"/>
            </a:lvl1pPr>
          </a:lstStyle>
          <a:p>
            <a:pPr lvl="0"/>
            <a:r>
              <a:rPr lang="pt-BR" dirty="0"/>
              <a:t>CLIQUE PARA EDITAR O TÍTULO MESTRE</a:t>
            </a: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img_Title_box">
    <p:spTree>
      <p:nvGrpSpPr>
        <p:cNvPr id="1" name=""/>
        <p:cNvGrpSpPr/>
        <p:nvPr/>
      </p:nvGrpSpPr>
      <p:grpSpPr>
        <a:xfrm>
          <a:off x="0" y="0"/>
          <a:ext cx="0" cy="0"/>
          <a:chOff x="0" y="0"/>
          <a:chExt cx="0" cy="0"/>
        </a:xfrm>
      </p:grpSpPr>
      <p:cxnSp>
        <p:nvCxnSpPr>
          <p:cNvPr id="7" name="Conector reto 6"/>
          <p:cNvCxnSpPr/>
          <p:nvPr userDrawn="1"/>
        </p:nvCxnSpPr>
        <p:spPr>
          <a:xfrm>
            <a:off x="6588168"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8168" y="2548889"/>
            <a:ext cx="4680000" cy="3586868"/>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11" name="Espaço Reservado para Texto 10"/>
          <p:cNvSpPr>
            <a:spLocks noGrp="1"/>
          </p:cNvSpPr>
          <p:nvPr>
            <p:ph type="body" sz="quarter" idx="16" hasCustomPrompt="1"/>
          </p:nvPr>
        </p:nvSpPr>
        <p:spPr>
          <a:xfrm>
            <a:off x="6588168" y="1968225"/>
            <a:ext cx="4808702"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Espaço Reservado para Imagem 3"/>
          <p:cNvSpPr>
            <a:spLocks noGrp="1"/>
          </p:cNvSpPr>
          <p:nvPr>
            <p:ph type="pic" sz="quarter" idx="17" hasCustomPrompt="1"/>
          </p:nvPr>
        </p:nvSpPr>
        <p:spPr>
          <a:xfrm>
            <a:off x="816428" y="2547306"/>
            <a:ext cx="5040000" cy="34632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te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Imagem 3"/>
          <p:cNvSpPr>
            <a:spLocks noGrp="1"/>
          </p:cNvSpPr>
          <p:nvPr>
            <p:ph type="pic" sz="quarter" idx="17" hasCustomPrompt="1"/>
          </p:nvPr>
        </p:nvSpPr>
        <p:spPr>
          <a:xfrm>
            <a:off x="805543" y="1832460"/>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3" y="4028813"/>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9" name="Espaço Reservado para Texto 3"/>
          <p:cNvSpPr>
            <a:spLocks noGrp="1"/>
          </p:cNvSpPr>
          <p:nvPr>
            <p:ph type="body" sz="quarter" idx="12" hasCustomPrompt="1"/>
          </p:nvPr>
        </p:nvSpPr>
        <p:spPr>
          <a:xfrm>
            <a:off x="6095999" y="2371551"/>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2" name="Espaço Reservado para Texto 10"/>
          <p:cNvSpPr>
            <a:spLocks noGrp="1"/>
          </p:cNvSpPr>
          <p:nvPr>
            <p:ph type="body" sz="quarter" idx="16" hasCustomPrompt="1"/>
          </p:nvPr>
        </p:nvSpPr>
        <p:spPr>
          <a:xfrm>
            <a:off x="6095999" y="1844675"/>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
        <p:nvSpPr>
          <p:cNvPr id="13" name="Espaço Reservado para Texto 3"/>
          <p:cNvSpPr>
            <a:spLocks noGrp="1"/>
          </p:cNvSpPr>
          <p:nvPr>
            <p:ph type="body" sz="quarter" idx="19" hasCustomPrompt="1"/>
          </p:nvPr>
        </p:nvSpPr>
        <p:spPr>
          <a:xfrm>
            <a:off x="6096000" y="4555689"/>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4" name="Espaço Reservado para Texto 10"/>
          <p:cNvSpPr>
            <a:spLocks noGrp="1"/>
          </p:cNvSpPr>
          <p:nvPr>
            <p:ph type="body" sz="quarter" idx="20" hasCustomPrompt="1"/>
          </p:nvPr>
        </p:nvSpPr>
        <p:spPr>
          <a:xfrm>
            <a:off x="6096000" y="4028813"/>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016589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6149295"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4" name="Espaço Reservado para Imagem 3"/>
          <p:cNvSpPr>
            <a:spLocks noGrp="1"/>
          </p:cNvSpPr>
          <p:nvPr>
            <p:ph type="pic" sz="quarter" idx="17" hasCustomPrompt="1"/>
          </p:nvPr>
        </p:nvSpPr>
        <p:spPr>
          <a:xfrm>
            <a:off x="7235264" y="1292224"/>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16" name="Espaço Reservado para Imagem 3"/>
          <p:cNvSpPr>
            <a:spLocks noGrp="1"/>
          </p:cNvSpPr>
          <p:nvPr>
            <p:ph type="pic" sz="quarter" idx="19" hasCustomPrompt="1"/>
          </p:nvPr>
        </p:nvSpPr>
        <p:spPr>
          <a:xfrm>
            <a:off x="7229194" y="3732212"/>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781882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0" name="Espaço Reservado para Imagem 3"/>
          <p:cNvSpPr>
            <a:spLocks noGrp="1"/>
          </p:cNvSpPr>
          <p:nvPr>
            <p:ph type="pic" sz="quarter" idx="19" hasCustomPrompt="1"/>
          </p:nvPr>
        </p:nvSpPr>
        <p:spPr>
          <a:xfrm>
            <a:off x="4458086"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1" name="Espaço Reservado para Imagem 3"/>
          <p:cNvSpPr>
            <a:spLocks noGrp="1"/>
          </p:cNvSpPr>
          <p:nvPr>
            <p:ph type="pic" sz="quarter" idx="20" hasCustomPrompt="1"/>
          </p:nvPr>
        </p:nvSpPr>
        <p:spPr>
          <a:xfrm>
            <a:off x="8110630"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1117531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3 images">
    <p:spTree>
      <p:nvGrpSpPr>
        <p:cNvPr id="1" name=""/>
        <p:cNvGrpSpPr/>
        <p:nvPr/>
      </p:nvGrpSpPr>
      <p:grpSpPr>
        <a:xfrm>
          <a:off x="0" y="0"/>
          <a:ext cx="0" cy="0"/>
          <a:chOff x="0" y="0"/>
          <a:chExt cx="0" cy="0"/>
        </a:xfrm>
      </p:grpSpPr>
      <p:sp>
        <p:nvSpPr>
          <p:cNvPr id="12" name="Espaço Reservado para Imagem 3"/>
          <p:cNvSpPr>
            <a:spLocks noGrp="1"/>
          </p:cNvSpPr>
          <p:nvPr>
            <p:ph type="pic" sz="quarter" idx="19" hasCustomPrompt="1"/>
          </p:nvPr>
        </p:nvSpPr>
        <p:spPr>
          <a:xfrm>
            <a:off x="4095189"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3" name="Espaço Reservado para Imagem 3"/>
          <p:cNvSpPr>
            <a:spLocks noGrp="1"/>
          </p:cNvSpPr>
          <p:nvPr>
            <p:ph type="pic" sz="quarter" idx="20" hasCustomPrompt="1"/>
          </p:nvPr>
        </p:nvSpPr>
        <p:spPr>
          <a:xfrm>
            <a:off x="7745412"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2" y="1506538"/>
            <a:ext cx="3174787" cy="4149725"/>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Tree>
    <p:extLst>
      <p:ext uri="{BB962C8B-B14F-4D97-AF65-F5344CB8AC3E}">
        <p14:creationId xmlns:p14="http://schemas.microsoft.com/office/powerpoint/2010/main" val="1025148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Title_box_img">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89"/>
            <a:ext cx="4715147" cy="3613372"/>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1" y="2014538"/>
            <a:ext cx="4932649" cy="441325"/>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Imagem 4"/>
          <p:cNvSpPr>
            <a:spLocks noGrp="1"/>
          </p:cNvSpPr>
          <p:nvPr>
            <p:ph type="pic" sz="quarter" idx="16" hasCustomPrompt="1"/>
          </p:nvPr>
        </p:nvSpPr>
        <p:spPr>
          <a:xfrm>
            <a:off x="6229577" y="1952625"/>
            <a:ext cx="504108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3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2551176"/>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hasCustomPrompt="1"/>
          </p:nvPr>
        </p:nvSpPr>
        <p:spPr>
          <a:xfrm>
            <a:off x="4462272"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8"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3box_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6865"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p:nvPr>
        </p:nvSpPr>
        <p:spPr>
          <a:xfrm>
            <a:off x="4462272" y="2551176"/>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4"/>
          <p:cNvSpPr>
            <a:spLocks noGrp="1"/>
          </p:cNvSpPr>
          <p:nvPr>
            <p:ph type="body" sz="quarter" idx="14" hasCustomPrompt="1"/>
          </p:nvPr>
        </p:nvSpPr>
        <p:spPr>
          <a:xfrm>
            <a:off x="806865"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5" hasCustomPrompt="1"/>
          </p:nvPr>
        </p:nvSpPr>
        <p:spPr>
          <a:xfrm>
            <a:off x="4462272"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1" name="Espaço Reservado para Texto 4"/>
          <p:cNvSpPr>
            <a:spLocks noGrp="1"/>
          </p:cNvSpPr>
          <p:nvPr>
            <p:ph type="body" sz="quarter" idx="16" hasCustomPrompt="1"/>
          </p:nvPr>
        </p:nvSpPr>
        <p:spPr>
          <a:xfrm>
            <a:off x="8093763"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2"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Tabela 4"/>
          <p:cNvSpPr>
            <a:spLocks noGrp="1"/>
          </p:cNvSpPr>
          <p:nvPr>
            <p:ph type="tbl" sz="quarter" idx="12" hasCustomPrompt="1"/>
          </p:nvPr>
        </p:nvSpPr>
        <p:spPr>
          <a:xfrm>
            <a:off x="805543" y="1969949"/>
            <a:ext cx="10440000" cy="3991999"/>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tabela]</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5" name="Retângulo 4"/>
          <p:cNvSpPr/>
          <p:nvPr userDrawn="1"/>
        </p:nvSpPr>
        <p:spPr>
          <a:xfrm>
            <a:off x="0" y="0"/>
            <a:ext cx="12192000" cy="2595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_com 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5176"/>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Retângulo 1"/>
          <p:cNvSpPr/>
          <p:nvPr userDrawn="1"/>
        </p:nvSpPr>
        <p:spPr>
          <a:xfrm>
            <a:off x="0" y="0"/>
            <a:ext cx="12192000" cy="3562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Espaço Reservado para Texto 5"/>
          <p:cNvSpPr txBox="1">
            <a:spLocks/>
          </p:cNvSpPr>
          <p:nvPr userDrawn="1"/>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5" name="Espaço Reservado para Texto 5"/>
          <p:cNvSpPr txBox="1">
            <a:spLocks/>
          </p:cNvSpPr>
          <p:nvPr userDrawn="1"/>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06236C9B-0FB4-473E-8819-A3ABBD43982B}" type="slidenum">
              <a:rPr lang="en-US" noProof="0" smtClean="0"/>
              <a:pPr algn="ctr" fontAlgn="auto">
                <a:defRPr/>
              </a:pPr>
              <a:t>‹nº›</a:t>
            </a:fld>
            <a:endParaRPr lang="en-US" noProof="0" dirty="0"/>
          </a:p>
        </p:txBody>
      </p:sp>
      <p:sp>
        <p:nvSpPr>
          <p:cNvPr id="3" name="Título 1"/>
          <p:cNvSpPr>
            <a:spLocks noGrp="1"/>
          </p:cNvSpPr>
          <p:nvPr>
            <p:ph type="title" hasCustomPrompt="1"/>
          </p:nvPr>
        </p:nvSpPr>
        <p:spPr>
          <a:xfrm>
            <a:off x="813816" y="261257"/>
            <a:ext cx="10440000" cy="674915"/>
          </a:xfrm>
        </p:spPr>
        <p:txBody>
          <a:bodyPr/>
          <a:lstStyle>
            <a:lvl1pPr>
              <a:defRPr cap="all" baseline="0">
                <a:solidFill>
                  <a:schemeClr val="accent2"/>
                </a:solidFill>
              </a:defRPr>
            </a:lvl1pPr>
          </a:lstStyle>
          <a:p>
            <a:r>
              <a:rPr lang="pt-BR" dirty="0"/>
              <a:t>CLIQUE PARA EDITAR O TÍTULO MESTRE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76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2152185"/>
            <a:ext cx="10476000" cy="3858322"/>
          </a:xfrm>
        </p:spPr>
        <p:txBody>
          <a:bodyPr>
            <a:normAutofit/>
          </a:bodyPr>
          <a:lstStyle>
            <a:lvl1pPr>
              <a:defRPr sz="1800">
                <a:solidFill>
                  <a:schemeClr val="tx1">
                    <a:lumMod val="75000"/>
                  </a:schemeClr>
                </a:solidFill>
              </a:defRPr>
            </a:lvl1pPr>
            <a:lvl2pPr>
              <a:defRPr sz="1800">
                <a:solidFill>
                  <a:schemeClr val="tx1">
                    <a:lumMod val="75000"/>
                  </a:schemeClr>
                </a:solidFill>
              </a:defRPr>
            </a:lvl2pPr>
            <a:lvl3pPr>
              <a:defRPr sz="18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3997"/>
            <a:ext cx="10476000" cy="639199"/>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937320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1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313419" y="3287486"/>
            <a:ext cx="4073524" cy="1034144"/>
          </a:xfrm>
        </p:spPr>
        <p:txBody>
          <a:bodyPr anchor="t"/>
          <a:lstStyle>
            <a:lvl1pPr>
              <a:defRPr>
                <a:solidFill>
                  <a:srgbClr val="A2BD30"/>
                </a:solidFill>
              </a:defRPr>
            </a:lvl1pPr>
          </a:lstStyle>
          <a:p>
            <a:r>
              <a:rPr lang="pt-BR" dirty="0"/>
              <a:t>ADD TITLE</a:t>
            </a:r>
          </a:p>
        </p:txBody>
      </p:sp>
      <p:sp>
        <p:nvSpPr>
          <p:cNvPr id="24" name="Espaço Reservado para Texto 23"/>
          <p:cNvSpPr>
            <a:spLocks noGrp="1"/>
          </p:cNvSpPr>
          <p:nvPr>
            <p:ph type="body" sz="quarter" idx="10" hasCustomPrompt="1"/>
          </p:nvPr>
        </p:nvSpPr>
        <p:spPr>
          <a:xfrm>
            <a:off x="313419" y="4583113"/>
            <a:ext cx="4103687" cy="881062"/>
          </a:xfrm>
        </p:spPr>
        <p:txBody>
          <a:bodyPr/>
          <a:lstStyle>
            <a:lvl1pPr marL="0" indent="0">
              <a:buNone/>
              <a:defRPr>
                <a:solidFill>
                  <a:srgbClr val="0054A4"/>
                </a:solidFill>
              </a:defRPr>
            </a:lvl1pPr>
          </a:lstStyle>
          <a:p>
            <a:pPr lvl="0"/>
            <a:r>
              <a:rPr lang="pt-BR" dirty="0"/>
              <a:t>YEAR | MONTH</a:t>
            </a:r>
          </a:p>
        </p:txBody>
      </p:sp>
    </p:spTree>
    <p:extLst>
      <p:ext uri="{BB962C8B-B14F-4D97-AF65-F5344CB8AC3E}">
        <p14:creationId xmlns:p14="http://schemas.microsoft.com/office/powerpoint/2010/main" val="550741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ud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_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6" name="Espaço Reservado para Gráfico 5"/>
          <p:cNvSpPr>
            <a:spLocks noGrp="1"/>
          </p:cNvSpPr>
          <p:nvPr>
            <p:ph type="chart" sz="quarter" idx="12" hasCustomPrompt="1"/>
          </p:nvPr>
        </p:nvSpPr>
        <p:spPr>
          <a:xfrm>
            <a:off x="805543" y="1970555"/>
            <a:ext cx="10440000" cy="4032000"/>
          </a:xfrm>
        </p:spPr>
        <p:txBody>
          <a:bodyPr rtlCol="0">
            <a:normAutofit/>
          </a:bodyPr>
          <a:lstStyle>
            <a:lvl1pPr marL="0" indent="0">
              <a:buNone/>
              <a:defRPr baseline="0">
                <a:solidFill>
                  <a:schemeClr val="tx1">
                    <a:lumMod val="75000"/>
                  </a:schemeClr>
                </a:solidFill>
              </a:defRPr>
            </a:lvl1pPr>
          </a:lstStyle>
          <a:p>
            <a:pPr lvl="0"/>
            <a:r>
              <a:rPr lang="pt-BR" noProof="0" dirty="0"/>
              <a:t>[Clique para adicionar gráfico]</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_subtitul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udo_2blocos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6928"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1_bloco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52625"/>
            <a:ext cx="4680000" cy="403225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2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66396" y="1952625"/>
            <a:ext cx="4715147"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07611"/>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15749" y="261938"/>
            <a:ext cx="10440000" cy="674687"/>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p>
            <a:pPr lvl="0"/>
            <a:r>
              <a:rPr lang="pt-BR" dirty="0"/>
              <a:t>CLIQUE PARA EDITAR O TÍTULO MESTRE</a:t>
            </a:r>
            <a:endParaRPr lang="en-US" noProof="0" dirty="0"/>
          </a:p>
        </p:txBody>
      </p:sp>
      <p:sp>
        <p:nvSpPr>
          <p:cNvPr id="1027" name="Espaço Reservado para Texto 2"/>
          <p:cNvSpPr>
            <a:spLocks noGrp="1"/>
          </p:cNvSpPr>
          <p:nvPr>
            <p:ph type="body" idx="1"/>
          </p:nvPr>
        </p:nvSpPr>
        <p:spPr bwMode="auto">
          <a:xfrm>
            <a:off x="804863" y="1970088"/>
            <a:ext cx="10440000" cy="403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cxnSp>
        <p:nvCxnSpPr>
          <p:cNvPr id="11" name="Conector reto 10"/>
          <p:cNvCxnSpPr/>
          <p:nvPr/>
        </p:nvCxnSpPr>
        <p:spPr>
          <a:xfrm>
            <a:off x="804863" y="968375"/>
            <a:ext cx="10526712"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
        <p:nvSpPr>
          <p:cNvPr id="12" name="Espaço Reservado para Texto 5"/>
          <p:cNvSpPr txBox="1">
            <a:spLocks/>
          </p:cNvSpPr>
          <p:nvPr/>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15" name="Espaço Reservado para Texto 5"/>
          <p:cNvSpPr txBox="1">
            <a:spLocks/>
          </p:cNvSpPr>
          <p:nvPr/>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8BC25885-5991-43AF-88AE-3D0632007B96}" type="slidenum">
              <a:rPr lang="en-US" noProof="0" smtClean="0"/>
              <a:pPr algn="ctr" fontAlgn="auto">
                <a:defRPr/>
              </a:pPr>
              <a:t>‹nº›</a:t>
            </a:fld>
            <a:endParaRPr lang="en-US" noProof="0" dirty="0"/>
          </a:p>
        </p:txBody>
      </p:sp>
      <p:pic>
        <p:nvPicPr>
          <p:cNvPr id="10" name="Picture 2" descr="G:\Interno\2019\Logo Bracell nova versões\bracell_logo_FA.PNG"/>
          <p:cNvPicPr>
            <a:picLocks noChangeAspect="1" noChangeArrowheads="1"/>
          </p:cNvPicPr>
          <p:nvPr userDrawn="1"/>
        </p:nvPicPr>
        <p:blipFill>
          <a:blip r:embed="rId34" cstate="email">
            <a:extLst>
              <a:ext uri="{28A0092B-C50C-407E-A947-70E740481C1C}">
                <a14:useLocalDpi xmlns:a14="http://schemas.microsoft.com/office/drawing/2010/main"/>
              </a:ext>
            </a:extLst>
          </a:blip>
          <a:srcRect/>
          <a:stretch>
            <a:fillRect/>
          </a:stretch>
        </p:blipFill>
        <p:spPr bwMode="auto">
          <a:xfrm>
            <a:off x="11137219" y="6449758"/>
            <a:ext cx="777318" cy="1805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9"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2" r:id="rId12"/>
    <p:sldLayoutId id="2147483763" r:id="rId13"/>
    <p:sldLayoutId id="2147483790" r:id="rId14"/>
    <p:sldLayoutId id="2147483791" r:id="rId15"/>
    <p:sldLayoutId id="2147483764" r:id="rId16"/>
    <p:sldLayoutId id="2147483789" r:id="rId17"/>
    <p:sldLayoutId id="2147483765" r:id="rId18"/>
    <p:sldLayoutId id="2147483788" r:id="rId19"/>
    <p:sldLayoutId id="2147483766" r:id="rId20"/>
    <p:sldLayoutId id="2147483780" r:id="rId21"/>
    <p:sldLayoutId id="2147483781" r:id="rId22"/>
    <p:sldLayoutId id="2147483782" r:id="rId23"/>
    <p:sldLayoutId id="2147483783" r:id="rId24"/>
    <p:sldLayoutId id="2147483767" r:id="rId25"/>
    <p:sldLayoutId id="2147483756" r:id="rId26"/>
    <p:sldLayoutId id="2147483757" r:id="rId27"/>
    <p:sldLayoutId id="2147483758" r:id="rId28"/>
    <p:sldLayoutId id="2147483768" r:id="rId29"/>
    <p:sldLayoutId id="2147483769" r:id="rId30"/>
    <p:sldLayoutId id="2147483771" r:id="rId31"/>
    <p:sldLayoutId id="2147483792" r:id="rId32"/>
  </p:sldLayoutIdLst>
  <p:txStyles>
    <p:titleStyle>
      <a:lvl1pPr algn="l" rtl="0" eaLnBrk="1" fontAlgn="base" hangingPunct="1">
        <a:lnSpc>
          <a:spcPct val="90000"/>
        </a:lnSpc>
        <a:spcBef>
          <a:spcPct val="0"/>
        </a:spcBef>
        <a:spcAft>
          <a:spcPct val="0"/>
        </a:spcAft>
        <a:defRPr lang="pt-BR" sz="3200" b="1" i="0" cap="all" baseline="0" dirty="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p:titleStyle>
    <p:body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2" userDrawn="1">
          <p15:clr>
            <a:srgbClr val="F26B43"/>
          </p15:clr>
        </p15:guide>
        <p15:guide id="2" pos="3840" userDrawn="1">
          <p15:clr>
            <a:srgbClr val="F26B43"/>
          </p15:clr>
        </p15:guide>
        <p15:guide id="3" pos="506" userDrawn="1">
          <p15:clr>
            <a:srgbClr val="F26B43"/>
          </p15:clr>
        </p15:guide>
        <p15:guide id="4" pos="7106" userDrawn="1">
          <p15:clr>
            <a:srgbClr val="F26B43"/>
          </p15:clr>
        </p15:guide>
        <p15:guide id="5" orient="horz" pos="595" userDrawn="1">
          <p15:clr>
            <a:srgbClr val="F26B43"/>
          </p15:clr>
        </p15:guide>
        <p15:guide id="6" orient="horz" pos="686" userDrawn="1">
          <p15:clr>
            <a:srgbClr val="F26B43"/>
          </p15:clr>
        </p15:guide>
        <p15:guide id="7" orient="horz" pos="1162" userDrawn="1">
          <p15:clr>
            <a:srgbClr val="F26B43"/>
          </p15:clr>
        </p15:guide>
        <p15:guide id="8" orient="horz" pos="1230" userDrawn="1">
          <p15:clr>
            <a:srgbClr val="F26B43"/>
          </p15:clr>
        </p15:guide>
        <p15:guide id="9" orient="horz" pos="3770" userDrawn="1">
          <p15:clr>
            <a:srgbClr val="F26B43"/>
          </p15:clr>
        </p15:guide>
        <p15:guide id="10" pos="3749" userDrawn="1">
          <p15:clr>
            <a:srgbClr val="F26B43"/>
          </p15:clr>
        </p15:guide>
        <p15:guide id="11"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4.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1.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hart" Target="../charts/chart2.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image" Target="../media/image4.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slideLayout" Target="../slideLayouts/slideLayout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G:\Interno\2019\Logo Bracell nova versões\Logo_Bracell_branca_PNG.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14350" y="555624"/>
            <a:ext cx="3055938" cy="68966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4A24C50E-CBED-7652-C9BB-4D8EDB98359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CaixaDeTexto 2">
            <a:extLst>
              <a:ext uri="{FF2B5EF4-FFF2-40B4-BE49-F238E27FC236}">
                <a16:creationId xmlns:a16="http://schemas.microsoft.com/office/drawing/2014/main" id="{B3F835EA-18B5-AB69-8FF7-95714B06C141}"/>
              </a:ext>
            </a:extLst>
          </p:cNvPr>
          <p:cNvSpPr txBox="1"/>
          <p:nvPr/>
        </p:nvSpPr>
        <p:spPr>
          <a:xfrm>
            <a:off x="2169942" y="5991207"/>
            <a:ext cx="6144064" cy="420628"/>
          </a:xfrm>
          <a:prstGeom prst="rect">
            <a:avLst/>
          </a:prstGeom>
          <a:noFill/>
        </p:spPr>
        <p:txBody>
          <a:bodyPr wrap="square">
            <a:spAutoFit/>
          </a:bodyPr>
          <a:lstStyle/>
          <a:p>
            <a:pPr marR="0" algn="r" rtl="0"/>
            <a:r>
              <a:rPr lang="pt-BR" sz="3200" b="1" i="1" u="none" strike="noStrike" baseline="30000" dirty="0">
                <a:solidFill>
                  <a:srgbClr val="2550A3"/>
                </a:solidFill>
                <a:latin typeface="Arial" panose="020B0604020202020204" pitchFamily="34" charset="0"/>
              </a:rPr>
              <a:t>Título</a:t>
            </a:r>
          </a:p>
        </p:txBody>
      </p:sp>
    </p:spTree>
    <p:extLst>
      <p:ext uri="{BB962C8B-B14F-4D97-AF65-F5344CB8AC3E}">
        <p14:creationId xmlns:p14="http://schemas.microsoft.com/office/powerpoint/2010/main" val="310200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ector reto 7"/>
          <p:cNvCxnSpPr>
            <a:cxnSpLocks/>
          </p:cNvCxnSpPr>
          <p:nvPr/>
        </p:nvCxnSpPr>
        <p:spPr>
          <a:xfrm>
            <a:off x="1649750" y="3830638"/>
            <a:ext cx="832246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1445" name="Agrupar 107"/>
          <p:cNvGrpSpPr>
            <a:grpSpLocks/>
          </p:cNvGrpSpPr>
          <p:nvPr/>
        </p:nvGrpSpPr>
        <p:grpSpPr bwMode="auto">
          <a:xfrm flipV="1">
            <a:off x="3099137" y="3976688"/>
            <a:ext cx="731838" cy="577850"/>
            <a:chOff x="635210" y="2660118"/>
            <a:chExt cx="776906" cy="578095"/>
          </a:xfrm>
        </p:grpSpPr>
        <p:cxnSp>
          <p:nvCxnSpPr>
            <p:cNvPr id="109" name="Conector reto 108"/>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a:off x="1024506"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46" name="CaixaDeTexto 5"/>
          <p:cNvSpPr txBox="1">
            <a:spLocks noChangeArrowheads="1"/>
          </p:cNvSpPr>
          <p:nvPr/>
        </p:nvSpPr>
        <p:spPr bwMode="auto">
          <a:xfrm>
            <a:off x="1649750" y="2833688"/>
            <a:ext cx="823912" cy="277812"/>
          </a:xfrm>
          <a:prstGeom prst="rect">
            <a:avLst/>
          </a:prstGeom>
          <a:noFill/>
          <a:ln w="9525">
            <a:noFill/>
            <a:miter lim="800000"/>
            <a:headEnd/>
            <a:tailEnd/>
          </a:ln>
        </p:spPr>
        <p:txBody>
          <a:bodyPr wrap="none" anchor="b"/>
          <a:lstStyle/>
          <a:p>
            <a:pPr algn="ctr"/>
            <a:r>
              <a:rPr lang="pt-BR" sz="1200" dirty="0">
                <a:solidFill>
                  <a:srgbClr val="0054A4"/>
                </a:solidFill>
              </a:rPr>
              <a:t>Inserir texto</a:t>
            </a:r>
          </a:p>
        </p:txBody>
      </p:sp>
      <p:sp>
        <p:nvSpPr>
          <p:cNvPr id="61447" name="CaixaDeTexto 6"/>
          <p:cNvSpPr txBox="1">
            <a:spLocks noChangeArrowheads="1"/>
          </p:cNvSpPr>
          <p:nvPr/>
        </p:nvSpPr>
        <p:spPr bwMode="auto">
          <a:xfrm>
            <a:off x="1752937" y="3979863"/>
            <a:ext cx="601663" cy="339725"/>
          </a:xfrm>
          <a:prstGeom prst="rect">
            <a:avLst/>
          </a:prstGeom>
          <a:noFill/>
          <a:ln w="9525">
            <a:noFill/>
            <a:miter lim="800000"/>
            <a:headEnd/>
            <a:tailEnd/>
          </a:ln>
        </p:spPr>
        <p:txBody>
          <a:bodyPr wrap="none"/>
          <a:lstStyle/>
          <a:p>
            <a:r>
              <a:rPr lang="pt-BR" sz="1200" b="1" dirty="0">
                <a:solidFill>
                  <a:schemeClr val="accent1"/>
                </a:solidFill>
              </a:rPr>
              <a:t>2000</a:t>
            </a:r>
          </a:p>
        </p:txBody>
      </p:sp>
      <p:sp>
        <p:nvSpPr>
          <p:cNvPr id="9" name="Elipse 8"/>
          <p:cNvSpPr/>
          <p:nvPr/>
        </p:nvSpPr>
        <p:spPr>
          <a:xfrm>
            <a:off x="1922800"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0" name="Elipse 9"/>
          <p:cNvSpPr/>
          <p:nvPr/>
        </p:nvSpPr>
        <p:spPr>
          <a:xfrm>
            <a:off x="3315037"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1" name="Elipse 10"/>
          <p:cNvSpPr/>
          <p:nvPr/>
        </p:nvSpPr>
        <p:spPr>
          <a:xfrm>
            <a:off x="4702512"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2" name="Elipse 11"/>
          <p:cNvSpPr/>
          <p:nvPr/>
        </p:nvSpPr>
        <p:spPr>
          <a:xfrm>
            <a:off x="6088400"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3" name="Elipse 12"/>
          <p:cNvSpPr/>
          <p:nvPr/>
        </p:nvSpPr>
        <p:spPr>
          <a:xfrm>
            <a:off x="8861762"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3" name="Agrupar 92"/>
          <p:cNvGrpSpPr>
            <a:grpSpLocks/>
          </p:cNvGrpSpPr>
          <p:nvPr/>
        </p:nvGrpSpPr>
        <p:grpSpPr bwMode="auto">
          <a:xfrm>
            <a:off x="1708487" y="3108325"/>
            <a:ext cx="733425" cy="579438"/>
            <a:chOff x="635210" y="2660118"/>
            <a:chExt cx="776906" cy="578095"/>
          </a:xfrm>
        </p:grpSpPr>
        <p:cxnSp>
          <p:nvCxnSpPr>
            <p:cNvPr id="24" name="Conector reto 23"/>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4" name="CaixaDeTexto 93"/>
          <p:cNvSpPr txBox="1">
            <a:spLocks noChangeArrowheads="1"/>
          </p:cNvSpPr>
          <p:nvPr/>
        </p:nvSpPr>
        <p:spPr bwMode="auto">
          <a:xfrm>
            <a:off x="3142000" y="3382963"/>
            <a:ext cx="601662" cy="338137"/>
          </a:xfrm>
          <a:prstGeom prst="rect">
            <a:avLst/>
          </a:prstGeom>
          <a:noFill/>
          <a:ln w="9525">
            <a:noFill/>
            <a:miter lim="800000"/>
            <a:headEnd/>
            <a:tailEnd/>
          </a:ln>
        </p:spPr>
        <p:txBody>
          <a:bodyPr wrap="none"/>
          <a:lstStyle/>
          <a:p>
            <a:r>
              <a:rPr lang="pt-BR" sz="1200" b="1" dirty="0">
                <a:solidFill>
                  <a:schemeClr val="accent1"/>
                </a:solidFill>
              </a:rPr>
              <a:t>2000</a:t>
            </a:r>
          </a:p>
        </p:txBody>
      </p:sp>
      <p:sp>
        <p:nvSpPr>
          <p:cNvPr id="95" name="Elipse 94"/>
          <p:cNvSpPr/>
          <p:nvPr/>
        </p:nvSpPr>
        <p:spPr>
          <a:xfrm>
            <a:off x="7475875"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6" name="Agrupar 96"/>
          <p:cNvGrpSpPr>
            <a:grpSpLocks/>
          </p:cNvGrpSpPr>
          <p:nvPr/>
        </p:nvGrpSpPr>
        <p:grpSpPr bwMode="auto">
          <a:xfrm>
            <a:off x="4478675" y="3108325"/>
            <a:ext cx="733425" cy="579438"/>
            <a:chOff x="635210" y="2660118"/>
            <a:chExt cx="776906" cy="578095"/>
          </a:xfrm>
        </p:grpSpPr>
        <p:cxnSp>
          <p:nvCxnSpPr>
            <p:cNvPr id="98" name="Conector reto 97"/>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1023662"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57" name="Agrupar 100"/>
          <p:cNvGrpSpPr>
            <a:grpSpLocks/>
          </p:cNvGrpSpPr>
          <p:nvPr/>
        </p:nvGrpSpPr>
        <p:grpSpPr bwMode="auto">
          <a:xfrm>
            <a:off x="7242512" y="3108325"/>
            <a:ext cx="733425" cy="579438"/>
            <a:chOff x="635210" y="2660118"/>
            <a:chExt cx="776906" cy="578095"/>
          </a:xfrm>
        </p:grpSpPr>
        <p:cxnSp>
          <p:nvCxnSpPr>
            <p:cNvPr id="102" name="Conector reto 10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8" name="CaixaDeTexto 103"/>
          <p:cNvSpPr txBox="1">
            <a:spLocks noChangeArrowheads="1"/>
          </p:cNvSpPr>
          <p:nvPr/>
        </p:nvSpPr>
        <p:spPr bwMode="auto">
          <a:xfrm>
            <a:off x="4542175" y="3979863"/>
            <a:ext cx="601662" cy="339725"/>
          </a:xfrm>
          <a:prstGeom prst="rect">
            <a:avLst/>
          </a:prstGeom>
          <a:noFill/>
          <a:ln w="9525">
            <a:noFill/>
            <a:miter lim="800000"/>
            <a:headEnd/>
            <a:tailEnd/>
          </a:ln>
        </p:spPr>
        <p:txBody>
          <a:bodyPr wrap="none"/>
          <a:lstStyle/>
          <a:p>
            <a:r>
              <a:rPr lang="pt-BR" sz="1200" b="1" dirty="0">
                <a:solidFill>
                  <a:schemeClr val="accent1"/>
                </a:solidFill>
              </a:rPr>
              <a:t>2000</a:t>
            </a:r>
          </a:p>
        </p:txBody>
      </p:sp>
      <p:sp>
        <p:nvSpPr>
          <p:cNvPr id="61459" name="CaixaDeTexto 104"/>
          <p:cNvSpPr txBox="1">
            <a:spLocks noChangeArrowheads="1"/>
          </p:cNvSpPr>
          <p:nvPr/>
        </p:nvSpPr>
        <p:spPr bwMode="auto">
          <a:xfrm>
            <a:off x="7309187" y="3979863"/>
            <a:ext cx="601663" cy="339725"/>
          </a:xfrm>
          <a:prstGeom prst="rect">
            <a:avLst/>
          </a:prstGeom>
          <a:noFill/>
          <a:ln w="9525">
            <a:noFill/>
            <a:miter lim="800000"/>
            <a:headEnd/>
            <a:tailEnd/>
          </a:ln>
        </p:spPr>
        <p:txBody>
          <a:bodyPr wrap="none"/>
          <a:lstStyle/>
          <a:p>
            <a:r>
              <a:rPr lang="pt-BR" sz="1200" b="1" dirty="0">
                <a:solidFill>
                  <a:schemeClr val="accent1"/>
                </a:solidFill>
              </a:rPr>
              <a:t>2000</a:t>
            </a:r>
          </a:p>
        </p:txBody>
      </p:sp>
      <p:sp>
        <p:nvSpPr>
          <p:cNvPr id="61460" name="CaixaDeTexto 105"/>
          <p:cNvSpPr txBox="1">
            <a:spLocks noChangeArrowheads="1"/>
          </p:cNvSpPr>
          <p:nvPr/>
        </p:nvSpPr>
        <p:spPr bwMode="auto">
          <a:xfrm>
            <a:off x="5905837" y="3382963"/>
            <a:ext cx="601663" cy="338137"/>
          </a:xfrm>
          <a:prstGeom prst="rect">
            <a:avLst/>
          </a:prstGeom>
          <a:noFill/>
          <a:ln w="9525">
            <a:noFill/>
            <a:miter lim="800000"/>
            <a:headEnd/>
            <a:tailEnd/>
          </a:ln>
        </p:spPr>
        <p:txBody>
          <a:bodyPr wrap="none"/>
          <a:lstStyle/>
          <a:p>
            <a:r>
              <a:rPr lang="pt-BR" sz="1200" b="1" dirty="0">
                <a:solidFill>
                  <a:schemeClr val="accent1"/>
                </a:solidFill>
              </a:rPr>
              <a:t>2000</a:t>
            </a:r>
          </a:p>
        </p:txBody>
      </p:sp>
      <p:sp>
        <p:nvSpPr>
          <p:cNvPr id="61461" name="CaixaDeTexto 106"/>
          <p:cNvSpPr txBox="1">
            <a:spLocks noChangeArrowheads="1"/>
          </p:cNvSpPr>
          <p:nvPr/>
        </p:nvSpPr>
        <p:spPr bwMode="auto">
          <a:xfrm>
            <a:off x="8704600" y="3382963"/>
            <a:ext cx="600075" cy="338137"/>
          </a:xfrm>
          <a:prstGeom prst="rect">
            <a:avLst/>
          </a:prstGeom>
          <a:noFill/>
          <a:ln w="9525">
            <a:noFill/>
            <a:miter lim="800000"/>
            <a:headEnd/>
            <a:tailEnd/>
          </a:ln>
        </p:spPr>
        <p:txBody>
          <a:bodyPr wrap="none"/>
          <a:lstStyle/>
          <a:p>
            <a:r>
              <a:rPr lang="pt-BR" sz="1200" b="1" dirty="0">
                <a:solidFill>
                  <a:schemeClr val="accent1"/>
                </a:solidFill>
              </a:rPr>
              <a:t>2000</a:t>
            </a:r>
          </a:p>
        </p:txBody>
      </p:sp>
      <p:grpSp>
        <p:nvGrpSpPr>
          <p:cNvPr id="61462" name="Agrupar 110"/>
          <p:cNvGrpSpPr>
            <a:grpSpLocks/>
          </p:cNvGrpSpPr>
          <p:nvPr/>
        </p:nvGrpSpPr>
        <p:grpSpPr bwMode="auto">
          <a:xfrm flipV="1">
            <a:off x="5869325" y="3976688"/>
            <a:ext cx="733425" cy="577850"/>
            <a:chOff x="635210" y="2660118"/>
            <a:chExt cx="776906" cy="578095"/>
          </a:xfrm>
        </p:grpSpPr>
        <p:cxnSp>
          <p:nvCxnSpPr>
            <p:cNvPr id="112" name="Conector reto 11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63" name="Agrupar 113"/>
          <p:cNvGrpSpPr>
            <a:grpSpLocks/>
          </p:cNvGrpSpPr>
          <p:nvPr/>
        </p:nvGrpSpPr>
        <p:grpSpPr bwMode="auto">
          <a:xfrm flipV="1">
            <a:off x="8653800" y="3976688"/>
            <a:ext cx="733425" cy="577850"/>
            <a:chOff x="635210" y="2660118"/>
            <a:chExt cx="776906" cy="578095"/>
          </a:xfrm>
        </p:grpSpPr>
        <p:cxnSp>
          <p:nvCxnSpPr>
            <p:cNvPr id="115" name="Conector reto 114"/>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6" name="Conector reto 115"/>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64" name="CaixaDeTexto 116"/>
          <p:cNvSpPr txBox="1">
            <a:spLocks noChangeArrowheads="1"/>
          </p:cNvSpPr>
          <p:nvPr/>
        </p:nvSpPr>
        <p:spPr bwMode="auto">
          <a:xfrm>
            <a:off x="4413587" y="2833688"/>
            <a:ext cx="823913" cy="277812"/>
          </a:xfrm>
          <a:prstGeom prst="rect">
            <a:avLst/>
          </a:prstGeom>
          <a:noFill/>
          <a:ln w="9525">
            <a:noFill/>
            <a:miter lim="800000"/>
            <a:headEnd/>
            <a:tailEnd/>
          </a:ln>
        </p:spPr>
        <p:txBody>
          <a:bodyPr wrap="none" anchor="b"/>
          <a:lstStyle/>
          <a:p>
            <a:pPr algn="ctr"/>
            <a:r>
              <a:rPr lang="pt-BR" sz="1200" dirty="0">
                <a:solidFill>
                  <a:srgbClr val="0054A4"/>
                </a:solidFill>
              </a:rPr>
              <a:t>Inserir texto</a:t>
            </a:r>
          </a:p>
        </p:txBody>
      </p:sp>
      <p:sp>
        <p:nvSpPr>
          <p:cNvPr id="61465" name="CaixaDeTexto 117"/>
          <p:cNvSpPr txBox="1">
            <a:spLocks noChangeArrowheads="1"/>
          </p:cNvSpPr>
          <p:nvPr/>
        </p:nvSpPr>
        <p:spPr bwMode="auto">
          <a:xfrm>
            <a:off x="7190125" y="2833688"/>
            <a:ext cx="823912" cy="277812"/>
          </a:xfrm>
          <a:prstGeom prst="rect">
            <a:avLst/>
          </a:prstGeom>
          <a:noFill/>
          <a:ln w="9525">
            <a:noFill/>
            <a:miter lim="800000"/>
            <a:headEnd/>
            <a:tailEnd/>
          </a:ln>
        </p:spPr>
        <p:txBody>
          <a:bodyPr wrap="none" anchor="b"/>
          <a:lstStyle/>
          <a:p>
            <a:pPr algn="ctr"/>
            <a:r>
              <a:rPr lang="pt-BR" sz="1200" dirty="0">
                <a:solidFill>
                  <a:srgbClr val="0054A4"/>
                </a:solidFill>
              </a:rPr>
              <a:t>Inserir texto</a:t>
            </a:r>
          </a:p>
        </p:txBody>
      </p:sp>
      <p:sp>
        <p:nvSpPr>
          <p:cNvPr id="61466" name="CaixaDeTexto 118"/>
          <p:cNvSpPr txBox="1">
            <a:spLocks noChangeArrowheads="1"/>
          </p:cNvSpPr>
          <p:nvPr/>
        </p:nvSpPr>
        <p:spPr bwMode="auto">
          <a:xfrm>
            <a:off x="3051512" y="4568825"/>
            <a:ext cx="823913" cy="276225"/>
          </a:xfrm>
          <a:prstGeom prst="rect">
            <a:avLst/>
          </a:prstGeom>
          <a:noFill/>
          <a:ln w="9525">
            <a:noFill/>
            <a:miter lim="800000"/>
            <a:headEnd/>
            <a:tailEnd/>
          </a:ln>
        </p:spPr>
        <p:txBody>
          <a:bodyPr wrap="none"/>
          <a:lstStyle/>
          <a:p>
            <a:pPr algn="ctr"/>
            <a:r>
              <a:rPr lang="pt-BR" sz="1200" dirty="0">
                <a:solidFill>
                  <a:srgbClr val="0054A4"/>
                </a:solidFill>
              </a:rPr>
              <a:t>Inserir texto</a:t>
            </a:r>
          </a:p>
        </p:txBody>
      </p:sp>
      <p:sp>
        <p:nvSpPr>
          <p:cNvPr id="61467" name="CaixaDeTexto 119"/>
          <p:cNvSpPr txBox="1">
            <a:spLocks noChangeArrowheads="1"/>
          </p:cNvSpPr>
          <p:nvPr/>
        </p:nvSpPr>
        <p:spPr bwMode="auto">
          <a:xfrm>
            <a:off x="5829637" y="4568825"/>
            <a:ext cx="823913" cy="276225"/>
          </a:xfrm>
          <a:prstGeom prst="rect">
            <a:avLst/>
          </a:prstGeom>
          <a:noFill/>
          <a:ln w="9525">
            <a:noFill/>
            <a:miter lim="800000"/>
            <a:headEnd/>
            <a:tailEnd/>
          </a:ln>
        </p:spPr>
        <p:txBody>
          <a:bodyPr wrap="none"/>
          <a:lstStyle/>
          <a:p>
            <a:pPr algn="ctr"/>
            <a:r>
              <a:rPr lang="pt-BR" sz="1200" dirty="0">
                <a:solidFill>
                  <a:srgbClr val="0054A4"/>
                </a:solidFill>
              </a:rPr>
              <a:t>Inserir texto</a:t>
            </a:r>
          </a:p>
        </p:txBody>
      </p:sp>
      <p:sp>
        <p:nvSpPr>
          <p:cNvPr id="61468" name="CaixaDeTexto 120"/>
          <p:cNvSpPr txBox="1">
            <a:spLocks noChangeArrowheads="1"/>
          </p:cNvSpPr>
          <p:nvPr/>
        </p:nvSpPr>
        <p:spPr bwMode="auto">
          <a:xfrm>
            <a:off x="8620462" y="4568825"/>
            <a:ext cx="823913" cy="276225"/>
          </a:xfrm>
          <a:prstGeom prst="rect">
            <a:avLst/>
          </a:prstGeom>
          <a:noFill/>
          <a:ln w="9525">
            <a:noFill/>
            <a:miter lim="800000"/>
            <a:headEnd/>
            <a:tailEnd/>
          </a:ln>
        </p:spPr>
        <p:txBody>
          <a:bodyPr wrap="none"/>
          <a:lstStyle/>
          <a:p>
            <a:pPr algn="ctr"/>
            <a:r>
              <a:rPr lang="pt-BR" sz="1200" dirty="0">
                <a:solidFill>
                  <a:srgbClr val="0054A4"/>
                </a:solidFill>
              </a:rPr>
              <a:t>Inserir texto</a:t>
            </a:r>
          </a:p>
        </p:txBody>
      </p:sp>
      <p:pic>
        <p:nvPicPr>
          <p:cNvPr id="61469" name="Imagem 2"/>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9394604" y="2033847"/>
            <a:ext cx="2807813" cy="2551262"/>
          </a:xfrm>
          <a:prstGeom prst="rect">
            <a:avLst/>
          </a:prstGeom>
          <a:noFill/>
          <a:ln w="9525">
            <a:noFill/>
            <a:miter lim="800000"/>
            <a:headEnd/>
            <a:tailEnd/>
          </a:ln>
        </p:spPr>
      </p:pic>
      <p:pic>
        <p:nvPicPr>
          <p:cNvPr id="5" name="Picture 12">
            <a:extLst>
              <a:ext uri="{FF2B5EF4-FFF2-40B4-BE49-F238E27FC236}">
                <a16:creationId xmlns:a16="http://schemas.microsoft.com/office/drawing/2014/main" id="{522DA58F-9075-1C6C-7302-F3ADD3F61B9F}"/>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6" name="Título 1">
            <a:extLst>
              <a:ext uri="{FF2B5EF4-FFF2-40B4-BE49-F238E27FC236}">
                <a16:creationId xmlns:a16="http://schemas.microsoft.com/office/drawing/2014/main" id="{70C4CE61-EDC9-5914-BB04-EF2EDCE8D9E1}"/>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2" name="Espaço Reservado para Texto 4">
            <a:extLst>
              <a:ext uri="{FF2B5EF4-FFF2-40B4-BE49-F238E27FC236}">
                <a16:creationId xmlns:a16="http://schemas.microsoft.com/office/drawing/2014/main" id="{08818412-22E6-A3DF-E486-36231344CE3D}"/>
              </a:ext>
            </a:extLst>
          </p:cNvPr>
          <p:cNvSpPr txBox="1">
            <a:spLocks/>
          </p:cNvSpPr>
          <p:nvPr/>
        </p:nvSpPr>
        <p:spPr bwMode="auto">
          <a:xfrm>
            <a:off x="1562269" y="950042"/>
            <a:ext cx="9758362"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itchFamily="34" charset="0"/>
              <a:buNone/>
            </a:pPr>
            <a:r>
              <a:rPr lang="pt-BR" sz="1400" dirty="0">
                <a:solidFill>
                  <a:srgbClr val="0054A4"/>
                </a:solidFill>
                <a:latin typeface="Arial" panose="020B0604020202020204" pitchFamily="34" charset="0"/>
                <a:cs typeface="Arial" panose="020B0604020202020204" pitchFamily="34" charset="0"/>
              </a:rPr>
              <a:t>Subtítulo alinhado à esquerda. Fonte </a:t>
            </a:r>
            <a:r>
              <a:rPr lang="pt-BR" sz="1400" dirty="0" err="1">
                <a:solidFill>
                  <a:srgbClr val="0054A4"/>
                </a:solidFill>
                <a:latin typeface="Arial" panose="020B0604020202020204" pitchFamily="34" charset="0"/>
                <a:cs typeface="Arial" panose="020B0604020202020204" pitchFamily="34" charset="0"/>
              </a:rPr>
              <a:t>arial</a:t>
            </a:r>
            <a:r>
              <a:rPr lang="pt-BR" sz="1400" dirty="0">
                <a:solidFill>
                  <a:srgbClr val="0054A4"/>
                </a:solidFill>
                <a:latin typeface="Arial" panose="020B0604020202020204" pitchFamily="34" charset="0"/>
                <a:cs typeface="Arial" panose="020B0604020202020204" pitchFamily="34" charset="0"/>
              </a:rPr>
              <a:t>, tamanho 14pt. Subtítulo deve conter apenas 2 linhas. O subtítulo deve complementar o título</a:t>
            </a:r>
            <a:r>
              <a:rPr lang="pt-BR" sz="1400" dirty="0">
                <a:solidFill>
                  <a:srgbClr val="0054A4"/>
                </a:solidFill>
              </a:rPr>
              <a:t>.</a:t>
            </a:r>
          </a:p>
        </p:txBody>
      </p:sp>
    </p:spTree>
    <p:extLst>
      <p:ext uri="{BB962C8B-B14F-4D97-AF65-F5344CB8AC3E}">
        <p14:creationId xmlns:p14="http://schemas.microsoft.com/office/powerpoint/2010/main" val="68381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2">
            <a:extLst>
              <a:ext uri="{FF2B5EF4-FFF2-40B4-BE49-F238E27FC236}">
                <a16:creationId xmlns:a16="http://schemas.microsoft.com/office/drawing/2014/main" id="{522DA58F-9075-1C6C-7302-F3ADD3F61B9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43" name="Título 1">
            <a:extLst>
              <a:ext uri="{FF2B5EF4-FFF2-40B4-BE49-F238E27FC236}">
                <a16:creationId xmlns:a16="http://schemas.microsoft.com/office/drawing/2014/main" id="{B54A2DEE-32FA-4A2B-883C-826777C0DCC4}"/>
              </a:ext>
            </a:extLst>
          </p:cNvPr>
          <p:cNvSpPr txBox="1">
            <a:spLocks/>
          </p:cNvSpPr>
          <p:nvPr/>
        </p:nvSpPr>
        <p:spPr>
          <a:xfrm>
            <a:off x="2520630" y="562502"/>
            <a:ext cx="7168493"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Aviso de Confidencialidade e Consequências Legais</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44" name="Espaço Reservado para Texto 4">
            <a:extLst>
              <a:ext uri="{FF2B5EF4-FFF2-40B4-BE49-F238E27FC236}">
                <a16:creationId xmlns:a16="http://schemas.microsoft.com/office/drawing/2014/main" id="{E8B769AF-D9BB-44FB-9157-B4DF3D053DD1}"/>
              </a:ext>
            </a:extLst>
          </p:cNvPr>
          <p:cNvSpPr txBox="1">
            <a:spLocks/>
          </p:cNvSpPr>
          <p:nvPr/>
        </p:nvSpPr>
        <p:spPr bwMode="auto">
          <a:xfrm>
            <a:off x="2520629" y="1068517"/>
            <a:ext cx="8373039" cy="21360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sz="1400" dirty="0">
                <a:solidFill>
                  <a:srgbClr val="0054A4"/>
                </a:solidFill>
                <a:latin typeface="Arial" panose="020B0604020202020204" pitchFamily="34" charset="0"/>
                <a:cs typeface="Arial" panose="020B0604020202020204" pitchFamily="34" charset="0"/>
              </a:rPr>
              <a:t>Este documento contém informações confidenciais e/ou pode estar sujeito a sigilo legal. Se você recebeu este documento de uma fonte não autorizada, é estritamente proibida qualquer divulgação, distribuição ou cópia deste documento, no todo ou em parte.</a:t>
            </a:r>
          </a:p>
          <a:p>
            <a:pPr marL="0" indent="0" algn="just">
              <a:buNone/>
            </a:pPr>
            <a:endParaRPr lang="pt-BR" sz="1400" dirty="0">
              <a:solidFill>
                <a:srgbClr val="0054A4"/>
              </a:solidFill>
              <a:latin typeface="Arial" panose="020B0604020202020204" pitchFamily="34" charset="0"/>
              <a:cs typeface="Arial" panose="020B0604020202020204" pitchFamily="34" charset="0"/>
            </a:endParaRPr>
          </a:p>
          <a:p>
            <a:pPr marL="0" indent="0" algn="just">
              <a:buNone/>
            </a:pPr>
            <a:r>
              <a:rPr lang="pt-BR" b="1" dirty="0">
                <a:solidFill>
                  <a:srgbClr val="6CC82A"/>
                </a:solidFill>
                <a:latin typeface="Arial" panose="020B0604020202020204" pitchFamily="34" charset="0"/>
                <a:cs typeface="Arial" panose="020B0604020202020204" pitchFamily="34" charset="0"/>
              </a:rPr>
              <a:t>⚠</a:t>
            </a:r>
            <a:r>
              <a:rPr lang="pt-BR" sz="1400" b="1" dirty="0">
                <a:solidFill>
                  <a:srgbClr val="6CC82A"/>
                </a:solidFill>
                <a:latin typeface="Arial" panose="020B0604020202020204" pitchFamily="34" charset="0"/>
                <a:cs typeface="Arial" panose="020B0604020202020204" pitchFamily="34" charset="0"/>
              </a:rPr>
              <a:t> Atenção: </a:t>
            </a:r>
            <a:r>
              <a:rPr lang="pt-BR" sz="1400" dirty="0">
                <a:solidFill>
                  <a:srgbClr val="0054A4"/>
                </a:solidFill>
                <a:latin typeface="Arial" panose="020B0604020202020204" pitchFamily="34" charset="0"/>
                <a:cs typeface="Arial" panose="020B0604020202020204" pitchFamily="34" charset="0"/>
              </a:rPr>
              <a:t>caso este documento seja revelado a terceiros sem autorização ou em violação de qualquer obrigação de confidencialidade, a pessoa responsável pela divulgação estará sujeita a sanções legais e, se for funcionário, a medidas disciplinares.</a:t>
            </a:r>
          </a:p>
        </p:txBody>
      </p:sp>
      <p:sp>
        <p:nvSpPr>
          <p:cNvPr id="45" name="Título 1">
            <a:extLst>
              <a:ext uri="{FF2B5EF4-FFF2-40B4-BE49-F238E27FC236}">
                <a16:creationId xmlns:a16="http://schemas.microsoft.com/office/drawing/2014/main" id="{300E7FB4-D6CF-494E-94B6-8AA6376B5DBB}"/>
              </a:ext>
            </a:extLst>
          </p:cNvPr>
          <p:cNvSpPr txBox="1">
            <a:spLocks/>
          </p:cNvSpPr>
          <p:nvPr/>
        </p:nvSpPr>
        <p:spPr>
          <a:xfrm>
            <a:off x="2511753" y="3365100"/>
            <a:ext cx="7168493"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i="1" dirty="0" err="1">
                <a:solidFill>
                  <a:srgbClr val="0054A4"/>
                </a:solidFill>
                <a:latin typeface="Arial" panose="020B0604020202020204" pitchFamily="34" charset="0"/>
                <a:cs typeface="Arial" panose="020B0604020202020204" pitchFamily="34" charset="0"/>
              </a:rPr>
              <a:t>Confidentiality</a:t>
            </a:r>
            <a:r>
              <a:rPr lang="pt-BR" sz="2000" b="1" i="1" dirty="0">
                <a:solidFill>
                  <a:srgbClr val="0054A4"/>
                </a:solidFill>
                <a:latin typeface="Arial" panose="020B0604020202020204" pitchFamily="34" charset="0"/>
                <a:cs typeface="Arial" panose="020B0604020202020204" pitchFamily="34" charset="0"/>
              </a:rPr>
              <a:t> </a:t>
            </a:r>
            <a:r>
              <a:rPr lang="pt-BR" sz="2000" b="1" i="1" dirty="0" err="1">
                <a:solidFill>
                  <a:srgbClr val="0054A4"/>
                </a:solidFill>
                <a:latin typeface="Arial" panose="020B0604020202020204" pitchFamily="34" charset="0"/>
                <a:cs typeface="Arial" panose="020B0604020202020204" pitchFamily="34" charset="0"/>
              </a:rPr>
              <a:t>Notice</a:t>
            </a:r>
            <a:r>
              <a:rPr lang="pt-BR" sz="2000" b="1" i="1" dirty="0">
                <a:solidFill>
                  <a:srgbClr val="0054A4"/>
                </a:solidFill>
                <a:latin typeface="Arial" panose="020B0604020202020204" pitchFamily="34" charset="0"/>
                <a:cs typeface="Arial" panose="020B0604020202020204" pitchFamily="34" charset="0"/>
              </a:rPr>
              <a:t> </a:t>
            </a:r>
            <a:endParaRPr lang="pt-BR" sz="2000" b="1" i="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46" name="Espaço Reservado para Texto 4">
            <a:extLst>
              <a:ext uri="{FF2B5EF4-FFF2-40B4-BE49-F238E27FC236}">
                <a16:creationId xmlns:a16="http://schemas.microsoft.com/office/drawing/2014/main" id="{6389E4B5-D6BF-43F1-BD23-3C283AA7EBFB}"/>
              </a:ext>
            </a:extLst>
          </p:cNvPr>
          <p:cNvSpPr txBox="1">
            <a:spLocks/>
          </p:cNvSpPr>
          <p:nvPr/>
        </p:nvSpPr>
        <p:spPr bwMode="auto">
          <a:xfrm>
            <a:off x="2511752" y="3871115"/>
            <a:ext cx="8373039" cy="21360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i="1" dirty="0">
                <a:solidFill>
                  <a:srgbClr val="0054A4"/>
                </a:solidFill>
                <a:latin typeface="Arial" panose="020B0604020202020204" pitchFamily="34" charset="0"/>
                <a:cs typeface="Arial" panose="020B0604020202020204" pitchFamily="34" charset="0"/>
              </a:rPr>
              <a:t>“This document contains confidential information and/or may be subject to legal privilege. If you have received this document from an unauthorized source, any dissemination, distribution, or copying of this document, or any part thereof, is strictly prohibited. </a:t>
            </a:r>
          </a:p>
          <a:p>
            <a:pPr marL="0" indent="0" algn="just">
              <a:buNone/>
            </a:pPr>
            <a:endParaRPr lang="en-US" sz="1400" i="1" dirty="0">
              <a:solidFill>
                <a:srgbClr val="0054A4"/>
              </a:solidFill>
              <a:latin typeface="Arial" panose="020B0604020202020204" pitchFamily="34" charset="0"/>
              <a:cs typeface="Arial" panose="020B0604020202020204" pitchFamily="34" charset="0"/>
            </a:endParaRPr>
          </a:p>
          <a:p>
            <a:pPr marL="0" indent="0" algn="just">
              <a:buNone/>
            </a:pPr>
            <a:r>
              <a:rPr lang="pt-BR" sz="1400" b="1" i="1" dirty="0">
                <a:solidFill>
                  <a:srgbClr val="6CC82A"/>
                </a:solidFill>
                <a:latin typeface="Arial" panose="020B0604020202020204" pitchFamily="34" charset="0"/>
                <a:cs typeface="Arial" panose="020B0604020202020204" pitchFamily="34" charset="0"/>
              </a:rPr>
              <a:t>⚠ </a:t>
            </a:r>
            <a:r>
              <a:rPr lang="en-US" sz="1400" b="1" i="1" dirty="0">
                <a:solidFill>
                  <a:srgbClr val="6CC82A"/>
                </a:solidFill>
                <a:latin typeface="Arial" panose="020B0604020202020204" pitchFamily="34" charset="0"/>
                <a:cs typeface="Arial" panose="020B0604020202020204" pitchFamily="34" charset="0"/>
              </a:rPr>
              <a:t>Warning:</a:t>
            </a:r>
            <a:r>
              <a:rPr lang="en-US" sz="1400" i="1" dirty="0">
                <a:solidFill>
                  <a:srgbClr val="6CC82A"/>
                </a:solidFill>
                <a:latin typeface="Arial" panose="020B0604020202020204" pitchFamily="34" charset="0"/>
                <a:cs typeface="Arial" panose="020B0604020202020204" pitchFamily="34" charset="0"/>
              </a:rPr>
              <a:t> </a:t>
            </a:r>
            <a:r>
              <a:rPr lang="en-US" sz="1400" i="1" dirty="0">
                <a:solidFill>
                  <a:srgbClr val="0054A4"/>
                </a:solidFill>
                <a:latin typeface="Arial" panose="020B0604020202020204" pitchFamily="34" charset="0"/>
                <a:cs typeface="Arial" panose="020B0604020202020204" pitchFamily="34" charset="0"/>
              </a:rPr>
              <a:t>if this document is disclosed to a third party without authorization or in breach of any obligation of confidentiality the person making such disclosure will be subject to legal sanction and, if an employee, to disciplinary action.”</a:t>
            </a:r>
            <a:endParaRPr lang="pt-BR" sz="1400" i="1" dirty="0">
              <a:solidFill>
                <a:srgbClr val="0054A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940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7">
            <a:extLst>
              <a:ext uri="{FF2B5EF4-FFF2-40B4-BE49-F238E27FC236}">
                <a16:creationId xmlns:a16="http://schemas.microsoft.com/office/drawing/2014/main" id="{5A9D7F47-0374-F8C8-6195-C7E060277E4C}"/>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44379" y="-7286"/>
            <a:ext cx="12336379" cy="6865285"/>
          </a:xfrm>
          <a:prstGeom prst="rect">
            <a:avLst/>
          </a:prstGeom>
        </p:spPr>
      </p:pic>
    </p:spTree>
    <p:extLst>
      <p:ext uri="{BB962C8B-B14F-4D97-AF65-F5344CB8AC3E}">
        <p14:creationId xmlns:p14="http://schemas.microsoft.com/office/powerpoint/2010/main" val="426499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Arredondado 17"/>
          <p:cNvSpPr/>
          <p:nvPr/>
        </p:nvSpPr>
        <p:spPr>
          <a:xfrm>
            <a:off x="1994467" y="1796021"/>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a:buClr>
                <a:schemeClr val="tx1"/>
              </a:buClr>
              <a:buFont typeface="Arial" panose="020B0604020202020204" pitchFamily="34" charset="0"/>
              <a:buChar char="•"/>
            </a:pPr>
            <a:r>
              <a:rPr lang="pt-BR" sz="1200" dirty="0">
                <a:solidFill>
                  <a:schemeClr val="bg1">
                    <a:lumMod val="50000"/>
                  </a:schemeClr>
                </a:solidFill>
                <a:latin typeface="Arial" panose="020B0604020202020204" pitchFamily="34" charset="0"/>
                <a:cs typeface="Arial" panose="020B0604020202020204" pitchFamily="34" charset="0"/>
              </a:rPr>
              <a:t>HISTÓRIA</a:t>
            </a:r>
          </a:p>
        </p:txBody>
      </p:sp>
      <p:sp>
        <p:nvSpPr>
          <p:cNvPr id="9" name="Retângulo Arredondado 18"/>
          <p:cNvSpPr/>
          <p:nvPr/>
        </p:nvSpPr>
        <p:spPr>
          <a:xfrm>
            <a:off x="1994467" y="2432608"/>
            <a:ext cx="2743200" cy="5095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171450" indent="-171450">
              <a:buClr>
                <a:schemeClr val="tx1"/>
              </a:buClr>
              <a:buFont typeface="Arial" panose="020B0604020202020204" pitchFamily="34" charset="0"/>
              <a:buChar char="•"/>
            </a:pPr>
            <a:r>
              <a:rPr lang="pt-BR" sz="1200" dirty="0">
                <a:solidFill>
                  <a:schemeClr val="bg1">
                    <a:lumMod val="50000"/>
                  </a:schemeClr>
                </a:solidFill>
                <a:latin typeface="Arial" panose="020B0604020202020204" pitchFamily="34" charset="0"/>
                <a:cs typeface="Arial" panose="020B0604020202020204" pitchFamily="34" charset="0"/>
              </a:rPr>
              <a:t>LOCALIZAÇÃO</a:t>
            </a:r>
          </a:p>
        </p:txBody>
      </p:sp>
      <p:sp>
        <p:nvSpPr>
          <p:cNvPr id="10" name="Retângulo Arredondado 19"/>
          <p:cNvSpPr/>
          <p:nvPr/>
        </p:nvSpPr>
        <p:spPr>
          <a:xfrm>
            <a:off x="1994467" y="3059671"/>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cap="all" dirty="0">
                <a:solidFill>
                  <a:schemeClr val="bg1">
                    <a:lumMod val="50000"/>
                  </a:schemeClr>
                </a:solidFill>
                <a:latin typeface="Arial" panose="020B0604020202020204" pitchFamily="34" charset="0"/>
                <a:cs typeface="Arial" panose="020B0604020202020204" pitchFamily="34" charset="0"/>
              </a:rPr>
              <a:t>Visão geral</a:t>
            </a:r>
          </a:p>
        </p:txBody>
      </p:sp>
      <p:sp>
        <p:nvSpPr>
          <p:cNvPr id="11" name="Retângulo Arredondado 20"/>
          <p:cNvSpPr/>
          <p:nvPr/>
        </p:nvSpPr>
        <p:spPr>
          <a:xfrm>
            <a:off x="1994467" y="3688321"/>
            <a:ext cx="3429000" cy="509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PRODUTOS E SEGMENTOS</a:t>
            </a:r>
          </a:p>
        </p:txBody>
      </p:sp>
      <p:sp>
        <p:nvSpPr>
          <p:cNvPr id="12" name="Retângulo Arredondado 21"/>
          <p:cNvSpPr/>
          <p:nvPr/>
        </p:nvSpPr>
        <p:spPr>
          <a:xfrm>
            <a:off x="7776414" y="1796021"/>
            <a:ext cx="2743200" cy="509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SILVICULTURA BSC</a:t>
            </a:r>
          </a:p>
        </p:txBody>
      </p:sp>
      <p:sp>
        <p:nvSpPr>
          <p:cNvPr id="13" name="Retângulo Arredondado 22"/>
          <p:cNvSpPr/>
          <p:nvPr/>
        </p:nvSpPr>
        <p:spPr>
          <a:xfrm>
            <a:off x="7776414" y="3039033"/>
            <a:ext cx="2876296"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RESPONSABILIDADE SOCIAL</a:t>
            </a:r>
          </a:p>
        </p:txBody>
      </p:sp>
      <p:sp>
        <p:nvSpPr>
          <p:cNvPr id="14" name="Retângulo Arredondado 23"/>
          <p:cNvSpPr/>
          <p:nvPr/>
        </p:nvSpPr>
        <p:spPr>
          <a:xfrm>
            <a:off x="1994467" y="4315383"/>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NOSSA EQUIPE</a:t>
            </a:r>
          </a:p>
        </p:txBody>
      </p:sp>
      <p:sp>
        <p:nvSpPr>
          <p:cNvPr id="15" name="Retângulo Arredondado 24"/>
          <p:cNvSpPr/>
          <p:nvPr/>
        </p:nvSpPr>
        <p:spPr>
          <a:xfrm>
            <a:off x="7776414" y="3667683"/>
            <a:ext cx="2743200" cy="5095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CERTIFICAÇÃO</a:t>
            </a:r>
          </a:p>
        </p:txBody>
      </p:sp>
      <p:sp>
        <p:nvSpPr>
          <p:cNvPr id="16" name="Retângulo Arredondado 25"/>
          <p:cNvSpPr/>
          <p:nvPr/>
        </p:nvSpPr>
        <p:spPr>
          <a:xfrm>
            <a:off x="7776414" y="4294746"/>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RESUMO BSC</a:t>
            </a:r>
          </a:p>
        </p:txBody>
      </p:sp>
      <p:sp>
        <p:nvSpPr>
          <p:cNvPr id="17" name="Retângulo Arredondado 48"/>
          <p:cNvSpPr/>
          <p:nvPr/>
        </p:nvSpPr>
        <p:spPr>
          <a:xfrm>
            <a:off x="7776414" y="2423083"/>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fontAlgn="auto">
              <a:spcBef>
                <a:spcPts val="0"/>
              </a:spcBef>
              <a:spcAft>
                <a:spcPts val="0"/>
              </a:spcAft>
              <a:buClr>
                <a:schemeClr val="tx1"/>
              </a:buClr>
              <a:buFont typeface="Arial" panose="020B0604020202020204" pitchFamily="34" charset="0"/>
              <a:buChar char="•"/>
              <a:defRPr/>
            </a:pPr>
            <a:r>
              <a:rPr lang="pt-BR" sz="1200" dirty="0">
                <a:solidFill>
                  <a:schemeClr val="bg1">
                    <a:lumMod val="50000"/>
                  </a:schemeClr>
                </a:solidFill>
                <a:latin typeface="Arial" panose="020B0604020202020204" pitchFamily="34" charset="0"/>
                <a:cs typeface="Arial" panose="020B0604020202020204" pitchFamily="34" charset="0"/>
              </a:rPr>
              <a:t>INDÚSTRIA BSC </a:t>
            </a:r>
          </a:p>
        </p:txBody>
      </p:sp>
      <p:pic>
        <p:nvPicPr>
          <p:cNvPr id="2" name="Picture 12">
            <a:extLst>
              <a:ext uri="{FF2B5EF4-FFF2-40B4-BE49-F238E27FC236}">
                <a16:creationId xmlns:a16="http://schemas.microsoft.com/office/drawing/2014/main" id="{3685B41B-DBC5-6630-3B70-A400DA2C2D2A}"/>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3" name="Título 1">
            <a:extLst>
              <a:ext uri="{FF2B5EF4-FFF2-40B4-BE49-F238E27FC236}">
                <a16:creationId xmlns:a16="http://schemas.microsoft.com/office/drawing/2014/main" id="{A9C59767-4ADC-6436-0F5A-F52EC732E4E5}"/>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dirty="0">
                <a:solidFill>
                  <a:srgbClr val="2250A4"/>
                </a:solidFill>
                <a:latin typeface="Arial" panose="020B0604020202020204" pitchFamily="34" charset="0"/>
                <a:ea typeface="Lato" panose="020F0502020204030203" pitchFamily="34" charset="0"/>
                <a:cs typeface="Arial" panose="020B0604020202020204" pitchFamily="34" charset="0"/>
              </a:rPr>
              <a:t>AGENDA</a:t>
            </a:r>
            <a:endParaRPr lang="pt-BR" sz="2000" b="1" dirty="0">
              <a:solidFill>
                <a:srgbClr val="2250A4"/>
              </a:solidFill>
              <a:latin typeface="Arial" panose="020B0604020202020204" pitchFamily="34" charset="0"/>
              <a:ea typeface="Lato" panose="020F0502020204030203" pitchFamily="34" charset="0"/>
              <a:cs typeface="Arial" panose="020B0604020202020204" pitchFamily="34" charset="0"/>
            </a:endParaRPr>
          </a:p>
        </p:txBody>
      </p:sp>
      <p:cxnSp>
        <p:nvCxnSpPr>
          <p:cNvPr id="4" name="Straight Connector 27">
            <a:extLst>
              <a:ext uri="{FF2B5EF4-FFF2-40B4-BE49-F238E27FC236}">
                <a16:creationId xmlns:a16="http://schemas.microsoft.com/office/drawing/2014/main" id="{4548B357-EF3A-514C-9AB2-C3E5915C371D}"/>
              </a:ext>
            </a:extLst>
          </p:cNvPr>
          <p:cNvCxnSpPr>
            <a:cxnSpLocks/>
          </p:cNvCxnSpPr>
          <p:nvPr/>
        </p:nvCxnSpPr>
        <p:spPr>
          <a:xfrm>
            <a:off x="6180040" y="1668087"/>
            <a:ext cx="0" cy="349316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193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a:extLst>
              <a:ext uri="{FF2B5EF4-FFF2-40B4-BE49-F238E27FC236}">
                <a16:creationId xmlns:a16="http://schemas.microsoft.com/office/drawing/2014/main" id="{3685B41B-DBC5-6630-3B70-A400DA2C2D2A}"/>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3" name="Título 1">
            <a:extLst>
              <a:ext uri="{FF2B5EF4-FFF2-40B4-BE49-F238E27FC236}">
                <a16:creationId xmlns:a16="http://schemas.microsoft.com/office/drawing/2014/main" id="{A9C59767-4ADC-6436-0F5A-F52EC732E4E5}"/>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a:p>
            <a:endParaRPr lang="pt-BR" sz="2000" b="1" dirty="0">
              <a:solidFill>
                <a:srgbClr val="2250A4"/>
              </a:solidFill>
              <a:latin typeface="Arial" panose="020B0604020202020204" pitchFamily="34" charset="0"/>
              <a:ea typeface="Lato" panose="020F0502020204030203" pitchFamily="34" charset="0"/>
              <a:cs typeface="Arial" panose="020B0604020202020204" pitchFamily="34" charset="0"/>
            </a:endParaRPr>
          </a:p>
        </p:txBody>
      </p:sp>
      <p:sp>
        <p:nvSpPr>
          <p:cNvPr id="6" name="CaixaDeTexto 5">
            <a:extLst>
              <a:ext uri="{FF2B5EF4-FFF2-40B4-BE49-F238E27FC236}">
                <a16:creationId xmlns:a16="http://schemas.microsoft.com/office/drawing/2014/main" id="{20269EBF-E994-85A4-8C24-94AF0D75A5A1}"/>
              </a:ext>
            </a:extLst>
          </p:cNvPr>
          <p:cNvSpPr txBox="1"/>
          <p:nvPr/>
        </p:nvSpPr>
        <p:spPr>
          <a:xfrm>
            <a:off x="1562269" y="892701"/>
            <a:ext cx="6130834" cy="369332"/>
          </a:xfrm>
          <a:prstGeom prst="rect">
            <a:avLst/>
          </a:prstGeom>
          <a:noFill/>
        </p:spPr>
        <p:txBody>
          <a:bodyPr wrap="square">
            <a:spAutoFit/>
          </a:bodyPr>
          <a:lstStyle/>
          <a:p>
            <a:r>
              <a:rPr lang="pt-BR" dirty="0">
                <a:solidFill>
                  <a:srgbClr val="0054A4"/>
                </a:solidFill>
              </a:rPr>
              <a:t>Subtítulo</a:t>
            </a:r>
            <a:endParaRPr lang="pt-BR" dirty="0"/>
          </a:p>
        </p:txBody>
      </p:sp>
      <p:sp>
        <p:nvSpPr>
          <p:cNvPr id="7" name="CaixaDeTexto 6">
            <a:extLst>
              <a:ext uri="{FF2B5EF4-FFF2-40B4-BE49-F238E27FC236}">
                <a16:creationId xmlns:a16="http://schemas.microsoft.com/office/drawing/2014/main" id="{F51D1F21-1138-9299-5CC1-3CF72B20E590}"/>
              </a:ext>
            </a:extLst>
          </p:cNvPr>
          <p:cNvSpPr txBox="1"/>
          <p:nvPr/>
        </p:nvSpPr>
        <p:spPr>
          <a:xfrm>
            <a:off x="1654629" y="1550125"/>
            <a:ext cx="8151222" cy="276999"/>
          </a:xfrm>
          <a:prstGeom prst="rect">
            <a:avLst/>
          </a:prstGeom>
          <a:noFill/>
        </p:spPr>
        <p:txBody>
          <a:bodyPr wrap="square" rtlCol="0">
            <a:spAutoFit/>
          </a:bodyPr>
          <a:lstStyle/>
          <a:p>
            <a:r>
              <a:rPr lang="pt-BR" sz="1200" dirty="0"/>
              <a:t>Clique para editar o título mestre</a:t>
            </a:r>
          </a:p>
        </p:txBody>
      </p:sp>
    </p:spTree>
    <p:extLst>
      <p:ext uri="{BB962C8B-B14F-4D97-AF65-F5344CB8AC3E}">
        <p14:creationId xmlns:p14="http://schemas.microsoft.com/office/powerpoint/2010/main" val="382377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Texto 3"/>
          <p:cNvSpPr>
            <a:spLocks noGrp="1"/>
          </p:cNvSpPr>
          <p:nvPr>
            <p:ph type="body" sz="quarter" idx="4294967295"/>
          </p:nvPr>
        </p:nvSpPr>
        <p:spPr>
          <a:xfrm>
            <a:off x="1627460" y="1877296"/>
            <a:ext cx="9850437" cy="4030662"/>
          </a:xfrm>
        </p:spPr>
        <p:txBody>
          <a:bodyPr>
            <a:normAutofit/>
          </a:bodyPr>
          <a:lstStyle/>
          <a:p>
            <a:pPr>
              <a:buClr>
                <a:schemeClr val="tx1"/>
              </a:buClr>
            </a:pPr>
            <a:r>
              <a:rPr lang="pt-BR" sz="1200" dirty="0">
                <a:latin typeface="Arial" panose="020B0604020202020204" pitchFamily="34" charset="0"/>
                <a:cs typeface="Arial" panose="020B0604020202020204" pitchFamily="34" charset="0"/>
              </a:rPr>
              <a:t>O conteúdo de texto da caixa deve ser de fonte tamanho 12 em fonte Arial. </a:t>
            </a:r>
          </a:p>
          <a:p>
            <a:pPr>
              <a:buClr>
                <a:schemeClr val="tx1"/>
              </a:buClr>
            </a:pPr>
            <a:r>
              <a:rPr lang="pt-BR" sz="1200" dirty="0">
                <a:latin typeface="Arial" panose="020B0604020202020204" pitchFamily="34" charset="0"/>
                <a:cs typeface="Arial" panose="020B0604020202020204" pitchFamily="34" charset="0"/>
              </a:rPr>
              <a:t>O conteúdo de texto da caixa deve ser de fonte tamanho 12 em fonte Arial. </a:t>
            </a:r>
          </a:p>
          <a:p>
            <a:pPr>
              <a:buClr>
                <a:schemeClr val="tx1"/>
              </a:buClr>
            </a:pPr>
            <a:r>
              <a:rPr lang="pt-BR" sz="1200" dirty="0">
                <a:latin typeface="Arial" panose="020B0604020202020204" pitchFamily="34" charset="0"/>
                <a:cs typeface="Arial" panose="020B0604020202020204" pitchFamily="34" charset="0"/>
              </a:rPr>
              <a:t>O conteúdo de texto da caixa deve ser de fonte tamanho 12 em fonte Arial. </a:t>
            </a:r>
          </a:p>
          <a:p>
            <a:pPr lvl="2">
              <a:buClr>
                <a:schemeClr val="tx1"/>
              </a:buClr>
              <a:buFont typeface="Arial" panose="020B0604020202020204" pitchFamily="34" charset="0"/>
              <a:buChar char="•"/>
            </a:pPr>
            <a:r>
              <a:rPr lang="pt-BR" sz="1200" dirty="0">
                <a:latin typeface="Arial" panose="020B0604020202020204" pitchFamily="34" charset="0"/>
                <a:cs typeface="Arial" panose="020B0604020202020204" pitchFamily="34" charset="0"/>
              </a:rPr>
              <a:t>O conteúdo de texto da caixa deve ser de fonte tamanho 12, em fonte Arial </a:t>
            </a:r>
          </a:p>
          <a:p>
            <a:pPr lvl="3">
              <a:buClr>
                <a:schemeClr val="tx1"/>
              </a:buClr>
            </a:pPr>
            <a:r>
              <a:rPr lang="pt-BR" sz="1200" dirty="0">
                <a:latin typeface="Arial" panose="020B0604020202020204" pitchFamily="34" charset="0"/>
                <a:cs typeface="Arial" panose="020B0604020202020204" pitchFamily="34" charset="0"/>
              </a:rPr>
              <a:t>O conteúdo de texto da caixa deve ser de fonte tamanho 12, em fonte Arial </a:t>
            </a:r>
          </a:p>
          <a:p>
            <a:pPr lvl="3">
              <a:buClr>
                <a:schemeClr val="tx1"/>
              </a:buClr>
            </a:pPr>
            <a:r>
              <a:rPr lang="pt-BR" sz="1200" dirty="0">
                <a:latin typeface="Arial" panose="020B0604020202020204" pitchFamily="34" charset="0"/>
                <a:cs typeface="Arial" panose="020B0604020202020204" pitchFamily="34" charset="0"/>
              </a:rPr>
              <a:t>O conteúdo de texto da caixa deve ser de fonte tamanho 12, em fonte Arial</a:t>
            </a:r>
            <a:endParaRPr lang="pt-BR" dirty="0"/>
          </a:p>
        </p:txBody>
      </p:sp>
      <p:pic>
        <p:nvPicPr>
          <p:cNvPr id="7" name="Picture 12">
            <a:extLst>
              <a:ext uri="{FF2B5EF4-FFF2-40B4-BE49-F238E27FC236}">
                <a16:creationId xmlns:a16="http://schemas.microsoft.com/office/drawing/2014/main" id="{6630145B-5E58-17B5-7983-80F0931FFA32}"/>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8" name="Título 1">
            <a:extLst>
              <a:ext uri="{FF2B5EF4-FFF2-40B4-BE49-F238E27FC236}">
                <a16:creationId xmlns:a16="http://schemas.microsoft.com/office/drawing/2014/main" id="{9EFCF8F1-CB5D-E7D0-0F97-D1AC04AC66AD}"/>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2" name="Espaço Reservado para Texto 4">
            <a:extLst>
              <a:ext uri="{FF2B5EF4-FFF2-40B4-BE49-F238E27FC236}">
                <a16:creationId xmlns:a16="http://schemas.microsoft.com/office/drawing/2014/main" id="{79AF5A71-547A-027A-1F58-091A5C16DAE9}"/>
              </a:ext>
            </a:extLst>
          </p:cNvPr>
          <p:cNvSpPr txBox="1">
            <a:spLocks/>
          </p:cNvSpPr>
          <p:nvPr/>
        </p:nvSpPr>
        <p:spPr bwMode="auto">
          <a:xfrm>
            <a:off x="1562269" y="950042"/>
            <a:ext cx="9758362"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itchFamily="34" charset="0"/>
              <a:buNone/>
            </a:pPr>
            <a:r>
              <a:rPr lang="pt-BR" sz="1400" dirty="0">
                <a:solidFill>
                  <a:srgbClr val="0054A4"/>
                </a:solidFill>
                <a:latin typeface="Arial" panose="020B0604020202020204" pitchFamily="34" charset="0"/>
                <a:cs typeface="Arial" panose="020B0604020202020204" pitchFamily="34" charset="0"/>
              </a:rPr>
              <a:t>Subtítulo alinhado à esquerda. Fonte </a:t>
            </a:r>
            <a:r>
              <a:rPr lang="pt-BR" sz="1400" dirty="0" err="1">
                <a:solidFill>
                  <a:srgbClr val="0054A4"/>
                </a:solidFill>
                <a:latin typeface="Arial" panose="020B0604020202020204" pitchFamily="34" charset="0"/>
                <a:cs typeface="Arial" panose="020B0604020202020204" pitchFamily="34" charset="0"/>
              </a:rPr>
              <a:t>arial</a:t>
            </a:r>
            <a:r>
              <a:rPr lang="pt-BR" sz="1400" dirty="0">
                <a:solidFill>
                  <a:srgbClr val="0054A4"/>
                </a:solidFill>
                <a:latin typeface="Arial" panose="020B0604020202020204" pitchFamily="34" charset="0"/>
                <a:cs typeface="Arial" panose="020B0604020202020204" pitchFamily="34" charset="0"/>
              </a:rPr>
              <a:t>, tamanho 14pt. Subtítulo deve conter apenas 2 linhas. O subtítulo deve complementar o título</a:t>
            </a:r>
            <a:r>
              <a:rPr lang="pt-BR" sz="1400" dirty="0">
                <a:solidFill>
                  <a:srgbClr val="0054A4"/>
                </a:solidFill>
              </a:rPr>
              <a:t>.</a:t>
            </a:r>
          </a:p>
        </p:txBody>
      </p:sp>
    </p:spTree>
    <p:extLst>
      <p:ext uri="{BB962C8B-B14F-4D97-AF65-F5344CB8AC3E}">
        <p14:creationId xmlns:p14="http://schemas.microsoft.com/office/powerpoint/2010/main" val="211416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2">
            <a:extLst>
              <a:ext uri="{FF2B5EF4-FFF2-40B4-BE49-F238E27FC236}">
                <a16:creationId xmlns:a16="http://schemas.microsoft.com/office/drawing/2014/main" id="{2D622178-3D13-B564-3CCF-EFC2E2D60C17}"/>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169" y="0"/>
            <a:ext cx="2176271" cy="6858000"/>
          </a:xfrm>
          <a:prstGeom prst="rect">
            <a:avLst/>
          </a:prstGeom>
        </p:spPr>
      </p:pic>
      <p:sp>
        <p:nvSpPr>
          <p:cNvPr id="13" name="Título 1">
            <a:extLst>
              <a:ext uri="{FF2B5EF4-FFF2-40B4-BE49-F238E27FC236}">
                <a16:creationId xmlns:a16="http://schemas.microsoft.com/office/drawing/2014/main" id="{D52A52A9-5E6C-29C4-2E7F-A682D147389A}"/>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17" name="Retângulo 16">
            <a:extLst>
              <a:ext uri="{FF2B5EF4-FFF2-40B4-BE49-F238E27FC236}">
                <a16:creationId xmlns:a16="http://schemas.microsoft.com/office/drawing/2014/main" id="{7B1D648D-2FF1-8FD9-5224-C1A9FE0EBE2A}"/>
              </a:ext>
            </a:extLst>
          </p:cNvPr>
          <p:cNvSpPr/>
          <p:nvPr/>
        </p:nvSpPr>
        <p:spPr>
          <a:xfrm>
            <a:off x="6862528" y="847924"/>
            <a:ext cx="5329472" cy="516215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85219589-FC67-4548-FFFF-A30E6AEA07C8}"/>
              </a:ext>
            </a:extLst>
          </p:cNvPr>
          <p:cNvSpPr/>
          <p:nvPr/>
        </p:nvSpPr>
        <p:spPr>
          <a:xfrm>
            <a:off x="6862528" y="847924"/>
            <a:ext cx="5329472" cy="516215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6D2C881D-E5D4-16D1-4922-E4A7CD7098C8}"/>
              </a:ext>
            </a:extLst>
          </p:cNvPr>
          <p:cNvSpPr/>
          <p:nvPr/>
        </p:nvSpPr>
        <p:spPr>
          <a:xfrm>
            <a:off x="6862528" y="847924"/>
            <a:ext cx="5329472" cy="5162152"/>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pt-BR"/>
          </a:p>
        </p:txBody>
      </p:sp>
      <p:sp>
        <p:nvSpPr>
          <p:cNvPr id="20" name="Espaço Reservado para Texto 6">
            <a:extLst>
              <a:ext uri="{FF2B5EF4-FFF2-40B4-BE49-F238E27FC236}">
                <a16:creationId xmlns:a16="http://schemas.microsoft.com/office/drawing/2014/main" id="{32E30843-80A3-7EEA-A4F5-A3C21CC1FA51}"/>
              </a:ext>
            </a:extLst>
          </p:cNvPr>
          <p:cNvSpPr txBox="1">
            <a:spLocks/>
          </p:cNvSpPr>
          <p:nvPr/>
        </p:nvSpPr>
        <p:spPr>
          <a:xfrm>
            <a:off x="7337058" y="2819082"/>
            <a:ext cx="4380411" cy="1352324"/>
          </a:xfrm>
          <a:prstGeom prst="rect">
            <a:avLst/>
          </a:prstGeom>
        </p:spPr>
        <p:txBody>
          <a:bodyPr rtlCol="0">
            <a:no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buClr>
                <a:schemeClr val="bg1"/>
              </a:buClr>
              <a:defRPr/>
            </a:pPr>
            <a:r>
              <a:rPr lang="pt-BR" sz="1200" dirty="0">
                <a:solidFill>
                  <a:schemeClr val="bg1"/>
                </a:solidFill>
                <a:latin typeface="Arial" panose="020B0604020202020204" pitchFamily="34" charset="0"/>
                <a:cs typeface="Arial" panose="020B0604020202020204" pitchFamily="34" charset="0"/>
              </a:rPr>
              <a:t>O conteúdo de texto da caixa deve ser de fonte tamanho 12, em branco e fonte Arial.</a:t>
            </a:r>
          </a:p>
          <a:p>
            <a:pPr fontAlgn="auto">
              <a:buClr>
                <a:schemeClr val="bg1"/>
              </a:buClr>
              <a:defRPr/>
            </a:pPr>
            <a:r>
              <a:rPr lang="pt-BR" sz="1200" dirty="0">
                <a:solidFill>
                  <a:schemeClr val="bg1"/>
                </a:solidFill>
                <a:latin typeface="Arial" panose="020B0604020202020204" pitchFamily="34" charset="0"/>
                <a:cs typeface="Arial" panose="020B0604020202020204" pitchFamily="34" charset="0"/>
              </a:rPr>
              <a:t>O conteúdo de texto da caixa deve ser de fonte tamanho 12, em branco e fonte Arial.</a:t>
            </a:r>
          </a:p>
          <a:p>
            <a:pPr lvl="1" fontAlgn="auto">
              <a:buClr>
                <a:schemeClr val="bg1"/>
              </a:buClr>
              <a:buFont typeface="Arial" panose="020B0604020202020204" pitchFamily="34" charset="0"/>
              <a:buChar char="•"/>
              <a:defRPr/>
            </a:pPr>
            <a:r>
              <a:rPr lang="pt-BR" sz="1200" dirty="0">
                <a:solidFill>
                  <a:schemeClr val="bg1"/>
                </a:solidFill>
                <a:latin typeface="Arial" panose="020B0604020202020204" pitchFamily="34" charset="0"/>
                <a:cs typeface="Arial" panose="020B0604020202020204" pitchFamily="34" charset="0"/>
              </a:rPr>
              <a:t>O conteúdo de texto da caixa deve ser de fonte tamanho 12, em branco e fonte Arial.</a:t>
            </a:r>
            <a:endParaRPr lang="pt-BR" sz="1400" dirty="0"/>
          </a:p>
        </p:txBody>
      </p:sp>
      <p:sp>
        <p:nvSpPr>
          <p:cNvPr id="9" name="Espaço Reservado para Texto 6">
            <a:extLst>
              <a:ext uri="{FF2B5EF4-FFF2-40B4-BE49-F238E27FC236}">
                <a16:creationId xmlns:a16="http://schemas.microsoft.com/office/drawing/2014/main" id="{C84C6ED5-895D-48D0-90E9-7580658D683E}"/>
              </a:ext>
            </a:extLst>
          </p:cNvPr>
          <p:cNvSpPr txBox="1">
            <a:spLocks/>
          </p:cNvSpPr>
          <p:nvPr/>
        </p:nvSpPr>
        <p:spPr>
          <a:xfrm>
            <a:off x="2825783" y="3056391"/>
            <a:ext cx="2418358" cy="372609"/>
          </a:xfrm>
          <a:prstGeom prst="rect">
            <a:avLst/>
          </a:prstGeom>
          <a:solidFill>
            <a:srgbClr val="92D050"/>
          </a:solidFill>
        </p:spPr>
        <p:txBody>
          <a:bodyPr rtlCol="0">
            <a:no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buClr>
                <a:schemeClr val="bg1"/>
              </a:buClr>
              <a:defRPr/>
            </a:pPr>
            <a:r>
              <a:rPr lang="pt-BR" sz="1200" dirty="0">
                <a:solidFill>
                  <a:schemeClr val="tx1"/>
                </a:solidFill>
                <a:latin typeface="Arial" panose="020B0604020202020204" pitchFamily="34" charset="0"/>
                <a:cs typeface="Arial" panose="020B0604020202020204" pitchFamily="34" charset="0"/>
              </a:rPr>
              <a:t>Insira uma imagem aqui!</a:t>
            </a:r>
            <a:endParaRPr lang="pt-BR" sz="1400" dirty="0">
              <a:solidFill>
                <a:schemeClr val="tx1"/>
              </a:solidFill>
            </a:endParaRPr>
          </a:p>
        </p:txBody>
      </p:sp>
      <p:sp>
        <p:nvSpPr>
          <p:cNvPr id="3" name="Retângulo 2">
            <a:extLst>
              <a:ext uri="{FF2B5EF4-FFF2-40B4-BE49-F238E27FC236}">
                <a16:creationId xmlns:a16="http://schemas.microsoft.com/office/drawing/2014/main" id="{09C7B169-BDC3-4BF9-A936-224DF532DB40}"/>
              </a:ext>
            </a:extLst>
          </p:cNvPr>
          <p:cNvSpPr/>
          <p:nvPr/>
        </p:nvSpPr>
        <p:spPr>
          <a:xfrm>
            <a:off x="1454331" y="847924"/>
            <a:ext cx="5408197" cy="5162152"/>
          </a:xfrm>
          <a:prstGeom prst="rect">
            <a:avLst/>
          </a:prstGeom>
          <a:noFill/>
          <a:ln>
            <a:solidFill>
              <a:srgbClr val="6CC8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926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ço Reservado para Texto 2"/>
          <p:cNvSpPr txBox="1">
            <a:spLocks/>
          </p:cNvSpPr>
          <p:nvPr/>
        </p:nvSpPr>
        <p:spPr>
          <a:xfrm>
            <a:off x="2425535" y="3887470"/>
            <a:ext cx="3203575" cy="363538"/>
          </a:xfrm>
          <a:prstGeom prst="rect">
            <a:avLst/>
          </a:prstGeom>
          <a:solidFill>
            <a:srgbClr val="0054A4"/>
          </a:solidFill>
        </p:spPr>
        <p:txBody>
          <a:bodyPr anchor="ctr"/>
          <a:lstStyle>
            <a:lvl1pPr marL="2286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Font typeface="Arial" panose="020B0604020202020204" pitchFamily="34" charset="0"/>
              <a:buNone/>
              <a:defRPr/>
            </a:pPr>
            <a:r>
              <a:rPr lang="pt-BR" sz="1200" b="1" cap="all" dirty="0">
                <a:solidFill>
                  <a:schemeClr val="bg1"/>
                </a:solidFill>
                <a:latin typeface="Arial" panose="020B0604020202020204" pitchFamily="34" charset="0"/>
                <a:cs typeface="Arial" panose="020B0604020202020204" pitchFamily="34" charset="0"/>
              </a:rPr>
              <a:t>Arial, BOLD, 12PT, CENTRALIZADO</a:t>
            </a:r>
          </a:p>
        </p:txBody>
      </p:sp>
      <p:sp>
        <p:nvSpPr>
          <p:cNvPr id="23558" name="CaixaDeTexto 14"/>
          <p:cNvSpPr txBox="1">
            <a:spLocks noChangeArrowheads="1"/>
          </p:cNvSpPr>
          <p:nvPr/>
        </p:nvSpPr>
        <p:spPr bwMode="auto">
          <a:xfrm>
            <a:off x="2385847" y="4388985"/>
            <a:ext cx="3232150" cy="1580936"/>
          </a:xfrm>
          <a:prstGeom prst="rect">
            <a:avLst/>
          </a:prstGeom>
          <a:noFill/>
          <a:ln w="9525">
            <a:noFill/>
            <a:miter lim="800000"/>
            <a:headEnd/>
            <a:tailEnd/>
          </a:ln>
        </p:spPr>
        <p:txBody>
          <a:bodyPr/>
          <a:lstStyle/>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p:txBody>
      </p:sp>
      <p:pic>
        <p:nvPicPr>
          <p:cNvPr id="23561" name="Imagem 17"/>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2407619" y="1322070"/>
            <a:ext cx="3243263" cy="2433638"/>
          </a:xfrm>
          <a:prstGeom prst="rect">
            <a:avLst/>
          </a:prstGeom>
          <a:noFill/>
          <a:ln w="9525">
            <a:noFill/>
            <a:miter lim="800000"/>
            <a:headEnd/>
            <a:tailEnd/>
          </a:ln>
        </p:spPr>
      </p:pic>
      <p:pic>
        <p:nvPicPr>
          <p:cNvPr id="23563" name="Imagem 19"/>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57522" y="1334770"/>
            <a:ext cx="3224213" cy="2420938"/>
          </a:xfrm>
          <a:prstGeom prst="rect">
            <a:avLst/>
          </a:prstGeom>
          <a:noFill/>
          <a:ln w="9525">
            <a:noFill/>
            <a:miter lim="800000"/>
            <a:headEnd/>
            <a:tailEnd/>
          </a:ln>
        </p:spPr>
      </p:pic>
      <p:pic>
        <p:nvPicPr>
          <p:cNvPr id="4" name="Picture 12">
            <a:extLst>
              <a:ext uri="{FF2B5EF4-FFF2-40B4-BE49-F238E27FC236}">
                <a16:creationId xmlns:a16="http://schemas.microsoft.com/office/drawing/2014/main" id="{7362B251-EA8C-B5C8-3280-6EDA5B41A1B3}"/>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0" y="8842"/>
            <a:ext cx="2176271" cy="6858000"/>
          </a:xfrm>
          <a:prstGeom prst="rect">
            <a:avLst/>
          </a:prstGeom>
        </p:spPr>
      </p:pic>
      <p:sp>
        <p:nvSpPr>
          <p:cNvPr id="5" name="Título 1">
            <a:extLst>
              <a:ext uri="{FF2B5EF4-FFF2-40B4-BE49-F238E27FC236}">
                <a16:creationId xmlns:a16="http://schemas.microsoft.com/office/drawing/2014/main" id="{E53312E8-E3A0-58C0-8C5A-046B80549D32}"/>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cxnSp>
        <p:nvCxnSpPr>
          <p:cNvPr id="8" name="Straight Connector 15">
            <a:extLst>
              <a:ext uri="{FF2B5EF4-FFF2-40B4-BE49-F238E27FC236}">
                <a16:creationId xmlns:a16="http://schemas.microsoft.com/office/drawing/2014/main" id="{6E7F6526-C73F-63A5-3507-3C42B294FE87}"/>
              </a:ext>
            </a:extLst>
          </p:cNvPr>
          <p:cNvCxnSpPr/>
          <p:nvPr/>
        </p:nvCxnSpPr>
        <p:spPr>
          <a:xfrm>
            <a:off x="6347744" y="1148080"/>
            <a:ext cx="0" cy="4693920"/>
          </a:xfrm>
          <a:prstGeom prst="line">
            <a:avLst/>
          </a:prstGeom>
          <a:ln>
            <a:solidFill>
              <a:schemeClr val="bg1">
                <a:lumMod val="65000"/>
              </a:schemeClr>
            </a:solidFill>
          </a:ln>
        </p:spPr>
        <p:style>
          <a:lnRef idx="1">
            <a:schemeClr val="accent2"/>
          </a:lnRef>
          <a:fillRef idx="0">
            <a:schemeClr val="accent2"/>
          </a:fillRef>
          <a:effectRef idx="0">
            <a:schemeClr val="accent2"/>
          </a:effectRef>
          <a:fontRef idx="minor">
            <a:schemeClr val="tx1"/>
          </a:fontRef>
        </p:style>
      </p:cxnSp>
      <p:sp>
        <p:nvSpPr>
          <p:cNvPr id="9" name="Espaço Reservado para Texto 2">
            <a:extLst>
              <a:ext uri="{FF2B5EF4-FFF2-40B4-BE49-F238E27FC236}">
                <a16:creationId xmlns:a16="http://schemas.microsoft.com/office/drawing/2014/main" id="{550900B9-1281-2722-34B8-D78767C6300D}"/>
              </a:ext>
            </a:extLst>
          </p:cNvPr>
          <p:cNvSpPr txBox="1">
            <a:spLocks/>
          </p:cNvSpPr>
          <p:nvPr/>
        </p:nvSpPr>
        <p:spPr>
          <a:xfrm>
            <a:off x="6996514" y="3887470"/>
            <a:ext cx="3203575" cy="363538"/>
          </a:xfrm>
          <a:prstGeom prst="rect">
            <a:avLst/>
          </a:prstGeom>
          <a:solidFill>
            <a:srgbClr val="0054A4"/>
          </a:solidFill>
        </p:spPr>
        <p:txBody>
          <a:bodyPr anchor="ctr"/>
          <a:lstStyle>
            <a:lvl1pPr marL="2286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Font typeface="Arial" panose="020B0604020202020204" pitchFamily="34" charset="0"/>
              <a:buNone/>
              <a:defRPr/>
            </a:pPr>
            <a:r>
              <a:rPr lang="pt-BR" sz="1200" b="1" cap="all" dirty="0">
                <a:solidFill>
                  <a:schemeClr val="bg1"/>
                </a:solidFill>
                <a:latin typeface="Arial" panose="020B0604020202020204" pitchFamily="34" charset="0"/>
                <a:cs typeface="Arial" panose="020B0604020202020204" pitchFamily="34" charset="0"/>
              </a:rPr>
              <a:t>Arial, BOLD, 12PT, CENTRALIZADO</a:t>
            </a:r>
          </a:p>
        </p:txBody>
      </p:sp>
      <p:sp>
        <p:nvSpPr>
          <p:cNvPr id="10" name="CaixaDeTexto 14">
            <a:extLst>
              <a:ext uri="{FF2B5EF4-FFF2-40B4-BE49-F238E27FC236}">
                <a16:creationId xmlns:a16="http://schemas.microsoft.com/office/drawing/2014/main" id="{4A8F90EB-1F30-2DCB-1243-52446B850F33}"/>
              </a:ext>
            </a:extLst>
          </p:cNvPr>
          <p:cNvSpPr txBox="1">
            <a:spLocks noChangeArrowheads="1"/>
          </p:cNvSpPr>
          <p:nvPr/>
        </p:nvSpPr>
        <p:spPr bwMode="auto">
          <a:xfrm>
            <a:off x="6956826" y="4388985"/>
            <a:ext cx="3232150" cy="1580936"/>
          </a:xfrm>
          <a:prstGeom prst="rect">
            <a:avLst/>
          </a:prstGeom>
          <a:noFill/>
          <a:ln w="9525">
            <a:noFill/>
            <a:miter lim="800000"/>
            <a:headEnd/>
            <a:tailEnd/>
          </a:ln>
        </p:spPr>
        <p:txBody>
          <a:bodyPr/>
          <a:lstStyle/>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p:txBody>
      </p:sp>
    </p:spTree>
    <p:extLst>
      <p:ext uri="{BB962C8B-B14F-4D97-AF65-F5344CB8AC3E}">
        <p14:creationId xmlns:p14="http://schemas.microsoft.com/office/powerpoint/2010/main" val="119335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áfico 5"/>
          <p:cNvGraphicFramePr>
            <a:graphicFrameLocks noGrp="1"/>
          </p:cNvGraphicFramePr>
          <p:nvPr>
            <p:ph type="chart" sz="quarter" idx="4294967295"/>
            <p:extLst>
              <p:ext uri="{D42A27DB-BD31-4B8C-83A1-F6EECF244321}">
                <p14:modId xmlns:p14="http://schemas.microsoft.com/office/powerpoint/2010/main" val="2984819657"/>
              </p:ext>
            </p:extLst>
          </p:nvPr>
        </p:nvGraphicFramePr>
        <p:xfrm>
          <a:off x="2009854" y="2000523"/>
          <a:ext cx="9477194" cy="3495799"/>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12">
            <a:extLst>
              <a:ext uri="{FF2B5EF4-FFF2-40B4-BE49-F238E27FC236}">
                <a16:creationId xmlns:a16="http://schemas.microsoft.com/office/drawing/2014/main" id="{F71EA84F-9C8B-C5D8-125C-7B07574B631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10" name="Título 1">
            <a:extLst>
              <a:ext uri="{FF2B5EF4-FFF2-40B4-BE49-F238E27FC236}">
                <a16:creationId xmlns:a16="http://schemas.microsoft.com/office/drawing/2014/main" id="{8D280630-C911-7B57-BD0E-61876FE900F9}"/>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2" name="Espaço Reservado para Texto 4">
            <a:extLst>
              <a:ext uri="{FF2B5EF4-FFF2-40B4-BE49-F238E27FC236}">
                <a16:creationId xmlns:a16="http://schemas.microsoft.com/office/drawing/2014/main" id="{621DC5F0-1E9C-E1D8-725D-9A6059287657}"/>
              </a:ext>
            </a:extLst>
          </p:cNvPr>
          <p:cNvSpPr txBox="1">
            <a:spLocks/>
          </p:cNvSpPr>
          <p:nvPr/>
        </p:nvSpPr>
        <p:spPr bwMode="auto">
          <a:xfrm>
            <a:off x="1562269" y="950042"/>
            <a:ext cx="9758362"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itchFamily="34" charset="0"/>
              <a:buNone/>
            </a:pPr>
            <a:r>
              <a:rPr lang="pt-BR" sz="1400" dirty="0">
                <a:solidFill>
                  <a:srgbClr val="0054A4"/>
                </a:solidFill>
                <a:latin typeface="Arial" panose="020B0604020202020204" pitchFamily="34" charset="0"/>
                <a:cs typeface="Arial" panose="020B0604020202020204" pitchFamily="34" charset="0"/>
              </a:rPr>
              <a:t>Subtítulo alinhado à esquerda. Fonte </a:t>
            </a:r>
            <a:r>
              <a:rPr lang="pt-BR" sz="1400" dirty="0" err="1">
                <a:solidFill>
                  <a:srgbClr val="0054A4"/>
                </a:solidFill>
                <a:latin typeface="Arial" panose="020B0604020202020204" pitchFamily="34" charset="0"/>
                <a:cs typeface="Arial" panose="020B0604020202020204" pitchFamily="34" charset="0"/>
              </a:rPr>
              <a:t>arial</a:t>
            </a:r>
            <a:r>
              <a:rPr lang="pt-BR" sz="1400" dirty="0">
                <a:solidFill>
                  <a:srgbClr val="0054A4"/>
                </a:solidFill>
                <a:latin typeface="Arial" panose="020B0604020202020204" pitchFamily="34" charset="0"/>
                <a:cs typeface="Arial" panose="020B0604020202020204" pitchFamily="34" charset="0"/>
              </a:rPr>
              <a:t>, tamanho 14pt. Subtítulo deve conter apenas 2 linhas. O subtítulo deve complementar o título</a:t>
            </a:r>
            <a:r>
              <a:rPr lang="pt-BR" sz="1400" dirty="0">
                <a:solidFill>
                  <a:srgbClr val="0054A4"/>
                </a:solidFill>
              </a:rPr>
              <a:t>.</a:t>
            </a:r>
          </a:p>
        </p:txBody>
      </p:sp>
    </p:spTree>
    <p:extLst>
      <p:ext uri="{BB962C8B-B14F-4D97-AF65-F5344CB8AC3E}">
        <p14:creationId xmlns:p14="http://schemas.microsoft.com/office/powerpoint/2010/main" val="94582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ço Reservado para Texto 13"/>
          <p:cNvSpPr>
            <a:spLocks noGrp="1"/>
          </p:cNvSpPr>
          <p:nvPr>
            <p:ph type="body" sz="quarter" idx="4294967295"/>
          </p:nvPr>
        </p:nvSpPr>
        <p:spPr>
          <a:xfrm>
            <a:off x="1794761" y="5594193"/>
            <a:ext cx="5058886" cy="313765"/>
          </a:xfrm>
        </p:spPr>
        <p:txBody>
          <a:bodyPr/>
          <a:lstStyle/>
          <a:p>
            <a:pPr marL="0" indent="0" algn="ctr">
              <a:buNone/>
            </a:pPr>
            <a:r>
              <a:rPr lang="pt-BR" sz="1100" dirty="0">
                <a:latin typeface="Arial" panose="020B0604020202020204" pitchFamily="34" charset="0"/>
                <a:cs typeface="Arial" panose="020B0604020202020204" pitchFamily="34" charset="0"/>
              </a:rPr>
              <a:t>Arial, NORMAL, Cinza, 11PT, CENTRALIZADO</a:t>
            </a:r>
          </a:p>
        </p:txBody>
      </p:sp>
      <p:graphicFrame>
        <p:nvGraphicFramePr>
          <p:cNvPr id="13" name="Gráfico 10"/>
          <p:cNvGraphicFramePr>
            <a:graphicFrameLocks noGrp="1"/>
          </p:cNvGraphicFramePr>
          <p:nvPr>
            <p:ph type="chart" sz="quarter" idx="4294967295"/>
            <p:extLst>
              <p:ext uri="{D42A27DB-BD31-4B8C-83A1-F6EECF244321}">
                <p14:modId xmlns:p14="http://schemas.microsoft.com/office/powerpoint/2010/main" val="3952282895"/>
              </p:ext>
            </p:extLst>
          </p:nvPr>
        </p:nvGraphicFramePr>
        <p:xfrm>
          <a:off x="1794760" y="1844993"/>
          <a:ext cx="5520282" cy="3684729"/>
        </p:xfrm>
        <a:graphic>
          <a:graphicData uri="http://schemas.openxmlformats.org/drawingml/2006/chart">
            <c:chart xmlns:c="http://schemas.openxmlformats.org/drawingml/2006/chart" xmlns:r="http://schemas.openxmlformats.org/officeDocument/2006/relationships" r:id="rId2"/>
          </a:graphicData>
        </a:graphic>
      </p:graphicFrame>
      <p:pic>
        <p:nvPicPr>
          <p:cNvPr id="11" name="Picture 12">
            <a:extLst>
              <a:ext uri="{FF2B5EF4-FFF2-40B4-BE49-F238E27FC236}">
                <a16:creationId xmlns:a16="http://schemas.microsoft.com/office/drawing/2014/main" id="{44C94E32-6CDA-46AD-2572-AC27276D08F8}"/>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12" name="Título 1">
            <a:extLst>
              <a:ext uri="{FF2B5EF4-FFF2-40B4-BE49-F238E27FC236}">
                <a16:creationId xmlns:a16="http://schemas.microsoft.com/office/drawing/2014/main" id="{ED595F13-0C3F-C5B2-451F-B9DF9FF540F0}"/>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
        <p:nvSpPr>
          <p:cNvPr id="15" name="CaixaDeTexto 14">
            <a:extLst>
              <a:ext uri="{FF2B5EF4-FFF2-40B4-BE49-F238E27FC236}">
                <a16:creationId xmlns:a16="http://schemas.microsoft.com/office/drawing/2014/main" id="{424E89DB-BCEB-6D91-D572-AEADC2EDBCBE}"/>
              </a:ext>
            </a:extLst>
          </p:cNvPr>
          <p:cNvSpPr txBox="1">
            <a:spLocks noChangeArrowheads="1"/>
          </p:cNvSpPr>
          <p:nvPr/>
        </p:nvSpPr>
        <p:spPr bwMode="auto">
          <a:xfrm>
            <a:off x="7315042" y="2083391"/>
            <a:ext cx="4258021" cy="3207932"/>
          </a:xfrm>
          <a:prstGeom prst="rect">
            <a:avLst/>
          </a:prstGeom>
          <a:noFill/>
          <a:ln w="9525">
            <a:noFill/>
            <a:miter lim="800000"/>
            <a:headEnd/>
            <a:tailEnd/>
          </a:ln>
        </p:spPr>
        <p:txBody>
          <a:bodyPr/>
          <a:lstStyle/>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a:p>
            <a:pPr marL="0" indent="0">
              <a:buNone/>
            </a:pPr>
            <a:r>
              <a:rPr lang="pt-BR" sz="1200" dirty="0">
                <a:latin typeface="Arial" panose="020B0604020202020204" pitchFamily="34" charset="0"/>
                <a:cs typeface="Arial" panose="020B0604020202020204" pitchFamily="34" charset="0"/>
              </a:rPr>
              <a:t>O conteúdo de texto da caixa deve ser de fonte tamanho 12, em fonte Arial. </a:t>
            </a:r>
          </a:p>
          <a:p>
            <a:pPr marL="0" indent="0">
              <a:buNone/>
            </a:pPr>
            <a:endParaRPr lang="pt-BR" sz="1200" dirty="0">
              <a:latin typeface="Arial" panose="020B0604020202020204" pitchFamily="34" charset="0"/>
              <a:cs typeface="Arial" panose="020B0604020202020204" pitchFamily="34" charset="0"/>
            </a:endParaRPr>
          </a:p>
        </p:txBody>
      </p:sp>
      <p:sp>
        <p:nvSpPr>
          <p:cNvPr id="2" name="Espaço Reservado para Texto 4">
            <a:extLst>
              <a:ext uri="{FF2B5EF4-FFF2-40B4-BE49-F238E27FC236}">
                <a16:creationId xmlns:a16="http://schemas.microsoft.com/office/drawing/2014/main" id="{DC1EB9EE-66D9-B22F-749B-AE13C5D0B0CE}"/>
              </a:ext>
            </a:extLst>
          </p:cNvPr>
          <p:cNvSpPr txBox="1">
            <a:spLocks/>
          </p:cNvSpPr>
          <p:nvPr/>
        </p:nvSpPr>
        <p:spPr bwMode="auto">
          <a:xfrm>
            <a:off x="1562269" y="950042"/>
            <a:ext cx="9758362" cy="736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itchFamily="34" charset="0"/>
              <a:buNone/>
            </a:pPr>
            <a:r>
              <a:rPr lang="pt-BR" sz="1400" dirty="0">
                <a:solidFill>
                  <a:srgbClr val="0054A4"/>
                </a:solidFill>
                <a:latin typeface="Arial" panose="020B0604020202020204" pitchFamily="34" charset="0"/>
                <a:cs typeface="Arial" panose="020B0604020202020204" pitchFamily="34" charset="0"/>
              </a:rPr>
              <a:t>Subtítulo alinhado à esquerda. Fonte </a:t>
            </a:r>
            <a:r>
              <a:rPr lang="pt-BR" sz="1400" dirty="0" err="1">
                <a:solidFill>
                  <a:srgbClr val="0054A4"/>
                </a:solidFill>
                <a:latin typeface="Arial" panose="020B0604020202020204" pitchFamily="34" charset="0"/>
                <a:cs typeface="Arial" panose="020B0604020202020204" pitchFamily="34" charset="0"/>
              </a:rPr>
              <a:t>arial</a:t>
            </a:r>
            <a:r>
              <a:rPr lang="pt-BR" sz="1400" dirty="0">
                <a:solidFill>
                  <a:srgbClr val="0054A4"/>
                </a:solidFill>
                <a:latin typeface="Arial" panose="020B0604020202020204" pitchFamily="34" charset="0"/>
                <a:cs typeface="Arial" panose="020B0604020202020204" pitchFamily="34" charset="0"/>
              </a:rPr>
              <a:t>, tamanho 14pt. Subtítulo deve conter apenas 2 linhas. O subtítulo deve complementar o título</a:t>
            </a:r>
            <a:r>
              <a:rPr lang="pt-BR" sz="1400" dirty="0">
                <a:solidFill>
                  <a:srgbClr val="0054A4"/>
                </a:solidFill>
              </a:rPr>
              <a:t>.</a:t>
            </a:r>
          </a:p>
        </p:txBody>
      </p:sp>
    </p:spTree>
    <p:extLst>
      <p:ext uri="{BB962C8B-B14F-4D97-AF65-F5344CB8AC3E}">
        <p14:creationId xmlns:p14="http://schemas.microsoft.com/office/powerpoint/2010/main" val="1124749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36"/>
          <p:cNvSpPr>
            <a:spLocks noChangeArrowheads="1"/>
          </p:cNvSpPr>
          <p:nvPr>
            <p:custDataLst>
              <p:tags r:id="rId1"/>
            </p:custDataLst>
          </p:nvPr>
        </p:nvSpPr>
        <p:spPr bwMode="auto">
          <a:xfrm>
            <a:off x="4497297" y="3185082"/>
            <a:ext cx="1947862" cy="446088"/>
          </a:xfrm>
          <a:prstGeom prst="roundRect">
            <a:avLst>
              <a:gd name="adj" fmla="val 16667"/>
            </a:avLst>
          </a:prstGeom>
          <a:solidFill>
            <a:schemeClr val="bg1">
              <a:lumMod val="50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a:solidFill>
                  <a:srgbClr val="FFFFFF"/>
                </a:solidFill>
              </a:rPr>
              <a:t>Arial, 14pt</a:t>
            </a:r>
            <a:r>
              <a:rPr lang="pt-BR" sz="1400" dirty="0">
                <a:solidFill>
                  <a:schemeClr val="bg1"/>
                </a:solidFill>
              </a:rPr>
              <a:t>, normal</a:t>
            </a:r>
          </a:p>
        </p:txBody>
      </p:sp>
      <p:sp>
        <p:nvSpPr>
          <p:cNvPr id="51204" name="AutoShape 36"/>
          <p:cNvSpPr>
            <a:spLocks noChangeArrowheads="1"/>
          </p:cNvSpPr>
          <p:nvPr>
            <p:custDataLst>
              <p:tags r:id="rId2"/>
            </p:custDataLst>
          </p:nvPr>
        </p:nvSpPr>
        <p:spPr bwMode="auto">
          <a:xfrm>
            <a:off x="5579972" y="1203882"/>
            <a:ext cx="1947862" cy="446088"/>
          </a:xfrm>
          <a:prstGeom prst="roundRect">
            <a:avLst>
              <a:gd name="adj" fmla="val 16667"/>
            </a:avLst>
          </a:prstGeom>
          <a:solidFill>
            <a:srgbClr val="0054A4"/>
          </a:solidFill>
          <a:ln w="9525">
            <a:noFill/>
            <a:round/>
            <a:headEnd/>
            <a:tailEnd/>
          </a:ln>
        </p:spPr>
        <p:txBody>
          <a:bodyPr anchor="ctr"/>
          <a:lstStyle/>
          <a:p>
            <a:pPr algn="ctr" defTabSz="457200" eaLnBrk="0" hangingPunct="0">
              <a:lnSpc>
                <a:spcPct val="90000"/>
              </a:lnSpc>
            </a:pPr>
            <a:r>
              <a:rPr lang="pt-BR" sz="1400" b="1" dirty="0">
                <a:solidFill>
                  <a:srgbClr val="FFFFFF"/>
                </a:solidFill>
              </a:rPr>
              <a:t>Arial, 14pt, </a:t>
            </a:r>
            <a:r>
              <a:rPr lang="pt-BR" sz="1400" b="1" dirty="0" err="1">
                <a:solidFill>
                  <a:srgbClr val="FFFFFF"/>
                </a:solidFill>
              </a:rPr>
              <a:t>bold</a:t>
            </a:r>
            <a:endParaRPr lang="pt-BR" sz="1400" b="1" dirty="0">
              <a:solidFill>
                <a:srgbClr val="FFFFFF"/>
              </a:solidFill>
            </a:endParaRPr>
          </a:p>
        </p:txBody>
      </p:sp>
      <p:sp>
        <p:nvSpPr>
          <p:cNvPr id="51205" name="AutoShape 36"/>
          <p:cNvSpPr>
            <a:spLocks noChangeArrowheads="1"/>
          </p:cNvSpPr>
          <p:nvPr>
            <p:custDataLst>
              <p:tags r:id="rId3"/>
            </p:custDataLst>
          </p:nvPr>
        </p:nvSpPr>
        <p:spPr bwMode="auto">
          <a:xfrm>
            <a:off x="5579972" y="1921432"/>
            <a:ext cx="1947862" cy="444500"/>
          </a:xfrm>
          <a:prstGeom prst="roundRect">
            <a:avLst>
              <a:gd name="adj" fmla="val 16667"/>
            </a:avLst>
          </a:prstGeom>
          <a:solidFill>
            <a:srgbClr val="A2BD30"/>
          </a:solidFill>
          <a:ln w="9525">
            <a:noFill/>
            <a:round/>
            <a:headEnd/>
            <a:tailEnd/>
          </a:ln>
        </p:spPr>
        <p:txBody>
          <a:bodyPr anchor="ctr"/>
          <a:lstStyle/>
          <a:p>
            <a:pPr algn="ctr" defTabSz="457200" eaLnBrk="0" hangingPunct="0">
              <a:lnSpc>
                <a:spcPct val="90000"/>
              </a:lnSpc>
            </a:pPr>
            <a:r>
              <a:rPr lang="pt-BR" sz="1400" b="1" dirty="0">
                <a:solidFill>
                  <a:srgbClr val="FFFFFF"/>
                </a:solidFill>
              </a:rPr>
              <a:t>Arial, 14pt, </a:t>
            </a:r>
            <a:r>
              <a:rPr lang="pt-BR" sz="1400" b="1" dirty="0" err="1">
                <a:solidFill>
                  <a:srgbClr val="FFFFFF"/>
                </a:solidFill>
              </a:rPr>
              <a:t>bold</a:t>
            </a:r>
            <a:endParaRPr lang="pt-BR" sz="1400" b="1" dirty="0">
              <a:solidFill>
                <a:srgbClr val="FFFFFF"/>
              </a:solidFill>
            </a:endParaRPr>
          </a:p>
        </p:txBody>
      </p:sp>
      <p:cxnSp>
        <p:nvCxnSpPr>
          <p:cNvPr id="16" name="Conector angulado 11"/>
          <p:cNvCxnSpPr>
            <a:stCxn id="4" idx="2"/>
          </p:cNvCxnSpPr>
          <p:nvPr/>
        </p:nvCxnSpPr>
        <p:spPr>
          <a:xfrm rot="5400000">
            <a:off x="4966403" y="3462101"/>
            <a:ext cx="336550" cy="674688"/>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angulado 13"/>
          <p:cNvCxnSpPr>
            <a:stCxn id="4" idx="2"/>
          </p:cNvCxnSpPr>
          <p:nvPr/>
        </p:nvCxnSpPr>
        <p:spPr>
          <a:xfrm rot="5400000">
            <a:off x="4735422" y="3693082"/>
            <a:ext cx="798512" cy="674688"/>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angulado 17"/>
          <p:cNvCxnSpPr>
            <a:stCxn id="4" idx="2"/>
          </p:cNvCxnSpPr>
          <p:nvPr/>
        </p:nvCxnSpPr>
        <p:spPr>
          <a:xfrm rot="5400000">
            <a:off x="4503647" y="3924857"/>
            <a:ext cx="1262062" cy="674688"/>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angulado 21"/>
          <p:cNvCxnSpPr>
            <a:stCxn id="4" idx="2"/>
          </p:cNvCxnSpPr>
          <p:nvPr/>
        </p:nvCxnSpPr>
        <p:spPr>
          <a:xfrm rot="5400000">
            <a:off x="4273459" y="4155045"/>
            <a:ext cx="1722437" cy="674688"/>
          </a:xfrm>
          <a:prstGeom prst="bentConnector4">
            <a:avLst>
              <a:gd name="adj1" fmla="val 3642"/>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AutoShape 36"/>
          <p:cNvSpPr>
            <a:spLocks noChangeArrowheads="1"/>
          </p:cNvSpPr>
          <p:nvPr>
            <p:custDataLst>
              <p:tags r:id="rId4"/>
            </p:custDataLst>
          </p:nvPr>
        </p:nvSpPr>
        <p:spPr bwMode="auto">
          <a:xfrm>
            <a:off x="1936659" y="3185082"/>
            <a:ext cx="1947863" cy="446088"/>
          </a:xfrm>
          <a:prstGeom prst="roundRect">
            <a:avLst>
              <a:gd name="adj" fmla="val 16667"/>
            </a:avLst>
          </a:prstGeom>
          <a:solidFill>
            <a:schemeClr val="bg1">
              <a:lumMod val="50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a:solidFill>
                  <a:srgbClr val="FFFFFF"/>
                </a:solidFill>
              </a:rPr>
              <a:t>Arial, 14pt</a:t>
            </a:r>
            <a:r>
              <a:rPr lang="pt-BR" sz="1400" dirty="0">
                <a:solidFill>
                  <a:schemeClr val="bg1"/>
                </a:solidFill>
              </a:rPr>
              <a:t>, normal</a:t>
            </a:r>
          </a:p>
        </p:txBody>
      </p:sp>
      <p:sp>
        <p:nvSpPr>
          <p:cNvPr id="21" name="AutoShape 36"/>
          <p:cNvSpPr>
            <a:spLocks noChangeArrowheads="1"/>
          </p:cNvSpPr>
          <p:nvPr>
            <p:custDataLst>
              <p:tags r:id="rId5"/>
            </p:custDataLst>
          </p:nvPr>
        </p:nvSpPr>
        <p:spPr bwMode="auto">
          <a:xfrm>
            <a:off x="2236697" y="3766107"/>
            <a:ext cx="1625600" cy="403225"/>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22" name="AutoShape 36"/>
          <p:cNvSpPr>
            <a:spLocks noChangeArrowheads="1"/>
          </p:cNvSpPr>
          <p:nvPr>
            <p:custDataLst>
              <p:tags r:id="rId6"/>
            </p:custDataLst>
          </p:nvPr>
        </p:nvSpPr>
        <p:spPr bwMode="auto">
          <a:xfrm>
            <a:off x="2236697" y="4693207"/>
            <a:ext cx="1625600"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23" name="AutoShape 36"/>
          <p:cNvSpPr>
            <a:spLocks noChangeArrowheads="1"/>
          </p:cNvSpPr>
          <p:nvPr>
            <p:custDataLst>
              <p:tags r:id="rId7"/>
            </p:custDataLst>
          </p:nvPr>
        </p:nvSpPr>
        <p:spPr bwMode="auto">
          <a:xfrm>
            <a:off x="2236697" y="4229657"/>
            <a:ext cx="1625600"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24" name="AutoShape 36"/>
          <p:cNvSpPr>
            <a:spLocks noChangeArrowheads="1"/>
          </p:cNvSpPr>
          <p:nvPr>
            <p:custDataLst>
              <p:tags r:id="rId8"/>
            </p:custDataLst>
          </p:nvPr>
        </p:nvSpPr>
        <p:spPr bwMode="auto">
          <a:xfrm>
            <a:off x="2236697" y="5153582"/>
            <a:ext cx="1625600"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cxnSp>
        <p:nvCxnSpPr>
          <p:cNvPr id="26" name="Conector angulado 50"/>
          <p:cNvCxnSpPr>
            <a:stCxn id="20" idx="2"/>
            <a:endCxn id="21" idx="1"/>
          </p:cNvCxnSpPr>
          <p:nvPr/>
        </p:nvCxnSpPr>
        <p:spPr>
          <a:xfrm rot="5400000">
            <a:off x="2404972" y="3462895"/>
            <a:ext cx="336550" cy="673100"/>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angulado 51"/>
          <p:cNvCxnSpPr>
            <a:stCxn id="20" idx="2"/>
            <a:endCxn id="23" idx="1"/>
          </p:cNvCxnSpPr>
          <p:nvPr/>
        </p:nvCxnSpPr>
        <p:spPr>
          <a:xfrm rot="5400000">
            <a:off x="2173991" y="3693876"/>
            <a:ext cx="798512" cy="673100"/>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angulado 52"/>
          <p:cNvCxnSpPr>
            <a:stCxn id="20" idx="2"/>
            <a:endCxn id="22" idx="1"/>
          </p:cNvCxnSpPr>
          <p:nvPr/>
        </p:nvCxnSpPr>
        <p:spPr>
          <a:xfrm rot="5400000">
            <a:off x="1942216" y="3925651"/>
            <a:ext cx="1262062" cy="673100"/>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angulado 53"/>
          <p:cNvCxnSpPr>
            <a:stCxn id="20" idx="2"/>
            <a:endCxn id="24" idx="1"/>
          </p:cNvCxnSpPr>
          <p:nvPr/>
        </p:nvCxnSpPr>
        <p:spPr>
          <a:xfrm rot="5400000">
            <a:off x="1712028" y="4155839"/>
            <a:ext cx="1722437" cy="673100"/>
          </a:xfrm>
          <a:prstGeom prst="bentConnector4">
            <a:avLst>
              <a:gd name="adj1" fmla="val 3642"/>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AutoShape 36"/>
          <p:cNvSpPr>
            <a:spLocks noChangeArrowheads="1"/>
          </p:cNvSpPr>
          <p:nvPr>
            <p:custDataLst>
              <p:tags r:id="rId9"/>
            </p:custDataLst>
          </p:nvPr>
        </p:nvSpPr>
        <p:spPr bwMode="auto">
          <a:xfrm>
            <a:off x="7019834" y="3185082"/>
            <a:ext cx="1947863" cy="446088"/>
          </a:xfrm>
          <a:prstGeom prst="roundRect">
            <a:avLst>
              <a:gd name="adj" fmla="val 16667"/>
            </a:avLst>
          </a:prstGeom>
          <a:solidFill>
            <a:schemeClr val="bg1">
              <a:lumMod val="50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a:solidFill>
                  <a:srgbClr val="FFFFFF"/>
                </a:solidFill>
              </a:rPr>
              <a:t>Arial, 14pt</a:t>
            </a:r>
            <a:r>
              <a:rPr lang="pt-BR" sz="1400" dirty="0">
                <a:solidFill>
                  <a:schemeClr val="bg1"/>
                </a:solidFill>
              </a:rPr>
              <a:t>, normal</a:t>
            </a:r>
          </a:p>
        </p:txBody>
      </p:sp>
      <p:cxnSp>
        <p:nvCxnSpPr>
          <p:cNvPr id="35" name="Conector angulado 61"/>
          <p:cNvCxnSpPr>
            <a:stCxn id="31" idx="2"/>
          </p:cNvCxnSpPr>
          <p:nvPr/>
        </p:nvCxnSpPr>
        <p:spPr>
          <a:xfrm rot="5400000">
            <a:off x="7488941" y="3462101"/>
            <a:ext cx="336550" cy="674687"/>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angulado 62"/>
          <p:cNvCxnSpPr>
            <a:stCxn id="31" idx="2"/>
          </p:cNvCxnSpPr>
          <p:nvPr/>
        </p:nvCxnSpPr>
        <p:spPr>
          <a:xfrm rot="5400000">
            <a:off x="7257960" y="3693082"/>
            <a:ext cx="798512" cy="674687"/>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angulado 63"/>
          <p:cNvCxnSpPr>
            <a:stCxn id="31" idx="2"/>
          </p:cNvCxnSpPr>
          <p:nvPr/>
        </p:nvCxnSpPr>
        <p:spPr>
          <a:xfrm rot="5400000">
            <a:off x="7026185" y="3924857"/>
            <a:ext cx="1262062" cy="674687"/>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AutoShape 36"/>
          <p:cNvSpPr>
            <a:spLocks noChangeArrowheads="1"/>
          </p:cNvSpPr>
          <p:nvPr>
            <p:custDataLst>
              <p:tags r:id="rId10"/>
            </p:custDataLst>
          </p:nvPr>
        </p:nvSpPr>
        <p:spPr bwMode="auto">
          <a:xfrm>
            <a:off x="9596347" y="3185082"/>
            <a:ext cx="1947862" cy="446088"/>
          </a:xfrm>
          <a:prstGeom prst="roundRect">
            <a:avLst>
              <a:gd name="adj" fmla="val 16667"/>
            </a:avLst>
          </a:prstGeom>
          <a:solidFill>
            <a:schemeClr val="bg1">
              <a:lumMod val="50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a:solidFill>
                  <a:srgbClr val="FFFFFF"/>
                </a:solidFill>
              </a:rPr>
              <a:t>Arial, 14pt</a:t>
            </a:r>
            <a:r>
              <a:rPr lang="pt-BR" sz="1400" dirty="0">
                <a:solidFill>
                  <a:schemeClr val="bg1"/>
                </a:solidFill>
              </a:rPr>
              <a:t>, normal</a:t>
            </a:r>
          </a:p>
        </p:txBody>
      </p:sp>
      <p:cxnSp>
        <p:nvCxnSpPr>
          <p:cNvPr id="41" name="Conector angulado 70"/>
          <p:cNvCxnSpPr>
            <a:stCxn id="38" idx="2"/>
          </p:cNvCxnSpPr>
          <p:nvPr/>
        </p:nvCxnSpPr>
        <p:spPr>
          <a:xfrm rot="5400000">
            <a:off x="10065453" y="3462101"/>
            <a:ext cx="336550" cy="674688"/>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angulado 71"/>
          <p:cNvCxnSpPr>
            <a:stCxn id="38" idx="2"/>
          </p:cNvCxnSpPr>
          <p:nvPr/>
        </p:nvCxnSpPr>
        <p:spPr>
          <a:xfrm rot="5400000">
            <a:off x="9834472" y="3693082"/>
            <a:ext cx="798512" cy="674688"/>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Angulado 46"/>
          <p:cNvCxnSpPr>
            <a:stCxn id="20" idx="0"/>
            <a:endCxn id="51205" idx="2"/>
          </p:cNvCxnSpPr>
          <p:nvPr/>
        </p:nvCxnSpPr>
        <p:spPr>
          <a:xfrm rot="5400000" flipH="1" flipV="1">
            <a:off x="4321878" y="953851"/>
            <a:ext cx="819150" cy="3643312"/>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Angulado 50"/>
          <p:cNvCxnSpPr>
            <a:stCxn id="4" idx="0"/>
            <a:endCxn id="51205" idx="2"/>
          </p:cNvCxnSpPr>
          <p:nvPr/>
        </p:nvCxnSpPr>
        <p:spPr>
          <a:xfrm rot="5400000" flipH="1" flipV="1">
            <a:off x="5602991" y="2234963"/>
            <a:ext cx="819150" cy="1081087"/>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Angulado 52"/>
          <p:cNvCxnSpPr>
            <a:stCxn id="31" idx="0"/>
            <a:endCxn id="51205" idx="2"/>
          </p:cNvCxnSpPr>
          <p:nvPr/>
        </p:nvCxnSpPr>
        <p:spPr>
          <a:xfrm rot="16200000" flipV="1">
            <a:off x="6864259" y="2054782"/>
            <a:ext cx="819150" cy="144145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Angulado 54"/>
          <p:cNvCxnSpPr>
            <a:stCxn id="38" idx="0"/>
            <a:endCxn id="51205" idx="2"/>
          </p:cNvCxnSpPr>
          <p:nvPr/>
        </p:nvCxnSpPr>
        <p:spPr>
          <a:xfrm rot="16200000" flipV="1">
            <a:off x="8152516" y="766525"/>
            <a:ext cx="819150" cy="4017963"/>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a:stCxn id="51204" idx="2"/>
            <a:endCxn id="51205" idx="0"/>
          </p:cNvCxnSpPr>
          <p:nvPr/>
        </p:nvCxnSpPr>
        <p:spPr>
          <a:xfrm>
            <a:off x="6553109" y="1649970"/>
            <a:ext cx="0" cy="2714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AutoShape 36"/>
          <p:cNvSpPr>
            <a:spLocks noChangeArrowheads="1"/>
          </p:cNvSpPr>
          <p:nvPr>
            <p:custDataLst>
              <p:tags r:id="rId11"/>
            </p:custDataLst>
          </p:nvPr>
        </p:nvSpPr>
        <p:spPr bwMode="auto">
          <a:xfrm>
            <a:off x="4686209" y="3766107"/>
            <a:ext cx="1627188" cy="403225"/>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3" name="AutoShape 36"/>
          <p:cNvSpPr>
            <a:spLocks noChangeArrowheads="1"/>
          </p:cNvSpPr>
          <p:nvPr>
            <p:custDataLst>
              <p:tags r:id="rId12"/>
            </p:custDataLst>
          </p:nvPr>
        </p:nvSpPr>
        <p:spPr bwMode="auto">
          <a:xfrm>
            <a:off x="4686209" y="4693207"/>
            <a:ext cx="1627188"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4" name="AutoShape 36"/>
          <p:cNvSpPr>
            <a:spLocks noChangeArrowheads="1"/>
          </p:cNvSpPr>
          <p:nvPr>
            <p:custDataLst>
              <p:tags r:id="rId13"/>
            </p:custDataLst>
          </p:nvPr>
        </p:nvSpPr>
        <p:spPr bwMode="auto">
          <a:xfrm>
            <a:off x="4686209" y="4229657"/>
            <a:ext cx="1627188"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5" name="AutoShape 36"/>
          <p:cNvSpPr>
            <a:spLocks noChangeArrowheads="1"/>
          </p:cNvSpPr>
          <p:nvPr>
            <p:custDataLst>
              <p:tags r:id="rId14"/>
            </p:custDataLst>
          </p:nvPr>
        </p:nvSpPr>
        <p:spPr bwMode="auto">
          <a:xfrm>
            <a:off x="4686209" y="5153582"/>
            <a:ext cx="1627188"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6" name="AutoShape 36"/>
          <p:cNvSpPr>
            <a:spLocks noChangeArrowheads="1"/>
          </p:cNvSpPr>
          <p:nvPr>
            <p:custDataLst>
              <p:tags r:id="rId15"/>
            </p:custDataLst>
          </p:nvPr>
        </p:nvSpPr>
        <p:spPr bwMode="auto">
          <a:xfrm>
            <a:off x="7202397" y="3766107"/>
            <a:ext cx="1627187" cy="403225"/>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7" name="AutoShape 36"/>
          <p:cNvSpPr>
            <a:spLocks noChangeArrowheads="1"/>
          </p:cNvSpPr>
          <p:nvPr>
            <p:custDataLst>
              <p:tags r:id="rId16"/>
            </p:custDataLst>
          </p:nvPr>
        </p:nvSpPr>
        <p:spPr bwMode="auto">
          <a:xfrm>
            <a:off x="7202397" y="4693207"/>
            <a:ext cx="1627187"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68" name="AutoShape 36"/>
          <p:cNvSpPr>
            <a:spLocks noChangeArrowheads="1"/>
          </p:cNvSpPr>
          <p:nvPr>
            <p:custDataLst>
              <p:tags r:id="rId17"/>
            </p:custDataLst>
          </p:nvPr>
        </p:nvSpPr>
        <p:spPr bwMode="auto">
          <a:xfrm>
            <a:off x="7202397" y="4229657"/>
            <a:ext cx="1627187"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70" name="AutoShape 36"/>
          <p:cNvSpPr>
            <a:spLocks noChangeArrowheads="1"/>
          </p:cNvSpPr>
          <p:nvPr>
            <p:custDataLst>
              <p:tags r:id="rId18"/>
            </p:custDataLst>
          </p:nvPr>
        </p:nvSpPr>
        <p:spPr bwMode="auto">
          <a:xfrm>
            <a:off x="9785259" y="3766107"/>
            <a:ext cx="1627188" cy="403225"/>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sp>
        <p:nvSpPr>
          <p:cNvPr id="71" name="AutoShape 36"/>
          <p:cNvSpPr>
            <a:spLocks noChangeArrowheads="1"/>
          </p:cNvSpPr>
          <p:nvPr>
            <p:custDataLst>
              <p:tags r:id="rId19"/>
            </p:custDataLst>
          </p:nvPr>
        </p:nvSpPr>
        <p:spPr bwMode="auto">
          <a:xfrm>
            <a:off x="9785259" y="4229657"/>
            <a:ext cx="1627188" cy="400050"/>
          </a:xfrm>
          <a:prstGeom prst="roundRect">
            <a:avLst>
              <a:gd name="adj" fmla="val 16667"/>
            </a:avLst>
          </a:prstGeom>
          <a:solidFill>
            <a:schemeClr val="bg1">
              <a:lumMod val="85000"/>
            </a:schemeClr>
          </a:solidFill>
          <a:ln>
            <a:noFill/>
          </a:ln>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a:t>Arial, 12pt, normal</a:t>
            </a:r>
          </a:p>
        </p:txBody>
      </p:sp>
      <p:pic>
        <p:nvPicPr>
          <p:cNvPr id="5" name="Picture 12">
            <a:extLst>
              <a:ext uri="{FF2B5EF4-FFF2-40B4-BE49-F238E27FC236}">
                <a16:creationId xmlns:a16="http://schemas.microsoft.com/office/drawing/2014/main" id="{A1484D4D-73A8-DED2-6D23-74AEB9DBDDD6}"/>
              </a:ext>
            </a:extLst>
          </p:cNvPr>
          <p:cNvPicPr>
            <a:picLocks noChangeAspect="1"/>
          </p:cNvPicPr>
          <p:nvPr/>
        </p:nvPicPr>
        <p:blipFill>
          <a:blip r:embed="rId21" cstate="email">
            <a:extLst>
              <a:ext uri="{28A0092B-C50C-407E-A947-70E740481C1C}">
                <a14:useLocalDpi xmlns:a14="http://schemas.microsoft.com/office/drawing/2010/main"/>
              </a:ext>
            </a:extLst>
          </a:blip>
          <a:srcRect/>
          <a:stretch/>
        </p:blipFill>
        <p:spPr>
          <a:xfrm>
            <a:off x="0" y="0"/>
            <a:ext cx="2176271" cy="6858000"/>
          </a:xfrm>
          <a:prstGeom prst="rect">
            <a:avLst/>
          </a:prstGeom>
        </p:spPr>
      </p:pic>
      <p:sp>
        <p:nvSpPr>
          <p:cNvPr id="6" name="Título 1">
            <a:extLst>
              <a:ext uri="{FF2B5EF4-FFF2-40B4-BE49-F238E27FC236}">
                <a16:creationId xmlns:a16="http://schemas.microsoft.com/office/drawing/2014/main" id="{39BBB86C-8234-7381-4148-5B847CA7C35B}"/>
              </a:ext>
            </a:extLst>
          </p:cNvPr>
          <p:cNvSpPr txBox="1">
            <a:spLocks/>
          </p:cNvSpPr>
          <p:nvPr/>
        </p:nvSpPr>
        <p:spPr>
          <a:xfrm>
            <a:off x="1562269" y="285676"/>
            <a:ext cx="10413831" cy="506015"/>
          </a:xfrm>
          <a:prstGeom prst="rect">
            <a:avLst/>
          </a:prstGeom>
        </p:spPr>
        <p:txBody>
          <a:bodyPr vert="horz" lIns="91440" tIns="45720" rIns="91440" bIns="45720" rtlCol="0" anchor="ctr">
            <a:normAutofit/>
          </a:bodyPr>
          <a:lstStyle>
            <a:defPPr>
              <a:defRPr/>
            </a:defPPr>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000" b="1" dirty="0">
                <a:solidFill>
                  <a:srgbClr val="0054A4"/>
                </a:solidFill>
                <a:latin typeface="Arial" panose="020B0604020202020204" pitchFamily="34" charset="0"/>
                <a:cs typeface="Arial" panose="020B0604020202020204" pitchFamily="34" charset="0"/>
              </a:rPr>
              <a:t>TÍTULO DEVE CONTER </a:t>
            </a:r>
            <a:r>
              <a:rPr lang="pt-BR" sz="2000" dirty="0">
                <a:solidFill>
                  <a:srgbClr val="0054A4"/>
                </a:solidFill>
                <a:latin typeface="Arial" panose="020B0604020202020204" pitchFamily="34" charset="0"/>
                <a:cs typeface="Arial" panose="020B0604020202020204" pitchFamily="34" charset="0"/>
              </a:rPr>
              <a:t>APENAS 1 LINHA</a:t>
            </a:r>
            <a:endParaRPr lang="pt-BR" sz="2000" b="1" dirty="0">
              <a:solidFill>
                <a:srgbClr val="0054A4"/>
              </a:solidFill>
              <a:latin typeface="Arial" panose="020B0604020202020204" pitchFamily="34" charset="0"/>
              <a:ea typeface="Lato" panose="020F0502020204030203" pitchFamily="34" charset="0"/>
              <a:cs typeface="Arial" panose="020B0604020202020204" pitchFamily="34" charset="0"/>
            </a:endParaRPr>
          </a:p>
        </p:txBody>
      </p:sp>
    </p:spTree>
    <p:extLst>
      <p:ext uri="{BB962C8B-B14F-4D97-AF65-F5344CB8AC3E}">
        <p14:creationId xmlns:p14="http://schemas.microsoft.com/office/powerpoint/2010/main" val="409921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heme/theme1.xml><?xml version="1.0" encoding="utf-8"?>
<a:theme xmlns:a="http://schemas.openxmlformats.org/drawingml/2006/main" name="Mestre">
  <a:themeElements>
    <a:clrScheme name="BSC_personalizada">
      <a:dk1>
        <a:srgbClr val="595959"/>
      </a:dk1>
      <a:lt1>
        <a:sysClr val="window" lastClr="FFFFFF"/>
      </a:lt1>
      <a:dk2>
        <a:srgbClr val="44546A"/>
      </a:dk2>
      <a:lt2>
        <a:srgbClr val="E7E6E6"/>
      </a:lt2>
      <a:accent1>
        <a:srgbClr val="A2BD30"/>
      </a:accent1>
      <a:accent2>
        <a:srgbClr val="0054A4"/>
      </a:accent2>
      <a:accent3>
        <a:srgbClr val="646464"/>
      </a:accent3>
      <a:accent4>
        <a:srgbClr val="A6A6A6"/>
      </a:accent4>
      <a:accent5>
        <a:srgbClr val="BFBFBF"/>
      </a:accent5>
      <a:accent6>
        <a:srgbClr val="006666"/>
      </a:accent6>
      <a:hlink>
        <a:srgbClr val="432C84"/>
      </a:hlink>
      <a:folHlink>
        <a:srgbClr val="FF9933"/>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latorio interno_template_vs05-PORTUGUES" id="{3E753296-5D4E-4514-BFC0-79C06AC23CA8}" vid="{2D6BFAEE-332F-4B08-9080-0F9E08EAE6B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14E7E62CF57F04B88B6961242CF97B2" ma:contentTypeVersion="1" ma:contentTypeDescription="Crie um novo documento." ma:contentTypeScope="" ma:versionID="9c987f34f521041d20a2d9a3356c5c59">
  <xsd:schema xmlns:xsd="http://www.w3.org/2001/XMLSchema" xmlns:xs="http://www.w3.org/2001/XMLSchema" xmlns:p="http://schemas.microsoft.com/office/2006/metadata/properties" xmlns:ns2="5efd36ea-e91e-4e25-9ed4-e6668a714d89" targetNamespace="http://schemas.microsoft.com/office/2006/metadata/properties" ma:root="true" ma:fieldsID="8e261398a8e52092ff2342957cd040c0" ns2:_="">
    <xsd:import namespace="5efd36ea-e91e-4e25-9ed4-e6668a714d89"/>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d36ea-e91e-4e25-9ed4-e6668a714d89"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efd36ea-e91e-4e25-9ed4-e6668a714d89">
      <UserInfo>
        <DisplayName/>
        <AccountId xsi:nil="true"/>
        <AccountType/>
      </UserInfo>
    </SharedWithUsers>
  </documentManagement>
</p:properties>
</file>

<file path=customXml/itemProps1.xml><?xml version="1.0" encoding="utf-8"?>
<ds:datastoreItem xmlns:ds="http://schemas.openxmlformats.org/officeDocument/2006/customXml" ds:itemID="{00AD42B7-14DF-4945-86B0-DBFE29A940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fd36ea-e91e-4e25-9ed4-e6668a714d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9C5283-5F04-4290-8C3B-FA6D175D1A2E}">
  <ds:schemaRefs>
    <ds:schemaRef ds:uri="http://schemas.microsoft.com/sharepoint/v3/contenttype/forms"/>
  </ds:schemaRefs>
</ds:datastoreItem>
</file>

<file path=customXml/itemProps3.xml><?xml version="1.0" encoding="utf-8"?>
<ds:datastoreItem xmlns:ds="http://schemas.openxmlformats.org/officeDocument/2006/customXml" ds:itemID="{47D84BE4-9AFE-4E53-9070-064253759322}">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terms/"/>
    <ds:schemaRef ds:uri="http://purl.org/dc/elements/1.1/"/>
    <ds:schemaRef ds:uri="5efd36ea-e91e-4e25-9ed4-e6668a714d89"/>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6344</TotalTime>
  <Words>818</Words>
  <Application>Microsoft Office PowerPoint</Application>
  <PresentationFormat>Widescreen</PresentationFormat>
  <Paragraphs>96</Paragraphs>
  <Slides>12</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MS PGothic</vt:lpstr>
      <vt:lpstr>Arial</vt:lpstr>
      <vt:lpstr>Calibri</vt:lpstr>
      <vt:lpstr>Lato</vt:lpstr>
      <vt:lpstr>Wingdings</vt:lpstr>
      <vt:lpstr>Mestre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ADICIONAR TÍTULO</dc:title>
  <dc:creator>Vitor de Moraes</dc:creator>
  <cp:lastModifiedBy>Mateus Henrique Gomes da Rocha</cp:lastModifiedBy>
  <cp:revision>140</cp:revision>
  <cp:lastPrinted>2016-09-09T19:08:21Z</cp:lastPrinted>
  <dcterms:created xsi:type="dcterms:W3CDTF">2016-09-08T13:34:01Z</dcterms:created>
  <dcterms:modified xsi:type="dcterms:W3CDTF">2025-05-02T19:52:49Z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0x010100314E7E62CF57F04B88B6961242CF97B2</vt:lpwstr>
  </property>
  <property fmtid="{D5CDD505-2E9C-101B-9397-08002B2CF9AE}" pid="3" name="Order">
    <vt:r8>15000</vt:r8>
  </property>
  <property fmtid="{D5CDD505-2E9C-101B-9397-08002B2CF9AE}" pid="4" name="TemplateUrl">
    <vt:lpwstr/>
  </property>
  <property fmtid="{D5CDD505-2E9C-101B-9397-08002B2CF9AE}" pid="5" name="xd_Signature">
    <vt:bool>false</vt:bool>
  </property>
  <property fmtid="{D5CDD505-2E9C-101B-9397-08002B2CF9AE}" pid="6" name="xd_ProgID">
    <vt:lpwstr/>
  </property>
</Properties>
</file>