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41" r:id="rId5"/>
    <p:sldId id="468" r:id="rId6"/>
    <p:sldId id="470" r:id="rId7"/>
    <p:sldId id="471" r:id="rId8"/>
    <p:sldId id="472" r:id="rId9"/>
    <p:sldId id="480" r:id="rId10"/>
    <p:sldId id="479" r:id="rId11"/>
    <p:sldId id="481" r:id="rId12"/>
    <p:sldId id="482" r:id="rId13"/>
    <p:sldId id="467" r:id="rId14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1A3"/>
    <a:srgbClr val="FF9933"/>
    <a:srgbClr val="6CC82A"/>
    <a:srgbClr val="0054A4"/>
    <a:srgbClr val="7F7F7F"/>
    <a:srgbClr val="432C84"/>
    <a:srgbClr val="006666"/>
    <a:srgbClr val="BFBF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5781" autoAdjust="0"/>
  </p:normalViewPr>
  <p:slideViewPr>
    <p:cSldViewPr snapToGrid="0">
      <p:cViewPr varScale="1">
        <p:scale>
          <a:sx n="109" d="100"/>
          <a:sy n="109" d="100"/>
        </p:scale>
        <p:origin x="63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1008"/>
    </p:cViewPr>
  </p:sorterViewPr>
  <p:notesViewPr>
    <p:cSldViewPr snapToGrid="0">
      <p:cViewPr varScale="1">
        <p:scale>
          <a:sx n="74" d="100"/>
          <a:sy n="74" d="100"/>
        </p:scale>
        <p:origin x="35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6172985-3D85-42C8-A50B-6DD8E34DE9D8}" type="datetimeFigureOut">
              <a:rPr lang="en-US"/>
              <a:pPr>
                <a:defRPr/>
              </a:pPr>
              <a:t>6/10/2025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7C22F0-EBB1-4E9B-B6E6-1310061239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4A6606-5EAD-4B3E-9878-83F20A81341D}" type="datetimeFigureOut">
              <a:rPr lang="pt-BR"/>
              <a:pPr>
                <a:defRPr/>
              </a:pPr>
              <a:t>10/06/2025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4B14C5-DAFA-4DFB-A65E-93D0DBB285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49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 hasCustomPrompt="1"/>
          </p:nvPr>
        </p:nvSpPr>
        <p:spPr>
          <a:xfrm>
            <a:off x="803275" y="3444801"/>
            <a:ext cx="4073524" cy="1034144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cap="all" baseline="0">
                <a:solidFill>
                  <a:srgbClr val="A2BD3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4" name="Espaço Reservado para Texto 23"/>
          <p:cNvSpPr>
            <a:spLocks noGrp="1"/>
          </p:cNvSpPr>
          <p:nvPr>
            <p:ph type="body" sz="quarter" idx="10" hasCustomPrompt="1"/>
          </p:nvPr>
        </p:nvSpPr>
        <p:spPr>
          <a:xfrm>
            <a:off x="803275" y="4740428"/>
            <a:ext cx="4103687" cy="881062"/>
          </a:xfrm>
        </p:spPr>
        <p:txBody>
          <a:bodyPr/>
          <a:lstStyle>
            <a:lvl1pPr marL="0" indent="0">
              <a:buNone/>
              <a:defRPr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dirty="0"/>
              <a:t>ANO | Mês</a:t>
            </a:r>
          </a:p>
        </p:txBody>
      </p:sp>
    </p:spTree>
    <p:extLst>
      <p:ext uri="{BB962C8B-B14F-4D97-AF65-F5344CB8AC3E}">
        <p14:creationId xmlns:p14="http://schemas.microsoft.com/office/powerpoint/2010/main" val="399754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g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6448" y="1968123"/>
            <a:ext cx="4680000" cy="403200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 hasCustomPrompt="1"/>
          </p:nvPr>
        </p:nvSpPr>
        <p:spPr>
          <a:xfrm>
            <a:off x="805543" y="1968123"/>
            <a:ext cx="4680000" cy="4032000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x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68123"/>
            <a:ext cx="4680000" cy="403200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sz="quarter" idx="11" hasCustomPrompt="1"/>
          </p:nvPr>
        </p:nvSpPr>
        <p:spPr>
          <a:xfrm>
            <a:off x="6565081" y="1981570"/>
            <a:ext cx="4680000" cy="4032000"/>
          </a:xfrm>
        </p:spPr>
        <p:txBody>
          <a:bodyPr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noProof="0" dirty="0"/>
              <a:t>[clique para adicionar imagem]</a:t>
            </a:r>
          </a:p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box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719637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562725" y="2479675"/>
            <a:ext cx="471805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2" y="2548890"/>
            <a:ext cx="4680000" cy="3435986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7392" y="2548890"/>
            <a:ext cx="4680000" cy="3435986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5542" y="1979111"/>
            <a:ext cx="4680000" cy="468000"/>
          </a:xfr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96539" y="1979111"/>
            <a:ext cx="4680000" cy="468000"/>
          </a:xfr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00048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815749" y="2479675"/>
            <a:ext cx="4719637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6551839" y="2479675"/>
            <a:ext cx="471805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16428" y="1979111"/>
            <a:ext cx="4716000" cy="468000"/>
          </a:xfr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54657" y="1979111"/>
            <a:ext cx="4716000" cy="468000"/>
          </a:xfr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00048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2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828449" y="2479675"/>
            <a:ext cx="4719637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6551839" y="2479675"/>
            <a:ext cx="471805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16428" y="1979111"/>
            <a:ext cx="4716000" cy="468000"/>
          </a:xfr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54657" y="1979111"/>
            <a:ext cx="4716000" cy="468000"/>
          </a:xfr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 hasCustomPrompt="1"/>
          </p:nvPr>
        </p:nvSpPr>
        <p:spPr>
          <a:xfrm>
            <a:off x="815975" y="2512239"/>
            <a:ext cx="4716463" cy="3472635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pt-BR" dirty="0"/>
              <a:t>[Clique para adicionar gráfico]</a:t>
            </a:r>
          </a:p>
        </p:txBody>
      </p:sp>
      <p:sp>
        <p:nvSpPr>
          <p:cNvPr id="10" name="Chart Placeholder 3"/>
          <p:cNvSpPr>
            <a:spLocks noGrp="1"/>
          </p:cNvSpPr>
          <p:nvPr>
            <p:ph type="chart" sz="quarter" idx="18" hasCustomPrompt="1"/>
          </p:nvPr>
        </p:nvSpPr>
        <p:spPr>
          <a:xfrm>
            <a:off x="6564312" y="2606174"/>
            <a:ext cx="4716463" cy="347263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 sz="1400"/>
            </a:lvl1pPr>
          </a:lstStyle>
          <a:p>
            <a:r>
              <a:rPr lang="pt-BR" dirty="0"/>
              <a:t>[Clique para adicionar gráfico]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06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2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7" hasCustomPrompt="1"/>
          </p:nvPr>
        </p:nvSpPr>
        <p:spPr>
          <a:xfrm>
            <a:off x="4048123" y="2420938"/>
            <a:ext cx="7232652" cy="35639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pt-BR" dirty="0"/>
              <a:t>[clique para adicionar gráfico]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cxnSp>
        <p:nvCxnSpPr>
          <p:cNvPr id="13" name="Conector reto 10"/>
          <p:cNvCxnSpPr/>
          <p:nvPr userDrawn="1"/>
        </p:nvCxnSpPr>
        <p:spPr>
          <a:xfrm>
            <a:off x="4048125" y="2406650"/>
            <a:ext cx="6467475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4048124" y="1952625"/>
            <a:ext cx="6467475" cy="468000"/>
          </a:xfr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1169894" y="1952625"/>
            <a:ext cx="2581835" cy="381616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pt-BR" dirty="0"/>
              <a:t>[clique para adicionar imagem]</a:t>
            </a:r>
          </a:p>
        </p:txBody>
      </p:sp>
    </p:spTree>
    <p:extLst>
      <p:ext uri="{BB962C8B-B14F-4D97-AF65-F5344CB8AC3E}">
        <p14:creationId xmlns:p14="http://schemas.microsoft.com/office/powerpoint/2010/main" val="152980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Title_1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57822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81894" y="2548889"/>
            <a:ext cx="4680000" cy="3461617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5542" y="1963613"/>
            <a:ext cx="4680000" cy="468000"/>
          </a:xfr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81041" y="1963613"/>
            <a:ext cx="4680000" cy="468000"/>
          </a:xfr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794657" y="1110934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1Title_1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514673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57822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81894" y="2548889"/>
            <a:ext cx="4680000" cy="3461617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5542" y="1963613"/>
            <a:ext cx="5146730" cy="468000"/>
          </a:xfr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81041" y="1963613"/>
            <a:ext cx="4680000" cy="468000"/>
          </a:xfr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4672" y="1124712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 hasCustomPrompt="1"/>
          </p:nvPr>
        </p:nvSpPr>
        <p:spPr>
          <a:xfrm>
            <a:off x="804862" y="2549525"/>
            <a:ext cx="5146675" cy="343535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pt-BR" dirty="0"/>
              <a:t>[Clique para adicionar gráfico]</a:t>
            </a:r>
          </a:p>
        </p:txBody>
      </p:sp>
    </p:spTree>
    <p:extLst>
      <p:ext uri="{BB962C8B-B14F-4D97-AF65-F5344CB8AC3E}">
        <p14:creationId xmlns:p14="http://schemas.microsoft.com/office/powerpoint/2010/main" val="1930500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box_1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56554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2548889"/>
            <a:ext cx="4680000" cy="3461617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4863" y="1979111"/>
            <a:ext cx="4680000" cy="468000"/>
          </a:xfr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65543" y="1979111"/>
            <a:ext cx="4680000" cy="468000"/>
          </a:xfr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10934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1box_1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240103" y="2479675"/>
            <a:ext cx="500544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2548889"/>
            <a:ext cx="4680000" cy="3461617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4863" y="1979111"/>
            <a:ext cx="4680000" cy="468000"/>
          </a:xfr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40103" y="1979111"/>
            <a:ext cx="5005440" cy="468000"/>
          </a:xfr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7" hasCustomPrompt="1"/>
          </p:nvPr>
        </p:nvSpPr>
        <p:spPr>
          <a:xfrm>
            <a:off x="6240463" y="2549525"/>
            <a:ext cx="5005387" cy="343535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 sz="1400"/>
            </a:lvl1pPr>
          </a:lstStyle>
          <a:p>
            <a:r>
              <a:rPr lang="pt-BR" dirty="0"/>
              <a:t>[Clique para adicionar gráfico]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97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_sem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5749" y="261938"/>
            <a:ext cx="10440000" cy="674687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dirty="0"/>
              <a:t>CLIQUE PARA EDITAR O TÍTULO MESTRE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g_Titl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 userDrawn="1"/>
        </p:nvCxnSpPr>
        <p:spPr>
          <a:xfrm>
            <a:off x="6588168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68" y="2548889"/>
            <a:ext cx="4680000" cy="3586868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68" y="1968225"/>
            <a:ext cx="4808702" cy="468000"/>
          </a:xfr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0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17" hasCustomPrompt="1"/>
          </p:nvPr>
        </p:nvSpPr>
        <p:spPr>
          <a:xfrm>
            <a:off x="816428" y="2547306"/>
            <a:ext cx="5040000" cy="3463200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17" hasCustomPrompt="1"/>
          </p:nvPr>
        </p:nvSpPr>
        <p:spPr>
          <a:xfrm>
            <a:off x="805543" y="1832460"/>
            <a:ext cx="5040000" cy="1956062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8" name="Espaço Reservado para Imagem 3"/>
          <p:cNvSpPr>
            <a:spLocks noGrp="1"/>
          </p:cNvSpPr>
          <p:nvPr>
            <p:ph type="pic" sz="quarter" idx="18" hasCustomPrompt="1"/>
          </p:nvPr>
        </p:nvSpPr>
        <p:spPr>
          <a:xfrm>
            <a:off x="805543" y="4028813"/>
            <a:ext cx="5040000" cy="1956062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2371551"/>
            <a:ext cx="5184775" cy="1363183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95999" y="1844675"/>
            <a:ext cx="5184775" cy="468000"/>
          </a:xfr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20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4555689"/>
            <a:ext cx="5184775" cy="1363183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4" name="Espaço Reservado para Texto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028813"/>
            <a:ext cx="5184775" cy="468000"/>
          </a:xfr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20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  <p:extLst>
      <p:ext uri="{BB962C8B-B14F-4D97-AF65-F5344CB8AC3E}">
        <p14:creationId xmlns:p14="http://schemas.microsoft.com/office/powerpoint/2010/main" val="101658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3"/>
          <p:cNvSpPr>
            <a:spLocks noGrp="1"/>
          </p:cNvSpPr>
          <p:nvPr>
            <p:ph type="pic" sz="quarter" idx="18" hasCustomPrompt="1"/>
          </p:nvPr>
        </p:nvSpPr>
        <p:spPr>
          <a:xfrm>
            <a:off x="805542" y="1292224"/>
            <a:ext cx="6149295" cy="4692651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17" hasCustomPrompt="1"/>
          </p:nvPr>
        </p:nvSpPr>
        <p:spPr>
          <a:xfrm>
            <a:off x="7235264" y="1292224"/>
            <a:ext cx="3375585" cy="225266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16" name="Espaço Reservado para Imagem 3"/>
          <p:cNvSpPr>
            <a:spLocks noGrp="1"/>
          </p:cNvSpPr>
          <p:nvPr>
            <p:ph type="pic" sz="quarter" idx="19" hasCustomPrompt="1"/>
          </p:nvPr>
        </p:nvSpPr>
        <p:spPr>
          <a:xfrm>
            <a:off x="7229194" y="3732212"/>
            <a:ext cx="3375585" cy="225266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81882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3"/>
          <p:cNvSpPr>
            <a:spLocks noGrp="1"/>
          </p:cNvSpPr>
          <p:nvPr>
            <p:ph type="pic" sz="quarter" idx="18" hasCustomPrompt="1"/>
          </p:nvPr>
        </p:nvSpPr>
        <p:spPr>
          <a:xfrm>
            <a:off x="805542" y="1292224"/>
            <a:ext cx="3174787" cy="4692651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10" name="Espaço Reservado para Imagem 3"/>
          <p:cNvSpPr>
            <a:spLocks noGrp="1"/>
          </p:cNvSpPr>
          <p:nvPr>
            <p:ph type="pic" sz="quarter" idx="19" hasCustomPrompt="1"/>
          </p:nvPr>
        </p:nvSpPr>
        <p:spPr>
          <a:xfrm>
            <a:off x="4458086" y="1292224"/>
            <a:ext cx="3174787" cy="4692651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11" name="Espaço Reservado para Imagem 3"/>
          <p:cNvSpPr>
            <a:spLocks noGrp="1"/>
          </p:cNvSpPr>
          <p:nvPr>
            <p:ph type="pic" sz="quarter" idx="20" hasCustomPrompt="1"/>
          </p:nvPr>
        </p:nvSpPr>
        <p:spPr>
          <a:xfrm>
            <a:off x="8110630" y="1292224"/>
            <a:ext cx="3174787" cy="4692651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75310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3"/>
          <p:cNvSpPr>
            <a:spLocks noGrp="1"/>
          </p:cNvSpPr>
          <p:nvPr>
            <p:ph type="pic" sz="quarter" idx="19" hasCustomPrompt="1"/>
          </p:nvPr>
        </p:nvSpPr>
        <p:spPr>
          <a:xfrm>
            <a:off x="4095189" y="2360613"/>
            <a:ext cx="3535363" cy="2654300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13" name="Espaço Reservado para Imagem 3"/>
          <p:cNvSpPr>
            <a:spLocks noGrp="1"/>
          </p:cNvSpPr>
          <p:nvPr>
            <p:ph type="pic" sz="quarter" idx="20" hasCustomPrompt="1"/>
          </p:nvPr>
        </p:nvSpPr>
        <p:spPr>
          <a:xfrm>
            <a:off x="7745412" y="2360613"/>
            <a:ext cx="3535363" cy="2654300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8" name="Espaço Reservado para Imagem 3"/>
          <p:cNvSpPr>
            <a:spLocks noGrp="1"/>
          </p:cNvSpPr>
          <p:nvPr>
            <p:ph type="pic" sz="quarter" idx="18" hasCustomPrompt="1"/>
          </p:nvPr>
        </p:nvSpPr>
        <p:spPr>
          <a:xfrm>
            <a:off x="805542" y="1506538"/>
            <a:ext cx="3174787" cy="4149725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dirty="0"/>
              <a:t>CLIQUE PARA EDITAR O TÍTULO MESTRE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148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_box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719637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2" y="2548889"/>
            <a:ext cx="4715147" cy="3613372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5541" y="2014538"/>
            <a:ext cx="4932649" cy="441325"/>
          </a:xfr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0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sz="quarter" idx="16" hasCustomPrompt="1"/>
          </p:nvPr>
        </p:nvSpPr>
        <p:spPr>
          <a:xfrm>
            <a:off x="6229577" y="1952625"/>
            <a:ext cx="5041080" cy="4032000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2551176"/>
            <a:ext cx="3176523" cy="3461617"/>
          </a:xfr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4462272" y="2548889"/>
            <a:ext cx="3176523" cy="3461617"/>
          </a:xfr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/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/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/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/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8092440" y="2548889"/>
            <a:ext cx="3176523" cy="3461617"/>
          </a:xfr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8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box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6865" y="2548889"/>
            <a:ext cx="3176523" cy="3461617"/>
          </a:xfr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4462272" y="2551176"/>
            <a:ext cx="3176523" cy="3461617"/>
          </a:xfr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/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/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/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/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8092440" y="2548889"/>
            <a:ext cx="3176523" cy="3461617"/>
          </a:xfr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/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/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/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/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806865" y="1961541"/>
            <a:ext cx="3175200" cy="468000"/>
          </a:xfrm>
        </p:spPr>
        <p:txBody>
          <a:bodyPr anchor="b">
            <a:noAutofit/>
          </a:bodyPr>
          <a:lstStyle>
            <a:lvl1pPr marL="0" indent="0">
              <a:buNone/>
              <a:defRPr sz="1200" b="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0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62272" y="1961541"/>
            <a:ext cx="3175200" cy="468000"/>
          </a:xfrm>
        </p:spPr>
        <p:txBody>
          <a:bodyPr anchor="b">
            <a:noAutofit/>
          </a:bodyPr>
          <a:lstStyle>
            <a:lvl1pPr marL="0" indent="0">
              <a:buNone/>
              <a:defRPr sz="1200" b="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8093763" y="1961541"/>
            <a:ext cx="3175200" cy="468000"/>
          </a:xfrm>
        </p:spPr>
        <p:txBody>
          <a:bodyPr anchor="b">
            <a:noAutofit/>
          </a:bodyPr>
          <a:lstStyle>
            <a:lvl1pPr marL="0" indent="0">
              <a:buNone/>
              <a:defRPr sz="1200" b="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2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5" name="Espaço Reservado para Tabela 4"/>
          <p:cNvSpPr>
            <a:spLocks noGrp="1"/>
          </p:cNvSpPr>
          <p:nvPr>
            <p:ph type="tbl" sz="quarter" idx="12" hasCustomPrompt="1"/>
          </p:nvPr>
        </p:nvSpPr>
        <p:spPr>
          <a:xfrm>
            <a:off x="805543" y="1969949"/>
            <a:ext cx="10440000" cy="3991999"/>
          </a:xfr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tabela]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92000" cy="259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_com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5176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12192000" cy="3562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Espaço Reservado para Texto 5"/>
          <p:cNvSpPr txBox="1">
            <a:spLocks/>
          </p:cNvSpPr>
          <p:nvPr userDrawn="1"/>
        </p:nvSpPr>
        <p:spPr>
          <a:xfrm>
            <a:off x="804863" y="6484938"/>
            <a:ext cx="4494212" cy="23653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noProof="0" dirty="0"/>
              <a:t>This document is confidential and intended solely for the use and information of the addressee only.</a:t>
            </a:r>
          </a:p>
        </p:txBody>
      </p:sp>
      <p:sp>
        <p:nvSpPr>
          <p:cNvPr id="5" name="Espaço Reservado para Texto 5"/>
          <p:cNvSpPr txBox="1">
            <a:spLocks/>
          </p:cNvSpPr>
          <p:nvPr userDrawn="1"/>
        </p:nvSpPr>
        <p:spPr>
          <a:xfrm>
            <a:off x="5897563" y="6483350"/>
            <a:ext cx="396875" cy="2397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defRPr/>
            </a:pPr>
            <a:fld id="{06236C9B-0FB4-473E-8819-A3ABBD43982B}" type="slidenum">
              <a:rPr lang="en-US" noProof="0" smtClean="0"/>
              <a:pPr algn="ctr" fontAlgn="auto">
                <a:defRPr/>
              </a:pPr>
              <a:t>‹nº›</a:t>
            </a:fld>
            <a:endParaRPr lang="en-US" noProof="0" dirty="0"/>
          </a:p>
        </p:txBody>
      </p:sp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</p:spPr>
        <p:txBody>
          <a:bodyPr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76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dirty="0"/>
              <a:t>CLIQUE PARA EDITAR O TÍTULO MESTRE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2152185"/>
            <a:ext cx="10476000" cy="38583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3997"/>
            <a:ext cx="10476000" cy="63919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  <p:extLst>
      <p:ext uri="{BB962C8B-B14F-4D97-AF65-F5344CB8AC3E}">
        <p14:creationId xmlns:p14="http://schemas.microsoft.com/office/powerpoint/2010/main" val="1937320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 hasCustomPrompt="1"/>
          </p:nvPr>
        </p:nvSpPr>
        <p:spPr>
          <a:xfrm>
            <a:off x="313419" y="3287486"/>
            <a:ext cx="4073524" cy="1034144"/>
          </a:xfrm>
        </p:spPr>
        <p:txBody>
          <a:bodyPr anchor="t"/>
          <a:lstStyle>
            <a:lvl1pPr>
              <a:defRPr>
                <a:solidFill>
                  <a:srgbClr val="A2BD30"/>
                </a:solidFill>
              </a:defRPr>
            </a:lvl1pPr>
          </a:lstStyle>
          <a:p>
            <a:r>
              <a:rPr lang="pt-BR" dirty="0"/>
              <a:t>ADD TITLE</a:t>
            </a:r>
          </a:p>
        </p:txBody>
      </p:sp>
      <p:sp>
        <p:nvSpPr>
          <p:cNvPr id="24" name="Espaço Reservado para Texto 23"/>
          <p:cNvSpPr>
            <a:spLocks noGrp="1"/>
          </p:cNvSpPr>
          <p:nvPr>
            <p:ph type="body" sz="quarter" idx="10" hasCustomPrompt="1"/>
          </p:nvPr>
        </p:nvSpPr>
        <p:spPr>
          <a:xfrm>
            <a:off x="313419" y="4583113"/>
            <a:ext cx="4103687" cy="881062"/>
          </a:xfrm>
        </p:spPr>
        <p:txBody>
          <a:bodyPr/>
          <a:lstStyle>
            <a:lvl1pPr marL="0" indent="0">
              <a:buNone/>
              <a:defRPr>
                <a:solidFill>
                  <a:srgbClr val="0054A4"/>
                </a:solidFill>
              </a:defRPr>
            </a:lvl1pPr>
          </a:lstStyle>
          <a:p>
            <a:pPr lvl="0"/>
            <a:r>
              <a:rPr lang="pt-BR" dirty="0"/>
              <a:t>YEAR | MONTH</a:t>
            </a:r>
          </a:p>
        </p:txBody>
      </p:sp>
    </p:spTree>
    <p:extLst>
      <p:ext uri="{BB962C8B-B14F-4D97-AF65-F5344CB8AC3E}">
        <p14:creationId xmlns:p14="http://schemas.microsoft.com/office/powerpoint/2010/main" val="5507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_1 bloco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dirty="0"/>
              <a:t>CLIQUE PARA EDITAR O TÍTULO MESTRE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66203"/>
            <a:ext cx="10440000" cy="4032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370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_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370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6" name="Espaço Reservado para Gráfico 5"/>
          <p:cNvSpPr>
            <a:spLocks noGrp="1"/>
          </p:cNvSpPr>
          <p:nvPr>
            <p:ph type="chart" sz="quarter" idx="12" hasCustomPrompt="1"/>
          </p:nvPr>
        </p:nvSpPr>
        <p:spPr>
          <a:xfrm>
            <a:off x="805543" y="1970555"/>
            <a:ext cx="10440000" cy="4032000"/>
          </a:xfrm>
        </p:spPr>
        <p:txBody>
          <a:bodyPr rtlCol="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gráfico]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_subtitulo_1 bloco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66203"/>
            <a:ext cx="10440000" cy="4032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_2blocos_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66209"/>
            <a:ext cx="4680000" cy="403200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6928" y="1966209"/>
            <a:ext cx="4680000" cy="403200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370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1_bloco_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52625"/>
            <a:ext cx="4680000" cy="403225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370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2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66396" y="1952625"/>
            <a:ext cx="4715147" cy="4032000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07611"/>
            <a:ext cx="10440000" cy="720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5749" y="261938"/>
            <a:ext cx="10440000" cy="6746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TÍTULO MESTRE</a:t>
            </a:r>
            <a:endParaRPr lang="en-US" noProof="0" dirty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04863" y="1970088"/>
            <a:ext cx="10440000" cy="4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804863" y="968375"/>
            <a:ext cx="10526712" cy="0"/>
          </a:xfrm>
          <a:prstGeom prst="line">
            <a:avLst/>
          </a:prstGeom>
          <a:ln w="28575"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5"/>
          <p:cNvSpPr txBox="1">
            <a:spLocks/>
          </p:cNvSpPr>
          <p:nvPr/>
        </p:nvSpPr>
        <p:spPr>
          <a:xfrm>
            <a:off x="804863" y="6484938"/>
            <a:ext cx="4494212" cy="23653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noProof="0" dirty="0"/>
              <a:t>This document is confidential and intended solely for the use and information of the addressee only.</a:t>
            </a:r>
          </a:p>
        </p:txBody>
      </p:sp>
      <p:sp>
        <p:nvSpPr>
          <p:cNvPr id="15" name="Espaço Reservado para Texto 5"/>
          <p:cNvSpPr txBox="1">
            <a:spLocks/>
          </p:cNvSpPr>
          <p:nvPr/>
        </p:nvSpPr>
        <p:spPr>
          <a:xfrm>
            <a:off x="5897563" y="6483350"/>
            <a:ext cx="396875" cy="2397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defRPr/>
            </a:pPr>
            <a:fld id="{8BC25885-5991-43AF-88AE-3D0632007B96}" type="slidenum">
              <a:rPr lang="en-US" noProof="0" smtClean="0"/>
              <a:pPr algn="ctr" fontAlgn="auto">
                <a:defRPr/>
              </a:pPr>
              <a:t>‹nº›</a:t>
            </a:fld>
            <a:endParaRPr lang="en-US" noProof="0" dirty="0"/>
          </a:p>
        </p:txBody>
      </p:sp>
      <p:pic>
        <p:nvPicPr>
          <p:cNvPr id="10" name="Picture 2" descr="G:\Interno\2019\Logo Bracell nova versões\bracell_logo_FA.PNG"/>
          <p:cNvPicPr>
            <a:picLocks noChangeAspect="1" noChangeArrowheads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219" y="6449758"/>
            <a:ext cx="777318" cy="1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62" r:id="rId12"/>
    <p:sldLayoutId id="2147483763" r:id="rId13"/>
    <p:sldLayoutId id="2147483790" r:id="rId14"/>
    <p:sldLayoutId id="2147483791" r:id="rId15"/>
    <p:sldLayoutId id="2147483764" r:id="rId16"/>
    <p:sldLayoutId id="2147483789" r:id="rId17"/>
    <p:sldLayoutId id="2147483765" r:id="rId18"/>
    <p:sldLayoutId id="2147483788" r:id="rId19"/>
    <p:sldLayoutId id="2147483766" r:id="rId20"/>
    <p:sldLayoutId id="2147483780" r:id="rId21"/>
    <p:sldLayoutId id="2147483781" r:id="rId22"/>
    <p:sldLayoutId id="2147483782" r:id="rId23"/>
    <p:sldLayoutId id="2147483783" r:id="rId24"/>
    <p:sldLayoutId id="2147483767" r:id="rId25"/>
    <p:sldLayoutId id="2147483756" r:id="rId26"/>
    <p:sldLayoutId id="2147483757" r:id="rId27"/>
    <p:sldLayoutId id="2147483758" r:id="rId28"/>
    <p:sldLayoutId id="2147483768" r:id="rId29"/>
    <p:sldLayoutId id="2147483769" r:id="rId30"/>
    <p:sldLayoutId id="2147483771" r:id="rId31"/>
    <p:sldLayoutId id="2147483792" r:id="rId3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pt-BR" sz="3200" b="1" i="0" cap="all" baseline="0" dirty="0">
          <a:solidFill>
            <a:schemeClr val="tx1"/>
          </a:solidFill>
          <a:latin typeface="+mn-lt"/>
          <a:ea typeface="MS PGothic" pitchFamily="34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9pPr>
    </p:titleStyle>
    <p:bodyStyle>
      <a:lvl1pPr marL="228600" indent="-228600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Arial" pitchFamily="34" charset="0"/>
        <a:buChar char="•"/>
        <a:defRPr sz="1800" kern="1200" baseline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Calibri" pitchFamily="34" charset="0"/>
        <a:buChar char="‒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Wingdings" pitchFamily="2" charset="2"/>
        <a:buChar char="§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Arial" pitchFamily="34" charset="0"/>
        <a:buChar char="•"/>
        <a:defRPr sz="1800" kern="1200" baseline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Calibri" pitchFamily="34" charset="0"/>
        <a:buChar char="‒"/>
        <a:defRPr sz="1800" kern="1200" baseline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595" userDrawn="1">
          <p15:clr>
            <a:srgbClr val="F26B43"/>
          </p15:clr>
        </p15:guide>
        <p15:guide id="6" orient="horz" pos="68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orient="horz" pos="1230" userDrawn="1">
          <p15:clr>
            <a:srgbClr val="F26B43"/>
          </p15:clr>
        </p15:guide>
        <p15:guide id="9" orient="horz" pos="3770" userDrawn="1">
          <p15:clr>
            <a:srgbClr val="F26B43"/>
          </p15:clr>
        </p15:guide>
        <p15:guide id="10" pos="3749" userDrawn="1">
          <p15:clr>
            <a:srgbClr val="F26B43"/>
          </p15:clr>
        </p15:guide>
        <p15:guide id="11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uporte-sgd@Bracel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bacmcvmsofexp02.bahiapulp.com/softexpert/login?page=ho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Interno\2019\Logo Bracell nova versões\Logo_Bracell_branca_PN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350" y="555624"/>
            <a:ext cx="3055938" cy="6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4A24C50E-CBED-7652-C9BB-4D8EDB9835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3F835EA-18B5-AB69-8FF7-95714B06C141}"/>
              </a:ext>
            </a:extLst>
          </p:cNvPr>
          <p:cNvSpPr txBox="1"/>
          <p:nvPr/>
        </p:nvSpPr>
        <p:spPr>
          <a:xfrm>
            <a:off x="2439908" y="5965082"/>
            <a:ext cx="6144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2250A4"/>
                </a:solidFill>
                <a:ea typeface="Lato" panose="020F0502020204030203" pitchFamily="34" charset="0"/>
              </a:rPr>
              <a:t>Manual – Importação em massa SGD</a:t>
            </a:r>
          </a:p>
        </p:txBody>
      </p:sp>
    </p:spTree>
    <p:extLst>
      <p:ext uri="{BB962C8B-B14F-4D97-AF65-F5344CB8AC3E}">
        <p14:creationId xmlns:p14="http://schemas.microsoft.com/office/powerpoint/2010/main" val="310200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3685B41B-DBC5-6630-3B70-A400DA2C2D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176271" cy="68580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C01501AE-F577-4F60-ADA6-D140BCEB6FCB}"/>
              </a:ext>
            </a:extLst>
          </p:cNvPr>
          <p:cNvSpPr txBox="1">
            <a:spLocks/>
          </p:cNvSpPr>
          <p:nvPr/>
        </p:nvSpPr>
        <p:spPr>
          <a:xfrm>
            <a:off x="1968136" y="4326030"/>
            <a:ext cx="2969624" cy="50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54A4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Obrigado! </a:t>
            </a:r>
          </a:p>
          <a:p>
            <a:endParaRPr lang="pt-BR" sz="3600" b="1" dirty="0">
              <a:solidFill>
                <a:srgbClr val="2250A4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FC47986-2270-42A0-9C30-A24199920CEB}"/>
              </a:ext>
            </a:extLst>
          </p:cNvPr>
          <p:cNvSpPr/>
          <p:nvPr/>
        </p:nvSpPr>
        <p:spPr>
          <a:xfrm>
            <a:off x="1698170" y="1152407"/>
            <a:ext cx="9710057" cy="1214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caso de dúvidas, procurar pelo suporte através do canal:</a:t>
            </a:r>
            <a:b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400" dirty="0">
                <a:solidFill>
                  <a:srgbClr val="2551A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suporte-sgd@Bracell.com</a:t>
            </a:r>
            <a:r>
              <a:rPr lang="pt-BR" sz="1400" dirty="0">
                <a:solidFill>
                  <a:srgbClr val="2551A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t-BR" sz="1400" dirty="0">
                <a:solidFill>
                  <a:srgbClr val="2551A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400" dirty="0">
                <a:solidFill>
                  <a:srgbClr val="2551A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>
              <a:solidFill>
                <a:srgbClr val="2551A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76E7A6-C41E-4774-9428-11456B022C75}"/>
              </a:ext>
            </a:extLst>
          </p:cNvPr>
          <p:cNvSpPr txBox="1"/>
          <p:nvPr/>
        </p:nvSpPr>
        <p:spPr>
          <a:xfrm>
            <a:off x="1968136" y="5428594"/>
            <a:ext cx="217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Criado por: Mateus Rocha</a:t>
            </a:r>
          </a:p>
        </p:txBody>
      </p:sp>
    </p:spTree>
    <p:extLst>
      <p:ext uri="{BB962C8B-B14F-4D97-AF65-F5344CB8AC3E}">
        <p14:creationId xmlns:p14="http://schemas.microsoft.com/office/powerpoint/2010/main" val="23882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3685B41B-DBC5-6630-3B70-A400DA2C2D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176271" cy="68580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4A3B107-9BC3-45B5-9832-A5132DA5D7CB}"/>
              </a:ext>
            </a:extLst>
          </p:cNvPr>
          <p:cNvSpPr txBox="1">
            <a:spLocks/>
          </p:cNvSpPr>
          <p:nvPr/>
        </p:nvSpPr>
        <p:spPr>
          <a:xfrm>
            <a:off x="1604335" y="321050"/>
            <a:ext cx="10413831" cy="445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Importação em massa </a:t>
            </a:r>
            <a:r>
              <a:rPr lang="pt-BR" sz="2000" b="1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  <a:endParaRPr lang="pt-BR" sz="2000" b="1" dirty="0">
              <a:solidFill>
                <a:srgbClr val="0054A4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endParaRPr lang="pt-BR" sz="2000" b="1" dirty="0">
              <a:solidFill>
                <a:srgbClr val="2250A4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A44E62-04AD-47F9-B7E7-DDB0C8C7F257}"/>
              </a:ext>
            </a:extLst>
          </p:cNvPr>
          <p:cNvSpPr txBox="1"/>
          <p:nvPr/>
        </p:nvSpPr>
        <p:spPr>
          <a:xfrm>
            <a:off x="1604335" y="1119510"/>
            <a:ext cx="815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Em </a:t>
            </a:r>
            <a:r>
              <a:rPr lang="pt-BR" sz="1200" b="1" u="sng" dirty="0"/>
              <a:t>HOME</a:t>
            </a:r>
            <a:r>
              <a:rPr lang="pt-BR" sz="1200" b="1" dirty="0"/>
              <a:t> </a:t>
            </a:r>
            <a:r>
              <a:rPr lang="pt-BR" sz="1200" dirty="0"/>
              <a:t>clique na aba:</a:t>
            </a:r>
            <a:r>
              <a:rPr lang="pt-BR" sz="1200" b="1" dirty="0"/>
              <a:t> </a:t>
            </a:r>
            <a:r>
              <a:rPr lang="pt-BR" sz="1200" b="1" u="sng" dirty="0"/>
              <a:t>SGD – Sistema de divergências</a:t>
            </a:r>
            <a:r>
              <a:rPr lang="pt-BR" sz="1200" u="sng" dirty="0"/>
              <a:t> </a:t>
            </a:r>
            <a:r>
              <a:rPr lang="pt-BR" sz="1200" dirty="0"/>
              <a:t>e selecione a opção </a:t>
            </a:r>
            <a:r>
              <a:rPr lang="pt-BR" sz="1200" b="1" u="sng" dirty="0"/>
              <a:t>COND – 2 – Importar Controle de Divergência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FA3ABB-41C3-4015-A03D-FFBEFEA4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48" y="2133414"/>
            <a:ext cx="7038503" cy="417234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1410776-1567-4CED-AB45-5B21F9D3ADA6}"/>
              </a:ext>
            </a:extLst>
          </p:cNvPr>
          <p:cNvCxnSpPr>
            <a:cxnSpLocks/>
          </p:cNvCxnSpPr>
          <p:nvPr/>
        </p:nvCxnSpPr>
        <p:spPr>
          <a:xfrm>
            <a:off x="4220308" y="1660779"/>
            <a:ext cx="0" cy="341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4DD4A04-B319-4A13-9DF0-0D908408D32E}"/>
              </a:ext>
            </a:extLst>
          </p:cNvPr>
          <p:cNvCxnSpPr>
            <a:cxnSpLocks/>
          </p:cNvCxnSpPr>
          <p:nvPr/>
        </p:nvCxnSpPr>
        <p:spPr>
          <a:xfrm flipH="1">
            <a:off x="7124700" y="4219587"/>
            <a:ext cx="700454" cy="3516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C28B1E-8566-4420-B2A0-B8CF50881C63}"/>
              </a:ext>
            </a:extLst>
          </p:cNvPr>
          <p:cNvCxnSpPr/>
          <p:nvPr/>
        </p:nvCxnSpPr>
        <p:spPr>
          <a:xfrm>
            <a:off x="3297115" y="3464169"/>
            <a:ext cx="1811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0D6FF3-FBBE-4565-A873-3E72A09929CB}"/>
              </a:ext>
            </a:extLst>
          </p:cNvPr>
          <p:cNvSpPr txBox="1"/>
          <p:nvPr/>
        </p:nvSpPr>
        <p:spPr>
          <a:xfrm>
            <a:off x="1604335" y="726572"/>
            <a:ext cx="815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u="sng" dirty="0"/>
              <a:t>URL SGD padrão: </a:t>
            </a:r>
            <a:r>
              <a:rPr lang="pt-BR" sz="1200" dirty="0">
                <a:hlinkClick r:id="rId4" tooltip="https://bacmcvmsofexp02.bahiapulp.com/softexpert/login?page=home"/>
              </a:rPr>
              <a:t>https://bacmcvmsofexp02.bahiapulp.com/softexpert/login?page=home</a:t>
            </a:r>
            <a:endParaRPr lang="pt-BR" sz="1200" b="1" u="sng" dirty="0"/>
          </a:p>
        </p:txBody>
      </p:sp>
    </p:spTree>
    <p:extLst>
      <p:ext uri="{BB962C8B-B14F-4D97-AF65-F5344CB8AC3E}">
        <p14:creationId xmlns:p14="http://schemas.microsoft.com/office/powerpoint/2010/main" val="13024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3685B41B-DBC5-6630-3B70-A400DA2C2D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176271" cy="68580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4A3B107-9BC3-45B5-9832-A5132DA5D7CB}"/>
              </a:ext>
            </a:extLst>
          </p:cNvPr>
          <p:cNvSpPr txBox="1">
            <a:spLocks/>
          </p:cNvSpPr>
          <p:nvPr/>
        </p:nvSpPr>
        <p:spPr>
          <a:xfrm>
            <a:off x="1616582" y="141153"/>
            <a:ext cx="10413831" cy="50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Importação em </a:t>
            </a:r>
            <a:r>
              <a:rPr lang="pt-BR" sz="2000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 </a:t>
            </a:r>
            <a:r>
              <a:rPr lang="pt-BR" sz="2000" b="1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  <a:endParaRPr lang="pt-BR" sz="2000" b="1" dirty="0">
              <a:solidFill>
                <a:srgbClr val="0054A4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5248C-E82A-4B6B-8E4A-17EDC5BE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13" y="2023598"/>
            <a:ext cx="3169452" cy="281080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98C6D5B-9384-4859-BA35-C855FAEF064C}"/>
              </a:ext>
            </a:extLst>
          </p:cNvPr>
          <p:cNvSpPr txBox="1"/>
          <p:nvPr/>
        </p:nvSpPr>
        <p:spPr>
          <a:xfrm>
            <a:off x="1616582" y="753098"/>
            <a:ext cx="815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Coloque o título como padrão: </a:t>
            </a:r>
            <a:br>
              <a:rPr lang="pt-BR" sz="1200" dirty="0"/>
            </a:br>
            <a:r>
              <a:rPr lang="pt-BR" sz="1200" dirty="0"/>
              <a:t>Lote 1 – DD/MM/AAAA</a:t>
            </a:r>
            <a:endParaRPr lang="pt-BR" sz="1200" b="1" u="sng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73D7C4-6F8B-4E4E-893F-080E4112588E}"/>
              </a:ext>
            </a:extLst>
          </p:cNvPr>
          <p:cNvSpPr txBox="1"/>
          <p:nvPr/>
        </p:nvSpPr>
        <p:spPr>
          <a:xfrm>
            <a:off x="1616582" y="1259113"/>
            <a:ext cx="815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Caso tenha dois lotes no mesmo dia para subir sempre mantenha padrão trocando apenas o lote, e mantenha a data, exemplo:</a:t>
            </a:r>
            <a:br>
              <a:rPr lang="pt-BR" sz="1200" dirty="0"/>
            </a:br>
            <a:r>
              <a:rPr lang="pt-BR" sz="1200" dirty="0"/>
              <a:t>Lote </a:t>
            </a:r>
            <a:r>
              <a:rPr lang="pt-BR" sz="1200" b="1" dirty="0"/>
              <a:t>2</a:t>
            </a:r>
            <a:r>
              <a:rPr lang="pt-BR" sz="1200" dirty="0"/>
              <a:t> – DD/MM/AAAA</a:t>
            </a:r>
            <a:endParaRPr lang="pt-BR" sz="1200" b="1" u="sng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1F3934C-A2DA-4AD1-87EF-9E66D8B28BF7}"/>
              </a:ext>
            </a:extLst>
          </p:cNvPr>
          <p:cNvCxnSpPr>
            <a:cxnSpLocks/>
          </p:cNvCxnSpPr>
          <p:nvPr/>
        </p:nvCxnSpPr>
        <p:spPr>
          <a:xfrm flipH="1">
            <a:off x="4435807" y="4020572"/>
            <a:ext cx="700454" cy="3516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475668D-EFD5-4E48-9F32-B356116B10CA}"/>
              </a:ext>
            </a:extLst>
          </p:cNvPr>
          <p:cNvSpPr txBox="1"/>
          <p:nvPr/>
        </p:nvSpPr>
        <p:spPr>
          <a:xfrm>
            <a:off x="1616582" y="5103954"/>
            <a:ext cx="815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Clique em </a:t>
            </a:r>
            <a:r>
              <a:rPr lang="pt-BR" sz="1200" b="1" dirty="0"/>
              <a:t>INICIAR</a:t>
            </a:r>
            <a:endParaRPr lang="pt-BR" sz="1200" b="1" u="sng" dirty="0"/>
          </a:p>
        </p:txBody>
      </p:sp>
    </p:spTree>
    <p:extLst>
      <p:ext uri="{BB962C8B-B14F-4D97-AF65-F5344CB8AC3E}">
        <p14:creationId xmlns:p14="http://schemas.microsoft.com/office/powerpoint/2010/main" val="338385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3685B41B-DBC5-6630-3B70-A400DA2C2D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176271" cy="68580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4A3B107-9BC3-45B5-9832-A5132DA5D7CB}"/>
              </a:ext>
            </a:extLst>
          </p:cNvPr>
          <p:cNvSpPr txBox="1">
            <a:spLocks/>
          </p:cNvSpPr>
          <p:nvPr/>
        </p:nvSpPr>
        <p:spPr>
          <a:xfrm>
            <a:off x="1598998" y="139847"/>
            <a:ext cx="10413831" cy="50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Importação</a:t>
            </a:r>
            <a:r>
              <a:rPr lang="pt-BR" sz="2000" b="1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massa </a:t>
            </a:r>
            <a:r>
              <a:rPr lang="pt-BR" sz="2000" b="1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  <a:endParaRPr lang="pt-BR" sz="2000" b="1" dirty="0">
              <a:solidFill>
                <a:srgbClr val="0054A4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892F7C-662C-448B-A0D4-A87936F7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218" y="1839469"/>
            <a:ext cx="3628570" cy="229870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85FACC3-B15E-4311-80FA-5E037E707726}"/>
              </a:ext>
            </a:extLst>
          </p:cNvPr>
          <p:cNvCxnSpPr>
            <a:cxnSpLocks/>
          </p:cNvCxnSpPr>
          <p:nvPr/>
        </p:nvCxnSpPr>
        <p:spPr>
          <a:xfrm flipH="1">
            <a:off x="4833013" y="2527220"/>
            <a:ext cx="619769" cy="256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21C82D7-8C34-4186-A805-E6117CE31604}"/>
              </a:ext>
            </a:extLst>
          </p:cNvPr>
          <p:cNvCxnSpPr>
            <a:cxnSpLocks/>
          </p:cNvCxnSpPr>
          <p:nvPr/>
        </p:nvCxnSpPr>
        <p:spPr>
          <a:xfrm flipH="1">
            <a:off x="5171428" y="5031521"/>
            <a:ext cx="5244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ED5E30-0284-45A9-AAF4-08024BCF5E97}"/>
              </a:ext>
            </a:extLst>
          </p:cNvPr>
          <p:cNvSpPr txBox="1"/>
          <p:nvPr/>
        </p:nvSpPr>
        <p:spPr>
          <a:xfrm>
            <a:off x="1598998" y="785709"/>
            <a:ext cx="4414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Clique em &gt; </a:t>
            </a:r>
            <a:r>
              <a:rPr lang="pt-BR" sz="1200" b="1" dirty="0"/>
              <a:t>IMPORTAR DIVERGÊNCIAS </a:t>
            </a:r>
            <a:endParaRPr lang="pt-BR" sz="1200" b="1" u="sng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7F6A20-A137-4CC2-83E6-86C2CD5F2DC2}"/>
              </a:ext>
            </a:extLst>
          </p:cNvPr>
          <p:cNvSpPr txBox="1"/>
          <p:nvPr/>
        </p:nvSpPr>
        <p:spPr>
          <a:xfrm>
            <a:off x="1598997" y="1148866"/>
            <a:ext cx="708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Clique no ícone      para selecionar o arquivo que foi salvo em seu controle.</a:t>
            </a:r>
            <a:endParaRPr lang="pt-BR" sz="1200" b="1" u="sng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1B52BF-1A92-4947-BA5F-7BEF92728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207" y="1165412"/>
            <a:ext cx="228632" cy="24768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5AAB36-9864-45A9-982B-2E70250EC2C6}"/>
              </a:ext>
            </a:extLst>
          </p:cNvPr>
          <p:cNvSpPr txBox="1"/>
          <p:nvPr/>
        </p:nvSpPr>
        <p:spPr>
          <a:xfrm>
            <a:off x="1598996" y="1483386"/>
            <a:ext cx="4414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Selecione o arquivo e depois clique em importar </a:t>
            </a:r>
            <a:endParaRPr lang="pt-BR" sz="1200" b="1" u="sng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42E14AE-31A7-4116-A3C2-DB76C0174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897" y="1426854"/>
            <a:ext cx="800212" cy="34294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BAFFB7F-2D36-40AA-9A7C-D630AEFA22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012" t="29954" r="860" b="19722"/>
          <a:stretch/>
        </p:blipFill>
        <p:spPr>
          <a:xfrm>
            <a:off x="1840551" y="4217257"/>
            <a:ext cx="3281903" cy="152986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898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3685B41B-DBC5-6630-3B70-A400DA2C2D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176271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099F03-D0BC-475F-BF45-3F4668C1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31" y="2210616"/>
            <a:ext cx="6886954" cy="401428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33C1A84-B372-4D60-B747-DCE6190DA59B}"/>
              </a:ext>
            </a:extLst>
          </p:cNvPr>
          <p:cNvCxnSpPr>
            <a:cxnSpLocks/>
          </p:cNvCxnSpPr>
          <p:nvPr/>
        </p:nvCxnSpPr>
        <p:spPr>
          <a:xfrm flipH="1" flipV="1">
            <a:off x="2579537" y="2906508"/>
            <a:ext cx="535466" cy="32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4A70A4-9A32-49C8-A5B6-AC69A0C29FF4}"/>
              </a:ext>
            </a:extLst>
          </p:cNvPr>
          <p:cNvSpPr txBox="1"/>
          <p:nvPr/>
        </p:nvSpPr>
        <p:spPr>
          <a:xfrm>
            <a:off x="1681059" y="853699"/>
            <a:ext cx="815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Uma pré-visualização irá aparecer, confira o seu lote, e clique em: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53BD35-8A04-490E-9285-E298A2C8D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5"/>
          <a:stretch/>
        </p:blipFill>
        <p:spPr>
          <a:xfrm>
            <a:off x="1817431" y="1296897"/>
            <a:ext cx="762106" cy="61779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DDB740-17BD-4845-BE30-872C0EC5C3C0}"/>
              </a:ext>
            </a:extLst>
          </p:cNvPr>
          <p:cNvSpPr txBox="1">
            <a:spLocks/>
          </p:cNvSpPr>
          <p:nvPr/>
        </p:nvSpPr>
        <p:spPr>
          <a:xfrm>
            <a:off x="1817431" y="218605"/>
            <a:ext cx="10413831" cy="50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Importação</a:t>
            </a:r>
            <a:r>
              <a:rPr lang="pt-BR" sz="2000" b="1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massa </a:t>
            </a:r>
            <a:r>
              <a:rPr lang="pt-BR" sz="2000" b="1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  <a:endParaRPr lang="pt-BR" sz="2000" b="1" dirty="0">
              <a:solidFill>
                <a:srgbClr val="0054A4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0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3685B41B-DBC5-6630-3B70-A400DA2C2D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176271" cy="685800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DDB740-17BD-4845-BE30-872C0EC5C3C0}"/>
              </a:ext>
            </a:extLst>
          </p:cNvPr>
          <p:cNvSpPr txBox="1">
            <a:spLocks/>
          </p:cNvSpPr>
          <p:nvPr/>
        </p:nvSpPr>
        <p:spPr>
          <a:xfrm>
            <a:off x="1642959" y="117608"/>
            <a:ext cx="10413831" cy="50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Importação</a:t>
            </a:r>
            <a:r>
              <a:rPr lang="pt-BR" sz="2000" b="1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massa </a:t>
            </a:r>
            <a:r>
              <a:rPr lang="pt-BR" sz="2000" b="1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  <a:endParaRPr lang="pt-BR" sz="2000" b="1" dirty="0">
              <a:solidFill>
                <a:srgbClr val="0054A4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6254AA-0107-4B7C-9639-74ECC351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99" y="1398946"/>
            <a:ext cx="946077" cy="8710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CA4295-9754-41B7-9A92-884F4205B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27" y="1398947"/>
            <a:ext cx="946077" cy="87106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AA1D5A5-9372-469A-BF15-3E829AB2A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97" y="1398949"/>
            <a:ext cx="946077" cy="87106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73B9857-1962-48BC-BD52-81C60AAF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42" y="1398948"/>
            <a:ext cx="946077" cy="87106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5582D22-1B67-4DBC-8141-53380167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87" y="1398948"/>
            <a:ext cx="946077" cy="871069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285726E-2598-42B3-BA8F-E28FC462A2E4}"/>
              </a:ext>
            </a:extLst>
          </p:cNvPr>
          <p:cNvSpPr txBox="1"/>
          <p:nvPr/>
        </p:nvSpPr>
        <p:spPr>
          <a:xfrm>
            <a:off x="2115415" y="2683251"/>
            <a:ext cx="7487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Verifique atentamente se está puxando o cadastro do fornecedor antes de registrar a divergência, se não estiver puxando o problema é facilmente resolvido clicando no campo CNPJ e apertando a tecla TAB do teclado.</a:t>
            </a:r>
          </a:p>
          <a:p>
            <a:endParaRPr lang="pt-BR" sz="12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F6DB55A-F354-4364-8362-7770C3B3679F}"/>
              </a:ext>
            </a:extLst>
          </p:cNvPr>
          <p:cNvSpPr txBox="1"/>
          <p:nvPr/>
        </p:nvSpPr>
        <p:spPr>
          <a:xfrm>
            <a:off x="2115415" y="4200782"/>
            <a:ext cx="737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Se mesmo assim não puxar, procure o responsável pela célula para realizar o cadastro do fornecedor no SGD</a:t>
            </a:r>
          </a:p>
          <a:p>
            <a:endParaRPr lang="pt-BR" sz="12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6D0F616-88DB-4ACF-A49A-96A630CAB276}"/>
              </a:ext>
            </a:extLst>
          </p:cNvPr>
          <p:cNvSpPr txBox="1"/>
          <p:nvPr/>
        </p:nvSpPr>
        <p:spPr>
          <a:xfrm>
            <a:off x="2110112" y="4775213"/>
            <a:ext cx="7165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Não registrar a divergência caso o CNPJ não estiver cadastro, do contrario será necessário realizar o preenchimento do formulário de estorno do SGD, excluir o lote inteiro e seguir com uma nova importação</a:t>
            </a:r>
          </a:p>
          <a:p>
            <a:endParaRPr lang="pt-BR" sz="1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B1A9F10-5EBB-43A2-A3DE-A1EBA54AC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112" y="3530283"/>
            <a:ext cx="7440063" cy="40963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1B67A895-46A9-4F8B-A54D-3867AF86FFBE}"/>
              </a:ext>
            </a:extLst>
          </p:cNvPr>
          <p:cNvSpPr txBox="1"/>
          <p:nvPr/>
        </p:nvSpPr>
        <p:spPr>
          <a:xfrm>
            <a:off x="2110112" y="741231"/>
            <a:ext cx="705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As divergências importadas aparecerão como Registro de pendência em: “</a:t>
            </a:r>
            <a:r>
              <a:rPr lang="pt-BR" sz="1200" b="1" dirty="0"/>
              <a:t>Minhas tarefas</a:t>
            </a:r>
            <a:r>
              <a:rPr lang="pt-BR" sz="1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04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3685B41B-DBC5-6630-3B70-A400DA2C2D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176271" cy="685800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DDB740-17BD-4845-BE30-872C0EC5C3C0}"/>
              </a:ext>
            </a:extLst>
          </p:cNvPr>
          <p:cNvSpPr txBox="1">
            <a:spLocks/>
          </p:cNvSpPr>
          <p:nvPr/>
        </p:nvSpPr>
        <p:spPr>
          <a:xfrm>
            <a:off x="1679331" y="196740"/>
            <a:ext cx="10413831" cy="50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Importação</a:t>
            </a:r>
            <a:r>
              <a:rPr lang="pt-BR" sz="2000" b="1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massa </a:t>
            </a:r>
            <a:r>
              <a:rPr lang="pt-BR" sz="2000" b="1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  <a:endParaRPr lang="pt-BR" sz="2000" b="1" dirty="0">
              <a:solidFill>
                <a:srgbClr val="0054A4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000F7BD-22FB-4EF1-B5EB-6679A68AA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930" y="2064877"/>
            <a:ext cx="9179777" cy="363185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0ED437-F5AA-4C26-BE99-B5FEB263EE82}"/>
              </a:ext>
            </a:extLst>
          </p:cNvPr>
          <p:cNvSpPr txBox="1"/>
          <p:nvPr/>
        </p:nvSpPr>
        <p:spPr>
          <a:xfrm>
            <a:off x="1907930" y="760995"/>
            <a:ext cx="8317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Abra o registro, </a:t>
            </a:r>
            <a:r>
              <a:rPr lang="pt-BR" sz="1200" b="1" dirty="0"/>
              <a:t>valide</a:t>
            </a:r>
            <a:r>
              <a:rPr lang="pt-BR" sz="1200" dirty="0"/>
              <a:t> os campos e informações preenchidos e conclua clicando em:       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1FD9A7-9448-4231-8F9E-654869CAB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930" y="1315482"/>
            <a:ext cx="553613" cy="57430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70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3685B41B-DBC5-6630-3B70-A400DA2C2D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176271" cy="685800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DDB740-17BD-4845-BE30-872C0EC5C3C0}"/>
              </a:ext>
            </a:extLst>
          </p:cNvPr>
          <p:cNvSpPr txBox="1">
            <a:spLocks/>
          </p:cNvSpPr>
          <p:nvPr/>
        </p:nvSpPr>
        <p:spPr>
          <a:xfrm>
            <a:off x="1642959" y="117608"/>
            <a:ext cx="10413831" cy="50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 de LOTES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144E8B-DB1D-4AA2-9407-3AC8F2FC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59" y="1174058"/>
            <a:ext cx="9011908" cy="424874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D2124D6-071E-461D-B94C-48750010AEAA}"/>
              </a:ext>
            </a:extLst>
          </p:cNvPr>
          <p:cNvCxnSpPr/>
          <p:nvPr/>
        </p:nvCxnSpPr>
        <p:spPr>
          <a:xfrm>
            <a:off x="3464010" y="1685445"/>
            <a:ext cx="6506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C96AF65-DBA9-40EB-8828-D1CA2C816264}"/>
              </a:ext>
            </a:extLst>
          </p:cNvPr>
          <p:cNvCxnSpPr>
            <a:cxnSpLocks/>
          </p:cNvCxnSpPr>
          <p:nvPr/>
        </p:nvCxnSpPr>
        <p:spPr>
          <a:xfrm>
            <a:off x="4972050" y="4282106"/>
            <a:ext cx="2247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3685B41B-DBC5-6630-3B70-A400DA2C2D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176271" cy="685800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DDB740-17BD-4845-BE30-872C0EC5C3C0}"/>
              </a:ext>
            </a:extLst>
          </p:cNvPr>
          <p:cNvSpPr txBox="1">
            <a:spLocks/>
          </p:cNvSpPr>
          <p:nvPr/>
        </p:nvSpPr>
        <p:spPr>
          <a:xfrm>
            <a:off x="1642959" y="117608"/>
            <a:ext cx="10413831" cy="50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0054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 de LOTES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D2124D6-071E-461D-B94C-48750010AEAA}"/>
              </a:ext>
            </a:extLst>
          </p:cNvPr>
          <p:cNvCxnSpPr/>
          <p:nvPr/>
        </p:nvCxnSpPr>
        <p:spPr>
          <a:xfrm>
            <a:off x="3384879" y="1738199"/>
            <a:ext cx="6506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C96AF65-DBA9-40EB-8828-D1CA2C816264}"/>
              </a:ext>
            </a:extLst>
          </p:cNvPr>
          <p:cNvCxnSpPr>
            <a:cxnSpLocks/>
          </p:cNvCxnSpPr>
          <p:nvPr/>
        </p:nvCxnSpPr>
        <p:spPr>
          <a:xfrm>
            <a:off x="4882503" y="4334860"/>
            <a:ext cx="2247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CA474673-74AE-41EB-A388-903FEFFDE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823" y="1474147"/>
            <a:ext cx="10152102" cy="45333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7F573EA-369D-4B06-8381-CE62294551EB}"/>
              </a:ext>
            </a:extLst>
          </p:cNvPr>
          <p:cNvSpPr txBox="1"/>
          <p:nvPr/>
        </p:nvSpPr>
        <p:spPr>
          <a:xfrm>
            <a:off x="1773823" y="850525"/>
            <a:ext cx="705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Aqui você pode fazer as consultas de todos os lotes que foram enviados:</a:t>
            </a:r>
          </a:p>
        </p:txBody>
      </p:sp>
    </p:spTree>
    <p:extLst>
      <p:ext uri="{BB962C8B-B14F-4D97-AF65-F5344CB8AC3E}">
        <p14:creationId xmlns:p14="http://schemas.microsoft.com/office/powerpoint/2010/main" val="1726313844"/>
      </p:ext>
    </p:extLst>
  </p:cSld>
  <p:clrMapOvr>
    <a:masterClrMapping/>
  </p:clrMapOvr>
</p:sld>
</file>

<file path=ppt/theme/theme1.xml><?xml version="1.0" encoding="utf-8"?>
<a:theme xmlns:a="http://schemas.openxmlformats.org/drawingml/2006/main" name="Mestre">
  <a:themeElements>
    <a:clrScheme name="BSC_personalizada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A2BD30"/>
      </a:accent1>
      <a:accent2>
        <a:srgbClr val="0054A4"/>
      </a:accent2>
      <a:accent3>
        <a:srgbClr val="646464"/>
      </a:accent3>
      <a:accent4>
        <a:srgbClr val="A6A6A6"/>
      </a:accent4>
      <a:accent5>
        <a:srgbClr val="BFBFBF"/>
      </a:accent5>
      <a:accent6>
        <a:srgbClr val="006666"/>
      </a:accent6>
      <a:hlink>
        <a:srgbClr val="432C84"/>
      </a:hlink>
      <a:folHlink>
        <a:srgbClr val="FF9933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latorio interno_template_vs05-PORTUGUES" id="{3E753296-5D4E-4514-BFC0-79C06AC23CA8}" vid="{2D6BFAEE-332F-4B08-9080-0F9E08EAE6B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4E7E62CF57F04B88B6961242CF97B2" ma:contentTypeVersion="1" ma:contentTypeDescription="Crie um novo documento." ma:contentTypeScope="" ma:versionID="9c987f34f521041d20a2d9a3356c5c59">
  <xsd:schema xmlns:xsd="http://www.w3.org/2001/XMLSchema" xmlns:xs="http://www.w3.org/2001/XMLSchema" xmlns:p="http://schemas.microsoft.com/office/2006/metadata/properties" xmlns:ns2="5efd36ea-e91e-4e25-9ed4-e6668a714d89" targetNamespace="http://schemas.microsoft.com/office/2006/metadata/properties" ma:root="true" ma:fieldsID="8e261398a8e52092ff2342957cd040c0" ns2:_="">
    <xsd:import namespace="5efd36ea-e91e-4e25-9ed4-e6668a714d89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d36ea-e91e-4e25-9ed4-e6668a714d8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efd36ea-e91e-4e25-9ed4-e6668a714d89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99C5283-5F04-4290-8C3B-FA6D175D1A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AD42B7-14DF-4945-86B0-DBFE29A94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fd36ea-e91e-4e25-9ed4-e6668a714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D84BE4-9AFE-4E53-9070-064253759322}">
  <ds:schemaRefs>
    <ds:schemaRef ds:uri="http://schemas.microsoft.com/office/infopath/2007/PartnerControls"/>
    <ds:schemaRef ds:uri="5efd36ea-e91e-4e25-9ed4-e6668a714d89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6653</TotalTime>
  <Words>331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MS PGothic</vt:lpstr>
      <vt:lpstr>Arial</vt:lpstr>
      <vt:lpstr>Calibri</vt:lpstr>
      <vt:lpstr>Lato</vt:lpstr>
      <vt:lpstr>Times New Roman</vt:lpstr>
      <vt:lpstr>Wingdings</vt:lpstr>
      <vt:lpstr>Mestre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Vitor de Moraes</dc:creator>
  <cp:lastModifiedBy>Mateus Henrique Gomes da Rocha</cp:lastModifiedBy>
  <cp:revision>180</cp:revision>
  <cp:lastPrinted>2016-09-09T19:08:21Z</cp:lastPrinted>
  <dcterms:created xsi:type="dcterms:W3CDTF">2016-09-08T13:34:01Z</dcterms:created>
  <dcterms:modified xsi:type="dcterms:W3CDTF">2025-06-10T13:56:02Z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0x010100314E7E62CF57F04B88B6961242CF97B2</vt:lpwstr>
  </property>
  <property fmtid="{D5CDD505-2E9C-101B-9397-08002B2CF9AE}" pid="3" name="Order">
    <vt:r8>15000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