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66" r:id="rId2"/>
  </p:sldMasterIdLst>
  <p:notesMasterIdLst>
    <p:notesMasterId r:id="rId28"/>
  </p:notesMasterIdLst>
  <p:handoutMasterIdLst>
    <p:handoutMasterId r:id="rId29"/>
  </p:handoutMasterIdLst>
  <p:sldIdLst>
    <p:sldId id="441" r:id="rId3"/>
    <p:sldId id="449" r:id="rId4"/>
    <p:sldId id="463" r:id="rId5"/>
    <p:sldId id="462" r:id="rId6"/>
    <p:sldId id="484" r:id="rId7"/>
    <p:sldId id="476" r:id="rId8"/>
    <p:sldId id="483" r:id="rId9"/>
    <p:sldId id="477" r:id="rId10"/>
    <p:sldId id="485" r:id="rId11"/>
    <p:sldId id="464" r:id="rId12"/>
    <p:sldId id="465" r:id="rId13"/>
    <p:sldId id="466" r:id="rId14"/>
    <p:sldId id="468" r:id="rId15"/>
    <p:sldId id="478" r:id="rId16"/>
    <p:sldId id="469" r:id="rId17"/>
    <p:sldId id="470" r:id="rId18"/>
    <p:sldId id="471" r:id="rId19"/>
    <p:sldId id="472" r:id="rId20"/>
    <p:sldId id="473" r:id="rId21"/>
    <p:sldId id="474" r:id="rId22"/>
    <p:sldId id="475" r:id="rId23"/>
    <p:sldId id="479" r:id="rId24"/>
    <p:sldId id="480" r:id="rId25"/>
    <p:sldId id="481" r:id="rId26"/>
    <p:sldId id="442" r:id="rId27"/>
  </p:sldIdLst>
  <p:sldSz cx="12192000" cy="6858000"/>
  <p:notesSz cx="6858000" cy="9144000"/>
  <p:defaultTextStyle>
    <a:defPPr>
      <a:defRPr lang="pt-B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4"/>
    <a:srgbClr val="7F7F7F"/>
    <a:srgbClr val="6CC82A"/>
    <a:srgbClr val="FF9933"/>
    <a:srgbClr val="432C84"/>
    <a:srgbClr val="006666"/>
    <a:srgbClr val="BFBFB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5D495-D43D-3746-9108-869C4A3FE747}" v="68" dt="2018-09-10T19:14:01.97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5781" autoAdjust="0"/>
  </p:normalViewPr>
  <p:slideViewPr>
    <p:cSldViewPr snapToGrid="0">
      <p:cViewPr varScale="1">
        <p:scale>
          <a:sx n="110" d="100"/>
          <a:sy n="110" d="100"/>
        </p:scale>
        <p:origin x="59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1008"/>
    </p:cViewPr>
  </p:sorterViewPr>
  <p:notesViewPr>
    <p:cSldViewPr snapToGrid="0">
      <p:cViewPr varScale="1">
        <p:scale>
          <a:sx n="74" d="100"/>
          <a:sy n="74" d="100"/>
        </p:scale>
        <p:origin x="3528"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a Ferreira" userId="075f8a09c157c569" providerId="LiveId" clId="{C865D495-D43D-3746-9108-869C4A3FE747}"/>
    <pc:docChg chg="undo custSel addSld delSld modSld">
      <pc:chgData name="Alessandra Ferreira" userId="075f8a09c157c569" providerId="LiveId" clId="{C865D495-D43D-3746-9108-869C4A3FE747}" dt="2018-09-10T19:13:56.531" v="67"/>
      <pc:docMkLst>
        <pc:docMk/>
      </pc:docMkLst>
      <pc:sldChg chg="modSp">
        <pc:chgData name="Alessandra Ferreira" userId="075f8a09c157c569" providerId="LiveId" clId="{C865D495-D43D-3746-9108-869C4A3FE747}" dt="2018-09-04T20:15:17.510" v="4"/>
        <pc:sldMkLst>
          <pc:docMk/>
          <pc:sldMk cId="612642976" sldId="350"/>
        </pc:sldMkLst>
        <pc:spChg chg="mod">
          <ac:chgData name="Alessandra Ferreira" userId="075f8a09c157c569" providerId="LiveId" clId="{C865D495-D43D-3746-9108-869C4A3FE747}" dt="2018-09-04T20:15:17.510" v="4"/>
          <ac:spMkLst>
            <pc:docMk/>
            <pc:sldMk cId="612642976" sldId="350"/>
            <ac:spMk id="2" creationId="{00000000-0000-0000-0000-000000000000}"/>
          </ac:spMkLst>
        </pc:spChg>
      </pc:sldChg>
      <pc:sldChg chg="modSp">
        <pc:chgData name="Alessandra Ferreira" userId="075f8a09c157c569" providerId="LiveId" clId="{C865D495-D43D-3746-9108-869C4A3FE747}" dt="2018-09-04T20:15:27.998" v="5" actId="207"/>
        <pc:sldMkLst>
          <pc:docMk/>
          <pc:sldMk cId="1148001343" sldId="355"/>
        </pc:sldMkLst>
        <pc:spChg chg="mod">
          <ac:chgData name="Alessandra Ferreira" userId="075f8a09c157c569" providerId="LiveId" clId="{C865D495-D43D-3746-9108-869C4A3FE747}" dt="2018-09-04T20:15:27.998" v="5" actId="207"/>
          <ac:spMkLst>
            <pc:docMk/>
            <pc:sldMk cId="1148001343" sldId="355"/>
            <ac:spMk id="10" creationId="{00000000-0000-0000-0000-000000000000}"/>
          </ac:spMkLst>
        </pc:spChg>
        <pc:spChg chg="mod">
          <ac:chgData name="Alessandra Ferreira" userId="075f8a09c157c569" providerId="LiveId" clId="{C865D495-D43D-3746-9108-869C4A3FE747}" dt="2018-09-04T20:15:27.998" v="5" actId="207"/>
          <ac:spMkLst>
            <pc:docMk/>
            <pc:sldMk cId="1148001343" sldId="355"/>
            <ac:spMk id="18434" creationId="{00000000-0000-0000-0000-000000000000}"/>
          </ac:spMkLst>
        </pc:spChg>
        <pc:spChg chg="mod">
          <ac:chgData name="Alessandra Ferreira" userId="075f8a09c157c569" providerId="LiveId" clId="{C865D495-D43D-3746-9108-869C4A3FE747}" dt="2018-09-04T20:15:27.998" v="5" actId="207"/>
          <ac:spMkLst>
            <pc:docMk/>
            <pc:sldMk cId="1148001343" sldId="355"/>
            <ac:spMk id="18436" creationId="{00000000-0000-0000-0000-000000000000}"/>
          </ac:spMkLst>
        </pc:spChg>
      </pc:sldChg>
      <pc:sldChg chg="modSp">
        <pc:chgData name="Alessandra Ferreira" userId="075f8a09c157c569" providerId="LiveId" clId="{C865D495-D43D-3746-9108-869C4A3FE747}" dt="2018-09-04T20:15:35.495" v="6" actId="207"/>
        <pc:sldMkLst>
          <pc:docMk/>
          <pc:sldMk cId="891736045" sldId="359"/>
        </pc:sldMkLst>
        <pc:spChg chg="mod">
          <ac:chgData name="Alessandra Ferreira" userId="075f8a09c157c569" providerId="LiveId" clId="{C865D495-D43D-3746-9108-869C4A3FE747}" dt="2018-09-04T20:15:35.495" v="6" actId="207"/>
          <ac:spMkLst>
            <pc:docMk/>
            <pc:sldMk cId="891736045" sldId="359"/>
            <ac:spMk id="22533" creationId="{00000000-0000-0000-0000-000000000000}"/>
          </ac:spMkLst>
        </pc:spChg>
        <pc:spChg chg="mod">
          <ac:chgData name="Alessandra Ferreira" userId="075f8a09c157c569" providerId="LiveId" clId="{C865D495-D43D-3746-9108-869C4A3FE747}" dt="2018-09-04T20:15:35.495" v="6" actId="207"/>
          <ac:spMkLst>
            <pc:docMk/>
            <pc:sldMk cId="891736045" sldId="359"/>
            <ac:spMk id="22535" creationId="{00000000-0000-0000-0000-000000000000}"/>
          </ac:spMkLst>
        </pc:spChg>
      </pc:sldChg>
      <pc:sldChg chg="modSp">
        <pc:chgData name="Alessandra Ferreira" userId="075f8a09c157c569" providerId="LiveId" clId="{C865D495-D43D-3746-9108-869C4A3FE747}" dt="2018-09-04T20:15:41.568" v="7" actId="207"/>
        <pc:sldMkLst>
          <pc:docMk/>
          <pc:sldMk cId="119335902" sldId="360"/>
        </pc:sldMkLst>
        <pc:spChg chg="mod">
          <ac:chgData name="Alessandra Ferreira" userId="075f8a09c157c569" providerId="LiveId" clId="{C865D495-D43D-3746-9108-869C4A3FE747}" dt="2018-09-04T20:15:41.568" v="7" actId="207"/>
          <ac:spMkLst>
            <pc:docMk/>
            <pc:sldMk cId="119335902" sldId="360"/>
            <ac:spMk id="23558" creationId="{00000000-0000-0000-0000-000000000000}"/>
          </ac:spMkLst>
        </pc:spChg>
        <pc:spChg chg="mod">
          <ac:chgData name="Alessandra Ferreira" userId="075f8a09c157c569" providerId="LiveId" clId="{C865D495-D43D-3746-9108-869C4A3FE747}" dt="2018-09-04T20:15:41.568" v="7" actId="207"/>
          <ac:spMkLst>
            <pc:docMk/>
            <pc:sldMk cId="119335902" sldId="360"/>
            <ac:spMk id="23559" creationId="{00000000-0000-0000-0000-000000000000}"/>
          </ac:spMkLst>
        </pc:spChg>
        <pc:spChg chg="mod">
          <ac:chgData name="Alessandra Ferreira" userId="075f8a09c157c569" providerId="LiveId" clId="{C865D495-D43D-3746-9108-869C4A3FE747}" dt="2018-09-04T20:15:41.568" v="7" actId="207"/>
          <ac:spMkLst>
            <pc:docMk/>
            <pc:sldMk cId="119335902" sldId="360"/>
            <ac:spMk id="23560" creationId="{00000000-0000-0000-0000-000000000000}"/>
          </ac:spMkLst>
        </pc:spChg>
      </pc:sldChg>
      <pc:sldChg chg="modSp">
        <pc:chgData name="Alessandra Ferreira" userId="075f8a09c157c569" providerId="LiveId" clId="{C865D495-D43D-3746-9108-869C4A3FE747}" dt="2018-09-04T20:15:46.248" v="8" actId="207"/>
        <pc:sldMkLst>
          <pc:docMk/>
          <pc:sldMk cId="2076262263" sldId="361"/>
        </pc:sldMkLst>
        <pc:spChg chg="mod">
          <ac:chgData name="Alessandra Ferreira" userId="075f8a09c157c569" providerId="LiveId" clId="{C865D495-D43D-3746-9108-869C4A3FE747}" dt="2018-09-04T20:15:46.248" v="8" actId="207"/>
          <ac:spMkLst>
            <pc:docMk/>
            <pc:sldMk cId="2076262263" sldId="361"/>
            <ac:spMk id="7" creationId="{00000000-0000-0000-0000-000000000000}"/>
          </ac:spMkLst>
        </pc:spChg>
      </pc:sldChg>
      <pc:sldChg chg="modSp">
        <pc:chgData name="Alessandra Ferreira" userId="075f8a09c157c569" providerId="LiveId" clId="{C865D495-D43D-3746-9108-869C4A3FE747}" dt="2018-09-04T20:16:07.998" v="11" actId="207"/>
        <pc:sldMkLst>
          <pc:docMk/>
          <pc:sldMk cId="1460600072" sldId="363"/>
        </pc:sldMkLst>
        <pc:graphicFrameChg chg="modGraphic">
          <ac:chgData name="Alessandra Ferreira" userId="075f8a09c157c569" providerId="LiveId" clId="{C865D495-D43D-3746-9108-869C4A3FE747}" dt="2018-09-04T20:16:07.998" v="11" actId="207"/>
          <ac:graphicFrameMkLst>
            <pc:docMk/>
            <pc:sldMk cId="1460600072" sldId="363"/>
            <ac:graphicFrameMk id="3" creationId="{00000000-0000-0000-0000-000000000000}"/>
          </ac:graphicFrameMkLst>
        </pc:graphicFrameChg>
      </pc:sldChg>
      <pc:sldChg chg="modSp">
        <pc:chgData name="Alessandra Ferreira" userId="075f8a09c157c569" providerId="LiveId" clId="{C865D495-D43D-3746-9108-869C4A3FE747}" dt="2018-09-04T20:16:18.245" v="13" actId="207"/>
        <pc:sldMkLst>
          <pc:docMk/>
          <pc:sldMk cId="419841247" sldId="364"/>
        </pc:sldMkLst>
        <pc:graphicFrameChg chg="modGraphic">
          <ac:chgData name="Alessandra Ferreira" userId="075f8a09c157c569" providerId="LiveId" clId="{C865D495-D43D-3746-9108-869C4A3FE747}" dt="2018-09-04T20:16:18.245" v="13" actId="207"/>
          <ac:graphicFrameMkLst>
            <pc:docMk/>
            <pc:sldMk cId="419841247" sldId="364"/>
            <ac:graphicFrameMk id="3" creationId="{00000000-0000-0000-0000-000000000000}"/>
          </ac:graphicFrameMkLst>
        </pc:graphicFrameChg>
      </pc:sldChg>
      <pc:sldChg chg="modSp">
        <pc:chgData name="Alessandra Ferreira" userId="075f8a09c157c569" providerId="LiveId" clId="{C865D495-D43D-3746-9108-869C4A3FE747}" dt="2018-09-04T20:16:24.627" v="14" actId="207"/>
        <pc:sldMkLst>
          <pc:docMk/>
          <pc:sldMk cId="1788057934" sldId="365"/>
        </pc:sldMkLst>
        <pc:graphicFrameChg chg="modGraphic">
          <ac:chgData name="Alessandra Ferreira" userId="075f8a09c157c569" providerId="LiveId" clId="{C865D495-D43D-3746-9108-869C4A3FE747}" dt="2018-09-04T20:16:24.627" v="14" actId="207"/>
          <ac:graphicFrameMkLst>
            <pc:docMk/>
            <pc:sldMk cId="1788057934" sldId="365"/>
            <ac:graphicFrameMk id="3" creationId="{00000000-0000-0000-0000-000000000000}"/>
          </ac:graphicFrameMkLst>
        </pc:graphicFrameChg>
      </pc:sldChg>
      <pc:sldChg chg="modSp">
        <pc:chgData name="Alessandra Ferreira" userId="075f8a09c157c569" providerId="LiveId" clId="{C865D495-D43D-3746-9108-869C4A3FE747}" dt="2018-09-04T20:16:29.680" v="15" actId="207"/>
        <pc:sldMkLst>
          <pc:docMk/>
          <pc:sldMk cId="3540620" sldId="366"/>
        </pc:sldMkLst>
        <pc:graphicFrameChg chg="modGraphic">
          <ac:chgData name="Alessandra Ferreira" userId="075f8a09c157c569" providerId="LiveId" clId="{C865D495-D43D-3746-9108-869C4A3FE747}" dt="2018-09-04T20:16:29.680" v="15" actId="207"/>
          <ac:graphicFrameMkLst>
            <pc:docMk/>
            <pc:sldMk cId="3540620" sldId="366"/>
            <ac:graphicFrameMk id="3" creationId="{00000000-0000-0000-0000-000000000000}"/>
          </ac:graphicFrameMkLst>
        </pc:graphicFrameChg>
      </pc:sldChg>
      <pc:sldChg chg="modSp">
        <pc:chgData name="Alessandra Ferreira" userId="075f8a09c157c569" providerId="LiveId" clId="{C865D495-D43D-3746-9108-869C4A3FE747}" dt="2018-09-04T20:16:36.425" v="16" actId="207"/>
        <pc:sldMkLst>
          <pc:docMk/>
          <pc:sldMk cId="1525141871" sldId="367"/>
        </pc:sldMkLst>
        <pc:graphicFrameChg chg="modGraphic">
          <ac:chgData name="Alessandra Ferreira" userId="075f8a09c157c569" providerId="LiveId" clId="{C865D495-D43D-3746-9108-869C4A3FE747}" dt="2018-09-04T20:16:36.425" v="16" actId="207"/>
          <ac:graphicFrameMkLst>
            <pc:docMk/>
            <pc:sldMk cId="1525141871" sldId="367"/>
            <ac:graphicFrameMk id="3" creationId="{00000000-0000-0000-0000-000000000000}"/>
          </ac:graphicFrameMkLst>
        </pc:graphicFrameChg>
      </pc:sldChg>
      <pc:sldChg chg="addSp delSp modSp">
        <pc:chgData name="Alessandra Ferreira" userId="075f8a09c157c569" providerId="LiveId" clId="{C865D495-D43D-3746-9108-869C4A3FE747}" dt="2018-09-04T20:16:44.376" v="19"/>
        <pc:sldMkLst>
          <pc:docMk/>
          <pc:sldMk cId="694615305" sldId="368"/>
        </pc:sldMkLst>
        <pc:spChg chg="add del mod">
          <ac:chgData name="Alessandra Ferreira" userId="075f8a09c157c569" providerId="LiveId" clId="{C865D495-D43D-3746-9108-869C4A3FE747}" dt="2018-09-04T20:16:44.376" v="19"/>
          <ac:spMkLst>
            <pc:docMk/>
            <pc:sldMk cId="694615305" sldId="368"/>
            <ac:spMk id="2" creationId="{DE9E62DF-47FC-AB46-89F4-0009039E634C}"/>
          </ac:spMkLst>
        </pc:spChg>
      </pc:sldChg>
      <pc:sldChg chg="modSp">
        <pc:chgData name="Alessandra Ferreira" userId="075f8a09c157c569" providerId="LiveId" clId="{C865D495-D43D-3746-9108-869C4A3FE747}" dt="2018-09-04T20:16:53.501" v="22" actId="207"/>
        <pc:sldMkLst>
          <pc:docMk/>
          <pc:sldMk cId="678326043" sldId="369"/>
        </pc:sldMkLst>
        <pc:spChg chg="mod">
          <ac:chgData name="Alessandra Ferreira" userId="075f8a09c157c569" providerId="LiveId" clId="{C865D495-D43D-3746-9108-869C4A3FE747}" dt="2018-09-04T20:16:49.874" v="21" actId="14100"/>
          <ac:spMkLst>
            <pc:docMk/>
            <pc:sldMk cId="678326043" sldId="369"/>
            <ac:spMk id="3" creationId="{00000000-0000-0000-0000-000000000000}"/>
          </ac:spMkLst>
        </pc:spChg>
        <pc:spChg chg="mod">
          <ac:chgData name="Alessandra Ferreira" userId="075f8a09c157c569" providerId="LiveId" clId="{C865D495-D43D-3746-9108-869C4A3FE747}" dt="2018-09-04T20:16:49.874" v="21" actId="14100"/>
          <ac:spMkLst>
            <pc:docMk/>
            <pc:sldMk cId="678326043" sldId="369"/>
            <ac:spMk id="7" creationId="{00000000-0000-0000-0000-000000000000}"/>
          </ac:spMkLst>
        </pc:spChg>
        <pc:graphicFrameChg chg="modGraphic">
          <ac:chgData name="Alessandra Ferreira" userId="075f8a09c157c569" providerId="LiveId" clId="{C865D495-D43D-3746-9108-869C4A3FE747}" dt="2018-09-04T20:16:53.501" v="22" actId="207"/>
          <ac:graphicFrameMkLst>
            <pc:docMk/>
            <pc:sldMk cId="678326043" sldId="369"/>
            <ac:graphicFrameMk id="6" creationId="{00000000-0000-0000-0000-000000000000}"/>
          </ac:graphicFrameMkLst>
        </pc:graphicFrameChg>
      </pc:sldChg>
      <pc:sldChg chg="modSp">
        <pc:chgData name="Alessandra Ferreira" userId="075f8a09c157c569" providerId="LiveId" clId="{C865D495-D43D-3746-9108-869C4A3FE747}" dt="2018-09-04T20:16:57.930" v="23" actId="207"/>
        <pc:sldMkLst>
          <pc:docMk/>
          <pc:sldMk cId="1782606425" sldId="370"/>
        </pc:sldMkLst>
        <pc:spChg chg="mod">
          <ac:chgData name="Alessandra Ferreira" userId="075f8a09c157c569" providerId="LiveId" clId="{C865D495-D43D-3746-9108-869C4A3FE747}" dt="2018-09-04T20:16:57.930" v="23" actId="207"/>
          <ac:spMkLst>
            <pc:docMk/>
            <pc:sldMk cId="1782606425" sldId="370"/>
            <ac:spMk id="3" creationId="{00000000-0000-0000-0000-000000000000}"/>
          </ac:spMkLst>
        </pc:spChg>
      </pc:sldChg>
      <pc:sldChg chg="modSp">
        <pc:chgData name="Alessandra Ferreira" userId="075f8a09c157c569" providerId="LiveId" clId="{C865D495-D43D-3746-9108-869C4A3FE747}" dt="2018-09-10T18:58:42.432" v="58" actId="207"/>
        <pc:sldMkLst>
          <pc:docMk/>
          <pc:sldMk cId="775726956" sldId="375"/>
        </pc:sldMkLst>
        <pc:graphicFrameChg chg="mod">
          <ac:chgData name="Alessandra Ferreira" userId="075f8a09c157c569" providerId="LiveId" clId="{C865D495-D43D-3746-9108-869C4A3FE747}" dt="2018-09-10T18:58:42.432" v="58" actId="207"/>
          <ac:graphicFrameMkLst>
            <pc:docMk/>
            <pc:sldMk cId="775726956" sldId="375"/>
            <ac:graphicFrameMk id="7" creationId="{00000000-0000-0000-0000-000000000000}"/>
          </ac:graphicFrameMkLst>
        </pc:graphicFrameChg>
      </pc:sldChg>
      <pc:sldChg chg="modSp">
        <pc:chgData name="Alessandra Ferreira" userId="075f8a09c157c569" providerId="LiveId" clId="{C865D495-D43D-3746-9108-869C4A3FE747}" dt="2018-09-10T19:00:19.019" v="64" actId="207"/>
        <pc:sldMkLst>
          <pc:docMk/>
          <pc:sldMk cId="717842251" sldId="380"/>
        </pc:sldMkLst>
        <pc:graphicFrameChg chg="mod">
          <ac:chgData name="Alessandra Ferreira" userId="075f8a09c157c569" providerId="LiveId" clId="{C865D495-D43D-3746-9108-869C4A3FE747}" dt="2018-09-10T19:00:19.019" v="64" actId="207"/>
          <ac:graphicFrameMkLst>
            <pc:docMk/>
            <pc:sldMk cId="717842251" sldId="380"/>
            <ac:graphicFrameMk id="14" creationId="{00000000-0000-0000-0000-000000000000}"/>
          </ac:graphicFrameMkLst>
        </pc:graphicFrameChg>
      </pc:sldChg>
      <pc:sldChg chg="modSp">
        <pc:chgData name="Alessandra Ferreira" userId="075f8a09c157c569" providerId="LiveId" clId="{C865D495-D43D-3746-9108-869C4A3FE747}" dt="2018-09-04T20:21:58.352" v="24" actId="207"/>
        <pc:sldMkLst>
          <pc:docMk/>
          <pc:sldMk cId="2001994992" sldId="382"/>
        </pc:sldMkLst>
        <pc:spChg chg="mod">
          <ac:chgData name="Alessandra Ferreira" userId="075f8a09c157c569" providerId="LiveId" clId="{C865D495-D43D-3746-9108-869C4A3FE747}" dt="2018-09-04T20:21:58.352" v="24" actId="207"/>
          <ac:spMkLst>
            <pc:docMk/>
            <pc:sldMk cId="2001994992" sldId="382"/>
            <ac:spMk id="47109" creationId="{00000000-0000-0000-0000-000000000000}"/>
          </ac:spMkLst>
        </pc:spChg>
        <pc:spChg chg="mod">
          <ac:chgData name="Alessandra Ferreira" userId="075f8a09c157c569" providerId="LiveId" clId="{C865D495-D43D-3746-9108-869C4A3FE747}" dt="2018-09-04T20:21:58.352" v="24" actId="207"/>
          <ac:spMkLst>
            <pc:docMk/>
            <pc:sldMk cId="2001994992" sldId="382"/>
            <ac:spMk id="47110" creationId="{00000000-0000-0000-0000-000000000000}"/>
          </ac:spMkLst>
        </pc:spChg>
        <pc:spChg chg="mod">
          <ac:chgData name="Alessandra Ferreira" userId="075f8a09c157c569" providerId="LiveId" clId="{C865D495-D43D-3746-9108-869C4A3FE747}" dt="2018-09-04T20:21:58.352" v="24" actId="207"/>
          <ac:spMkLst>
            <pc:docMk/>
            <pc:sldMk cId="2001994992" sldId="382"/>
            <ac:spMk id="47111" creationId="{00000000-0000-0000-0000-000000000000}"/>
          </ac:spMkLst>
        </pc:spChg>
        <pc:graphicFrameChg chg="mod">
          <ac:chgData name="Alessandra Ferreira" userId="075f8a09c157c569" providerId="LiveId" clId="{C865D495-D43D-3746-9108-869C4A3FE747}" dt="2018-09-04T19:49:17.619" v="0" actId="555"/>
          <ac:graphicFrameMkLst>
            <pc:docMk/>
            <pc:sldMk cId="2001994992" sldId="382"/>
            <ac:graphicFrameMk id="15" creationId="{00000000-0000-0000-0000-000000000000}"/>
          </ac:graphicFrameMkLst>
        </pc:graphicFrameChg>
        <pc:graphicFrameChg chg="mod">
          <ac:chgData name="Alessandra Ferreira" userId="075f8a09c157c569" providerId="LiveId" clId="{C865D495-D43D-3746-9108-869C4A3FE747}" dt="2018-09-04T19:49:17.619" v="0" actId="555"/>
          <ac:graphicFrameMkLst>
            <pc:docMk/>
            <pc:sldMk cId="2001994992" sldId="382"/>
            <ac:graphicFrameMk id="17" creationId="{00000000-0000-0000-0000-000000000000}"/>
          </ac:graphicFrameMkLst>
        </pc:graphicFrameChg>
        <pc:graphicFrameChg chg="mod">
          <ac:chgData name="Alessandra Ferreira" userId="075f8a09c157c569" providerId="LiveId" clId="{C865D495-D43D-3746-9108-869C4A3FE747}" dt="2018-09-04T19:49:17.619" v="0" actId="555"/>
          <ac:graphicFrameMkLst>
            <pc:docMk/>
            <pc:sldMk cId="2001994992" sldId="382"/>
            <ac:graphicFrameMk id="18" creationId="{00000000-0000-0000-0000-000000000000}"/>
          </ac:graphicFrameMkLst>
        </pc:graphicFrameChg>
      </pc:sldChg>
      <pc:sldChg chg="modSp">
        <pc:chgData name="Alessandra Ferreira" userId="075f8a09c157c569" providerId="LiveId" clId="{C865D495-D43D-3746-9108-869C4A3FE747}" dt="2018-09-04T20:22:08.574" v="25" actId="207"/>
        <pc:sldMkLst>
          <pc:docMk/>
          <pc:sldMk cId="260652537" sldId="384"/>
        </pc:sldMkLst>
        <pc:spChg chg="mod">
          <ac:chgData name="Alessandra Ferreira" userId="075f8a09c157c569" providerId="LiveId" clId="{C865D495-D43D-3746-9108-869C4A3FE747}" dt="2018-09-04T20:22:08.574" v="25" actId="207"/>
          <ac:spMkLst>
            <pc:docMk/>
            <pc:sldMk cId="260652537" sldId="384"/>
            <ac:spMk id="49160"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62"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64"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66"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68"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82" creationId="{00000000-0000-0000-0000-000000000000}"/>
          </ac:spMkLst>
        </pc:spChg>
      </pc:sldChg>
      <pc:sldChg chg="modSp">
        <pc:chgData name="Alessandra Ferreira" userId="075f8a09c157c569" providerId="LiveId" clId="{C865D495-D43D-3746-9108-869C4A3FE747}" dt="2018-09-04T20:22:16.407" v="26" actId="207"/>
        <pc:sldMkLst>
          <pc:docMk/>
          <pc:sldMk cId="431295933" sldId="387"/>
        </pc:sldMkLst>
        <pc:spChg chg="mod">
          <ac:chgData name="Alessandra Ferreira" userId="075f8a09c157c569" providerId="LiveId" clId="{C865D495-D43D-3746-9108-869C4A3FE747}" dt="2018-09-04T20:22:16.407" v="26" actId="207"/>
          <ac:spMkLst>
            <pc:docMk/>
            <pc:sldMk cId="431295933" sldId="387"/>
            <ac:spMk id="52255" creationId="{00000000-0000-0000-0000-000000000000}"/>
          </ac:spMkLst>
        </pc:spChg>
        <pc:spChg chg="mod">
          <ac:chgData name="Alessandra Ferreira" userId="075f8a09c157c569" providerId="LiveId" clId="{C865D495-D43D-3746-9108-869C4A3FE747}" dt="2018-09-04T20:22:16.407" v="26" actId="207"/>
          <ac:spMkLst>
            <pc:docMk/>
            <pc:sldMk cId="431295933" sldId="387"/>
            <ac:spMk id="52256" creationId="{00000000-0000-0000-0000-000000000000}"/>
          </ac:spMkLst>
        </pc:spChg>
        <pc:spChg chg="mod">
          <ac:chgData name="Alessandra Ferreira" userId="075f8a09c157c569" providerId="LiveId" clId="{C865D495-D43D-3746-9108-869C4A3FE747}" dt="2018-09-04T20:22:16.407" v="26" actId="207"/>
          <ac:spMkLst>
            <pc:docMk/>
            <pc:sldMk cId="431295933" sldId="387"/>
            <ac:spMk id="52257" creationId="{00000000-0000-0000-0000-000000000000}"/>
          </ac:spMkLst>
        </pc:spChg>
        <pc:spChg chg="mod">
          <ac:chgData name="Alessandra Ferreira" userId="075f8a09c157c569" providerId="LiveId" clId="{C865D495-D43D-3746-9108-869C4A3FE747}" dt="2018-09-04T20:22:16.407" v="26" actId="207"/>
          <ac:spMkLst>
            <pc:docMk/>
            <pc:sldMk cId="431295933" sldId="387"/>
            <ac:spMk id="52258" creationId="{00000000-0000-0000-0000-000000000000}"/>
          </ac:spMkLst>
        </pc:spChg>
      </pc:sldChg>
      <pc:sldChg chg="modSp">
        <pc:chgData name="Alessandra Ferreira" userId="075f8a09c157c569" providerId="LiveId" clId="{C865D495-D43D-3746-9108-869C4A3FE747}" dt="2018-09-04T20:22:21.261" v="27" actId="207"/>
        <pc:sldMkLst>
          <pc:docMk/>
          <pc:sldMk cId="1033437306" sldId="388"/>
        </pc:sldMkLst>
        <pc:spChg chg="mod">
          <ac:chgData name="Alessandra Ferreira" userId="075f8a09c157c569" providerId="LiveId" clId="{C865D495-D43D-3746-9108-869C4A3FE747}" dt="2018-09-04T20:22:21.261" v="27" actId="207"/>
          <ac:spMkLst>
            <pc:docMk/>
            <pc:sldMk cId="1033437306" sldId="388"/>
            <ac:spMk id="53253" creationId="{00000000-0000-0000-0000-000000000000}"/>
          </ac:spMkLst>
        </pc:spChg>
      </pc:sldChg>
      <pc:sldChg chg="modSp">
        <pc:chgData name="Alessandra Ferreira" userId="075f8a09c157c569" providerId="LiveId" clId="{C865D495-D43D-3746-9108-869C4A3FE747}" dt="2018-09-04T20:22:27.626" v="28" actId="207"/>
        <pc:sldMkLst>
          <pc:docMk/>
          <pc:sldMk cId="1194633494" sldId="391"/>
        </pc:sldMkLst>
        <pc:spChg chg="mod">
          <ac:chgData name="Alessandra Ferreira" userId="075f8a09c157c569" providerId="LiveId" clId="{C865D495-D43D-3746-9108-869C4A3FE747}" dt="2018-09-04T20:22:27.626" v="28" actId="207"/>
          <ac:spMkLst>
            <pc:docMk/>
            <pc:sldMk cId="1194633494" sldId="391"/>
            <ac:spMk id="16" creationId="{D29D148A-9052-DA44-B7A3-6626F40994CD}"/>
          </ac:spMkLst>
        </pc:spChg>
        <pc:spChg chg="mod">
          <ac:chgData name="Alessandra Ferreira" userId="075f8a09c157c569" providerId="LiveId" clId="{C865D495-D43D-3746-9108-869C4A3FE747}" dt="2018-09-04T20:22:27.626" v="28" actId="207"/>
          <ac:spMkLst>
            <pc:docMk/>
            <pc:sldMk cId="1194633494" sldId="391"/>
            <ac:spMk id="17" creationId="{3DF336F1-F723-2A46-98E5-CF6D116510C0}"/>
          </ac:spMkLst>
        </pc:spChg>
        <pc:spChg chg="mod">
          <ac:chgData name="Alessandra Ferreira" userId="075f8a09c157c569" providerId="LiveId" clId="{C865D495-D43D-3746-9108-869C4A3FE747}" dt="2018-09-04T20:22:27.626" v="28" actId="207"/>
          <ac:spMkLst>
            <pc:docMk/>
            <pc:sldMk cId="1194633494" sldId="391"/>
            <ac:spMk id="56327" creationId="{00000000-0000-0000-0000-000000000000}"/>
          </ac:spMkLst>
        </pc:spChg>
      </pc:sldChg>
      <pc:sldChg chg="modSp">
        <pc:chgData name="Alessandra Ferreira" userId="075f8a09c157c569" providerId="LiveId" clId="{C865D495-D43D-3746-9108-869C4A3FE747}" dt="2018-09-04T20:22:31.473" v="29" actId="207"/>
        <pc:sldMkLst>
          <pc:docMk/>
          <pc:sldMk cId="1380517855" sldId="392"/>
        </pc:sldMkLst>
        <pc:spChg chg="mod">
          <ac:chgData name="Alessandra Ferreira" userId="075f8a09c157c569" providerId="LiveId" clId="{C865D495-D43D-3746-9108-869C4A3FE747}" dt="2018-09-04T20:22:31.473" v="29" actId="207"/>
          <ac:spMkLst>
            <pc:docMk/>
            <pc:sldMk cId="1380517855" sldId="392"/>
            <ac:spMk id="57356" creationId="{00000000-0000-0000-0000-000000000000}"/>
          </ac:spMkLst>
        </pc:spChg>
      </pc:sldChg>
      <pc:sldChg chg="modSp">
        <pc:chgData name="Alessandra Ferreira" userId="075f8a09c157c569" providerId="LiveId" clId="{C865D495-D43D-3746-9108-869C4A3FE747}" dt="2018-09-04T20:22:36.125" v="30" actId="207"/>
        <pc:sldMkLst>
          <pc:docMk/>
          <pc:sldMk cId="950266797" sldId="393"/>
        </pc:sldMkLst>
        <pc:spChg chg="mod">
          <ac:chgData name="Alessandra Ferreira" userId="075f8a09c157c569" providerId="LiveId" clId="{C865D495-D43D-3746-9108-869C4A3FE747}" dt="2018-09-04T20:22:36.125" v="30" actId="207"/>
          <ac:spMkLst>
            <pc:docMk/>
            <pc:sldMk cId="950266797" sldId="393"/>
            <ac:spMk id="20" creationId="{00000000-0000-0000-0000-000000000000}"/>
          </ac:spMkLst>
        </pc:spChg>
        <pc:spChg chg="mod">
          <ac:chgData name="Alessandra Ferreira" userId="075f8a09c157c569" providerId="LiveId" clId="{C865D495-D43D-3746-9108-869C4A3FE747}" dt="2018-09-04T20:22:36.125" v="30" actId="207"/>
          <ac:spMkLst>
            <pc:docMk/>
            <pc:sldMk cId="950266797" sldId="393"/>
            <ac:spMk id="24" creationId="{00000000-0000-0000-0000-000000000000}"/>
          </ac:spMkLst>
        </pc:spChg>
        <pc:spChg chg="mod">
          <ac:chgData name="Alessandra Ferreira" userId="075f8a09c157c569" providerId="LiveId" clId="{C865D495-D43D-3746-9108-869C4A3FE747}" dt="2018-09-04T20:22:36.125" v="30" actId="207"/>
          <ac:spMkLst>
            <pc:docMk/>
            <pc:sldMk cId="950266797" sldId="393"/>
            <ac:spMk id="25" creationId="{00000000-0000-0000-0000-000000000000}"/>
          </ac:spMkLst>
        </pc:spChg>
        <pc:spChg chg="mod">
          <ac:chgData name="Alessandra Ferreira" userId="075f8a09c157c569" providerId="LiveId" clId="{C865D495-D43D-3746-9108-869C4A3FE747}" dt="2018-09-04T20:22:36.125" v="30" actId="207"/>
          <ac:spMkLst>
            <pc:docMk/>
            <pc:sldMk cId="950266797" sldId="393"/>
            <ac:spMk id="26" creationId="{00000000-0000-0000-0000-000000000000}"/>
          </ac:spMkLst>
        </pc:spChg>
      </pc:sldChg>
      <pc:sldChg chg="modSp">
        <pc:chgData name="Alessandra Ferreira" userId="075f8a09c157c569" providerId="LiveId" clId="{C865D495-D43D-3746-9108-869C4A3FE747}" dt="2018-09-04T20:22:46.430" v="31" actId="207"/>
        <pc:sldMkLst>
          <pc:docMk/>
          <pc:sldMk cId="1338464629" sldId="395"/>
        </pc:sldMkLst>
        <pc:spChg chg="mod">
          <ac:chgData name="Alessandra Ferreira" userId="075f8a09c157c569" providerId="LiveId" clId="{C865D495-D43D-3746-9108-869C4A3FE747}" dt="2018-09-04T20:22:46.430" v="31" actId="207"/>
          <ac:spMkLst>
            <pc:docMk/>
            <pc:sldMk cId="1338464629" sldId="395"/>
            <ac:spMk id="53" creationId="{00000000-0000-0000-0000-000000000000}"/>
          </ac:spMkLst>
        </pc:spChg>
        <pc:spChg chg="mod">
          <ac:chgData name="Alessandra Ferreira" userId="075f8a09c157c569" providerId="LiveId" clId="{C865D495-D43D-3746-9108-869C4A3FE747}" dt="2018-09-04T20:22:46.430" v="31" actId="207"/>
          <ac:spMkLst>
            <pc:docMk/>
            <pc:sldMk cId="1338464629" sldId="395"/>
            <ac:spMk id="57" creationId="{00000000-0000-0000-0000-000000000000}"/>
          </ac:spMkLst>
        </pc:spChg>
        <pc:spChg chg="mod">
          <ac:chgData name="Alessandra Ferreira" userId="075f8a09c157c569" providerId="LiveId" clId="{C865D495-D43D-3746-9108-869C4A3FE747}" dt="2018-09-04T20:22:46.430" v="31" actId="207"/>
          <ac:spMkLst>
            <pc:docMk/>
            <pc:sldMk cId="1338464629" sldId="395"/>
            <ac:spMk id="61" creationId="{00000000-0000-0000-0000-000000000000}"/>
          </ac:spMkLst>
        </pc:spChg>
        <pc:spChg chg="mod">
          <ac:chgData name="Alessandra Ferreira" userId="075f8a09c157c569" providerId="LiveId" clId="{C865D495-D43D-3746-9108-869C4A3FE747}" dt="2018-09-04T20:22:46.430" v="31" actId="207"/>
          <ac:spMkLst>
            <pc:docMk/>
            <pc:sldMk cId="1338464629" sldId="395"/>
            <ac:spMk id="60427" creationId="{00000000-0000-0000-0000-000000000000}"/>
          </ac:spMkLst>
        </pc:spChg>
        <pc:spChg chg="mod">
          <ac:chgData name="Alessandra Ferreira" userId="075f8a09c157c569" providerId="LiveId" clId="{C865D495-D43D-3746-9108-869C4A3FE747}" dt="2018-09-04T20:22:46.430" v="31" actId="207"/>
          <ac:spMkLst>
            <pc:docMk/>
            <pc:sldMk cId="1338464629" sldId="395"/>
            <ac:spMk id="60429" creationId="{00000000-0000-0000-0000-000000000000}"/>
          </ac:spMkLst>
        </pc:spChg>
      </pc:sldChg>
      <pc:sldChg chg="modSp">
        <pc:chgData name="Alessandra Ferreira" userId="075f8a09c157c569" providerId="LiveId" clId="{C865D495-D43D-3746-9108-869C4A3FE747}" dt="2018-09-04T20:22:56.452" v="33" actId="1076"/>
        <pc:sldMkLst>
          <pc:docMk/>
          <pc:sldMk cId="1731996249" sldId="397"/>
        </pc:sldMkLst>
        <pc:spChg chg="mod">
          <ac:chgData name="Alessandra Ferreira" userId="075f8a09c157c569" providerId="LiveId" clId="{C865D495-D43D-3746-9108-869C4A3FE747}" dt="2018-09-04T20:22:56.452" v="33" actId="1076"/>
          <ac:spMkLst>
            <pc:docMk/>
            <pc:sldMk cId="1731996249" sldId="397"/>
            <ac:spMk id="62470" creationId="{00000000-0000-0000-0000-000000000000}"/>
          </ac:spMkLst>
        </pc:spChg>
        <pc:spChg chg="mod">
          <ac:chgData name="Alessandra Ferreira" userId="075f8a09c157c569" providerId="LiveId" clId="{C865D495-D43D-3746-9108-869C4A3FE747}" dt="2018-09-04T20:22:51.975" v="32" actId="207"/>
          <ac:spMkLst>
            <pc:docMk/>
            <pc:sldMk cId="1731996249" sldId="397"/>
            <ac:spMk id="62475" creationId="{00000000-0000-0000-0000-000000000000}"/>
          </ac:spMkLst>
        </pc:spChg>
        <pc:spChg chg="mod">
          <ac:chgData name="Alessandra Ferreira" userId="075f8a09c157c569" providerId="LiveId" clId="{C865D495-D43D-3746-9108-869C4A3FE747}" dt="2018-09-04T20:22:56.452" v="33" actId="1076"/>
          <ac:spMkLst>
            <pc:docMk/>
            <pc:sldMk cId="1731996249" sldId="397"/>
            <ac:spMk id="62476" creationId="{00000000-0000-0000-0000-000000000000}"/>
          </ac:spMkLst>
        </pc:spChg>
        <pc:spChg chg="mod">
          <ac:chgData name="Alessandra Ferreira" userId="075f8a09c157c569" providerId="LiveId" clId="{C865D495-D43D-3746-9108-869C4A3FE747}" dt="2018-09-04T20:22:51.975" v="32" actId="207"/>
          <ac:spMkLst>
            <pc:docMk/>
            <pc:sldMk cId="1731996249" sldId="397"/>
            <ac:spMk id="62477" creationId="{00000000-0000-0000-0000-000000000000}"/>
          </ac:spMkLst>
        </pc:spChg>
        <pc:grpChg chg="mod">
          <ac:chgData name="Alessandra Ferreira" userId="075f8a09c157c569" providerId="LiveId" clId="{C865D495-D43D-3746-9108-869C4A3FE747}" dt="2018-09-04T20:22:56.452" v="33" actId="1076"/>
          <ac:grpSpMkLst>
            <pc:docMk/>
            <pc:sldMk cId="1731996249" sldId="397"/>
            <ac:grpSpMk id="62479" creationId="{00000000-0000-0000-0000-000000000000}"/>
          </ac:grpSpMkLst>
        </pc:grpChg>
        <pc:graphicFrameChg chg="mod">
          <ac:chgData name="Alessandra Ferreira" userId="075f8a09c157c569" providerId="LiveId" clId="{C865D495-D43D-3746-9108-869C4A3FE747}" dt="2018-09-04T20:22:56.452" v="33" actId="1076"/>
          <ac:graphicFrameMkLst>
            <pc:docMk/>
            <pc:sldMk cId="1731996249" sldId="397"/>
            <ac:graphicFrameMk id="62478" creationId="{00000000-0000-0000-0000-000000000000}"/>
          </ac:graphicFrameMkLst>
        </pc:graphicFrameChg>
      </pc:sldChg>
      <pc:sldChg chg="modSp">
        <pc:chgData name="Alessandra Ferreira" userId="075f8a09c157c569" providerId="LiveId" clId="{C865D495-D43D-3746-9108-869C4A3FE747}" dt="2018-09-04T20:23:04.784" v="34" actId="207"/>
        <pc:sldMkLst>
          <pc:docMk/>
          <pc:sldMk cId="1692151738" sldId="401"/>
        </pc:sldMkLst>
        <pc:spChg chg="mod">
          <ac:chgData name="Alessandra Ferreira" userId="075f8a09c157c569" providerId="LiveId" clId="{C865D495-D43D-3746-9108-869C4A3FE747}" dt="2018-09-04T20:23:04.784" v="34" actId="207"/>
          <ac:spMkLst>
            <pc:docMk/>
            <pc:sldMk cId="1692151738" sldId="401"/>
            <ac:spMk id="10" creationId="{00000000-0000-0000-0000-000000000000}"/>
          </ac:spMkLst>
        </pc:spChg>
        <pc:spChg chg="mod">
          <ac:chgData name="Alessandra Ferreira" userId="075f8a09c157c569" providerId="LiveId" clId="{C865D495-D43D-3746-9108-869C4A3FE747}" dt="2018-09-04T20:23:04.784" v="34" actId="207"/>
          <ac:spMkLst>
            <pc:docMk/>
            <pc:sldMk cId="1692151738" sldId="401"/>
            <ac:spMk id="39" creationId="{00000000-0000-0000-0000-000000000000}"/>
          </ac:spMkLst>
        </pc:spChg>
        <pc:spChg chg="mod">
          <ac:chgData name="Alessandra Ferreira" userId="075f8a09c157c569" providerId="LiveId" clId="{C865D495-D43D-3746-9108-869C4A3FE747}" dt="2018-09-04T20:23:04.784" v="34" actId="207"/>
          <ac:spMkLst>
            <pc:docMk/>
            <pc:sldMk cId="1692151738" sldId="401"/>
            <ac:spMk id="49" creationId="{00000000-0000-0000-0000-000000000000}"/>
          </ac:spMkLst>
        </pc:spChg>
        <pc:spChg chg="mod">
          <ac:chgData name="Alessandra Ferreira" userId="075f8a09c157c569" providerId="LiveId" clId="{C865D495-D43D-3746-9108-869C4A3FE747}" dt="2018-09-04T20:23:04.784" v="34" actId="207"/>
          <ac:spMkLst>
            <pc:docMk/>
            <pc:sldMk cId="1692151738" sldId="401"/>
            <ac:spMk id="60" creationId="{00000000-0000-0000-0000-000000000000}"/>
          </ac:spMkLst>
        </pc:spChg>
        <pc:spChg chg="mod">
          <ac:chgData name="Alessandra Ferreira" userId="075f8a09c157c569" providerId="LiveId" clId="{C865D495-D43D-3746-9108-869C4A3FE747}" dt="2018-09-04T20:23:04.784" v="34" actId="207"/>
          <ac:spMkLst>
            <pc:docMk/>
            <pc:sldMk cId="1692151738" sldId="401"/>
            <ac:spMk id="65" creationId="{00000000-0000-0000-0000-000000000000}"/>
          </ac:spMkLst>
        </pc:spChg>
      </pc:sldChg>
      <pc:sldChg chg="modSp">
        <pc:chgData name="Alessandra Ferreira" userId="075f8a09c157c569" providerId="LiveId" clId="{C865D495-D43D-3746-9108-869C4A3FE747}" dt="2018-09-04T20:23:30.542" v="40" actId="12788"/>
        <pc:sldMkLst>
          <pc:docMk/>
          <pc:sldMk cId="868323345" sldId="402"/>
        </pc:sldMkLst>
        <pc:spChg chg="mod">
          <ac:chgData name="Alessandra Ferreira" userId="075f8a09c157c569" providerId="LiveId" clId="{C865D495-D43D-3746-9108-869C4A3FE747}" dt="2018-09-04T20:23:17.501" v="36" actId="12788"/>
          <ac:spMkLst>
            <pc:docMk/>
            <pc:sldMk cId="868323345" sldId="402"/>
            <ac:spMk id="57" creationId="{00000000-0000-0000-0000-000000000000}"/>
          </ac:spMkLst>
        </pc:spChg>
        <pc:spChg chg="mod">
          <ac:chgData name="Alessandra Ferreira" userId="075f8a09c157c569" providerId="LiveId" clId="{C865D495-D43D-3746-9108-869C4A3FE747}" dt="2018-09-04T20:23:22.790" v="37" actId="12788"/>
          <ac:spMkLst>
            <pc:docMk/>
            <pc:sldMk cId="868323345" sldId="402"/>
            <ac:spMk id="58" creationId="{00000000-0000-0000-0000-000000000000}"/>
          </ac:spMkLst>
        </pc:spChg>
        <pc:spChg chg="mod">
          <ac:chgData name="Alessandra Ferreira" userId="075f8a09c157c569" providerId="LiveId" clId="{C865D495-D43D-3746-9108-869C4A3FE747}" dt="2018-09-04T20:23:25.678" v="38" actId="12788"/>
          <ac:spMkLst>
            <pc:docMk/>
            <pc:sldMk cId="868323345" sldId="402"/>
            <ac:spMk id="59" creationId="{00000000-0000-0000-0000-000000000000}"/>
          </ac:spMkLst>
        </pc:spChg>
        <pc:spChg chg="mod">
          <ac:chgData name="Alessandra Ferreira" userId="075f8a09c157c569" providerId="LiveId" clId="{C865D495-D43D-3746-9108-869C4A3FE747}" dt="2018-09-04T20:23:28.117" v="39" actId="12788"/>
          <ac:spMkLst>
            <pc:docMk/>
            <pc:sldMk cId="868323345" sldId="402"/>
            <ac:spMk id="60" creationId="{00000000-0000-0000-0000-000000000000}"/>
          </ac:spMkLst>
        </pc:spChg>
        <pc:spChg chg="mod">
          <ac:chgData name="Alessandra Ferreira" userId="075f8a09c157c569" providerId="LiveId" clId="{C865D495-D43D-3746-9108-869C4A3FE747}" dt="2018-09-04T20:23:30.542" v="40" actId="12788"/>
          <ac:spMkLst>
            <pc:docMk/>
            <pc:sldMk cId="868323345" sldId="402"/>
            <ac:spMk id="61" creationId="{00000000-0000-0000-0000-000000000000}"/>
          </ac:spMkLst>
        </pc:spChg>
        <pc:spChg chg="mod">
          <ac:chgData name="Alessandra Ferreira" userId="075f8a09c157c569" providerId="LiveId" clId="{C865D495-D43D-3746-9108-869C4A3FE747}" dt="2018-09-04T20:23:17.501" v="36" actId="12788"/>
          <ac:spMkLst>
            <pc:docMk/>
            <pc:sldMk cId="868323345" sldId="402"/>
            <ac:spMk id="62" creationId="{00000000-0000-0000-0000-000000000000}"/>
          </ac:spMkLst>
        </pc:spChg>
        <pc:spChg chg="mod">
          <ac:chgData name="Alessandra Ferreira" userId="075f8a09c157c569" providerId="LiveId" clId="{C865D495-D43D-3746-9108-869C4A3FE747}" dt="2018-09-04T20:23:22.790" v="37" actId="12788"/>
          <ac:spMkLst>
            <pc:docMk/>
            <pc:sldMk cId="868323345" sldId="402"/>
            <ac:spMk id="70" creationId="{00000000-0000-0000-0000-000000000000}"/>
          </ac:spMkLst>
        </pc:spChg>
        <pc:spChg chg="mod">
          <ac:chgData name="Alessandra Ferreira" userId="075f8a09c157c569" providerId="LiveId" clId="{C865D495-D43D-3746-9108-869C4A3FE747}" dt="2018-09-04T20:23:25.678" v="38" actId="12788"/>
          <ac:spMkLst>
            <pc:docMk/>
            <pc:sldMk cId="868323345" sldId="402"/>
            <ac:spMk id="71" creationId="{00000000-0000-0000-0000-000000000000}"/>
          </ac:spMkLst>
        </pc:spChg>
        <pc:spChg chg="mod">
          <ac:chgData name="Alessandra Ferreira" userId="075f8a09c157c569" providerId="LiveId" clId="{C865D495-D43D-3746-9108-869C4A3FE747}" dt="2018-09-04T20:23:28.117" v="39" actId="12788"/>
          <ac:spMkLst>
            <pc:docMk/>
            <pc:sldMk cId="868323345" sldId="402"/>
            <ac:spMk id="72" creationId="{00000000-0000-0000-0000-000000000000}"/>
          </ac:spMkLst>
        </pc:spChg>
        <pc:spChg chg="mod">
          <ac:chgData name="Alessandra Ferreira" userId="075f8a09c157c569" providerId="LiveId" clId="{C865D495-D43D-3746-9108-869C4A3FE747}" dt="2018-09-04T20:23:30.542" v="40" actId="12788"/>
          <ac:spMkLst>
            <pc:docMk/>
            <pc:sldMk cId="868323345" sldId="402"/>
            <ac:spMk id="76" creationId="{00000000-0000-0000-0000-000000000000}"/>
          </ac:spMkLst>
        </pc:spChg>
        <pc:grpChg chg="mod">
          <ac:chgData name="Alessandra Ferreira" userId="075f8a09c157c569" providerId="LiveId" clId="{C865D495-D43D-3746-9108-869C4A3FE747}" dt="2018-09-04T20:23:17.501" v="36" actId="12788"/>
          <ac:grpSpMkLst>
            <pc:docMk/>
            <pc:sldMk cId="868323345" sldId="402"/>
            <ac:grpSpMk id="7" creationId="{00000000-0000-0000-0000-000000000000}"/>
          </ac:grpSpMkLst>
        </pc:grpChg>
        <pc:grpChg chg="mod">
          <ac:chgData name="Alessandra Ferreira" userId="075f8a09c157c569" providerId="LiveId" clId="{C865D495-D43D-3746-9108-869C4A3FE747}" dt="2018-09-04T20:23:22.790" v="37" actId="12788"/>
          <ac:grpSpMkLst>
            <pc:docMk/>
            <pc:sldMk cId="868323345" sldId="402"/>
            <ac:grpSpMk id="10" creationId="{00000000-0000-0000-0000-000000000000}"/>
          </ac:grpSpMkLst>
        </pc:grpChg>
        <pc:grpChg chg="mod">
          <ac:chgData name="Alessandra Ferreira" userId="075f8a09c157c569" providerId="LiveId" clId="{C865D495-D43D-3746-9108-869C4A3FE747}" dt="2018-09-04T20:23:25.678" v="38" actId="12788"/>
          <ac:grpSpMkLst>
            <pc:docMk/>
            <pc:sldMk cId="868323345" sldId="402"/>
            <ac:grpSpMk id="29" creationId="{00000000-0000-0000-0000-000000000000}"/>
          </ac:grpSpMkLst>
        </pc:grpChg>
        <pc:grpChg chg="mod">
          <ac:chgData name="Alessandra Ferreira" userId="075f8a09c157c569" providerId="LiveId" clId="{C865D495-D43D-3746-9108-869C4A3FE747}" dt="2018-09-04T20:23:28.117" v="39" actId="12788"/>
          <ac:grpSpMkLst>
            <pc:docMk/>
            <pc:sldMk cId="868323345" sldId="402"/>
            <ac:grpSpMk id="67" creationId="{00000000-0000-0000-0000-000000000000}"/>
          </ac:grpSpMkLst>
        </pc:grpChg>
        <pc:grpChg chg="mod">
          <ac:chgData name="Alessandra Ferreira" userId="075f8a09c157c569" providerId="LiveId" clId="{C865D495-D43D-3746-9108-869C4A3FE747}" dt="2018-09-04T20:23:30.542" v="40" actId="12788"/>
          <ac:grpSpMkLst>
            <pc:docMk/>
            <pc:sldMk cId="868323345" sldId="402"/>
            <ac:grpSpMk id="73" creationId="{00000000-0000-0000-0000-000000000000}"/>
          </ac:grpSpMkLst>
        </pc:grpChg>
      </pc:sldChg>
      <pc:sldChg chg="modSp">
        <pc:chgData name="Alessandra Ferreira" userId="075f8a09c157c569" providerId="LiveId" clId="{C865D495-D43D-3746-9108-869C4A3FE747}" dt="2018-09-04T20:23:39.565" v="41" actId="207"/>
        <pc:sldMkLst>
          <pc:docMk/>
          <pc:sldMk cId="1759078050" sldId="403"/>
        </pc:sldMkLst>
        <pc:spChg chg="mod">
          <ac:chgData name="Alessandra Ferreira" userId="075f8a09c157c569" providerId="LiveId" clId="{C865D495-D43D-3746-9108-869C4A3FE747}" dt="2018-09-04T20:23:39.565" v="41" actId="207"/>
          <ac:spMkLst>
            <pc:docMk/>
            <pc:sldMk cId="1759078050" sldId="403"/>
            <ac:spMk id="10" creationId="{00000000-0000-0000-0000-000000000000}"/>
          </ac:spMkLst>
        </pc:spChg>
        <pc:spChg chg="mod">
          <ac:chgData name="Alessandra Ferreira" userId="075f8a09c157c569" providerId="LiveId" clId="{C865D495-D43D-3746-9108-869C4A3FE747}" dt="2018-09-04T20:23:39.565" v="41" actId="207"/>
          <ac:spMkLst>
            <pc:docMk/>
            <pc:sldMk cId="1759078050" sldId="403"/>
            <ac:spMk id="39" creationId="{00000000-0000-0000-0000-000000000000}"/>
          </ac:spMkLst>
        </pc:spChg>
        <pc:spChg chg="mod">
          <ac:chgData name="Alessandra Ferreira" userId="075f8a09c157c569" providerId="LiveId" clId="{C865D495-D43D-3746-9108-869C4A3FE747}" dt="2018-09-04T20:23:39.565" v="41" actId="207"/>
          <ac:spMkLst>
            <pc:docMk/>
            <pc:sldMk cId="1759078050" sldId="403"/>
            <ac:spMk id="49" creationId="{00000000-0000-0000-0000-000000000000}"/>
          </ac:spMkLst>
        </pc:spChg>
        <pc:spChg chg="mod">
          <ac:chgData name="Alessandra Ferreira" userId="075f8a09c157c569" providerId="LiveId" clId="{C865D495-D43D-3746-9108-869C4A3FE747}" dt="2018-09-04T20:23:39.565" v="41" actId="207"/>
          <ac:spMkLst>
            <pc:docMk/>
            <pc:sldMk cId="1759078050" sldId="403"/>
            <ac:spMk id="60" creationId="{00000000-0000-0000-0000-000000000000}"/>
          </ac:spMkLst>
        </pc:spChg>
        <pc:spChg chg="mod">
          <ac:chgData name="Alessandra Ferreira" userId="075f8a09c157c569" providerId="LiveId" clId="{C865D495-D43D-3746-9108-869C4A3FE747}" dt="2018-09-04T20:23:39.565" v="41" actId="207"/>
          <ac:spMkLst>
            <pc:docMk/>
            <pc:sldMk cId="1759078050" sldId="403"/>
            <ac:spMk id="65" creationId="{00000000-0000-0000-0000-000000000000}"/>
          </ac:spMkLst>
        </pc:spChg>
      </pc:sldChg>
      <pc:sldChg chg="modSp">
        <pc:chgData name="Alessandra Ferreira" userId="075f8a09c157c569" providerId="LiveId" clId="{C865D495-D43D-3746-9108-869C4A3FE747}" dt="2018-09-04T20:23:46.111" v="42" actId="207"/>
        <pc:sldMkLst>
          <pc:docMk/>
          <pc:sldMk cId="417418101" sldId="404"/>
        </pc:sldMkLst>
        <pc:spChg chg="mod">
          <ac:chgData name="Alessandra Ferreira" userId="075f8a09c157c569" providerId="LiveId" clId="{C865D495-D43D-3746-9108-869C4A3FE747}" dt="2018-09-04T20:23:46.111" v="42" actId="207"/>
          <ac:spMkLst>
            <pc:docMk/>
            <pc:sldMk cId="417418101" sldId="404"/>
            <ac:spMk id="32" creationId="{00000000-0000-0000-0000-000000000000}"/>
          </ac:spMkLst>
        </pc:spChg>
        <pc:spChg chg="mod">
          <ac:chgData name="Alessandra Ferreira" userId="075f8a09c157c569" providerId="LiveId" clId="{C865D495-D43D-3746-9108-869C4A3FE747}" dt="2018-09-04T20:23:46.111" v="42" actId="207"/>
          <ac:spMkLst>
            <pc:docMk/>
            <pc:sldMk cId="417418101" sldId="404"/>
            <ac:spMk id="34" creationId="{00000000-0000-0000-0000-000000000000}"/>
          </ac:spMkLst>
        </pc:spChg>
        <pc:spChg chg="mod">
          <ac:chgData name="Alessandra Ferreira" userId="075f8a09c157c569" providerId="LiveId" clId="{C865D495-D43D-3746-9108-869C4A3FE747}" dt="2018-09-04T20:23:46.111" v="42" actId="207"/>
          <ac:spMkLst>
            <pc:docMk/>
            <pc:sldMk cId="417418101" sldId="404"/>
            <ac:spMk id="35" creationId="{00000000-0000-0000-0000-000000000000}"/>
          </ac:spMkLst>
        </pc:spChg>
        <pc:spChg chg="mod">
          <ac:chgData name="Alessandra Ferreira" userId="075f8a09c157c569" providerId="LiveId" clId="{C865D495-D43D-3746-9108-869C4A3FE747}" dt="2018-09-04T20:23:46.111" v="42" actId="207"/>
          <ac:spMkLst>
            <pc:docMk/>
            <pc:sldMk cId="417418101" sldId="404"/>
            <ac:spMk id="36" creationId="{00000000-0000-0000-0000-000000000000}"/>
          </ac:spMkLst>
        </pc:spChg>
        <pc:spChg chg="mod">
          <ac:chgData name="Alessandra Ferreira" userId="075f8a09c157c569" providerId="LiveId" clId="{C865D495-D43D-3746-9108-869C4A3FE747}" dt="2018-09-04T20:23:46.111" v="42" actId="207"/>
          <ac:spMkLst>
            <pc:docMk/>
            <pc:sldMk cId="417418101" sldId="404"/>
            <ac:spMk id="37" creationId="{00000000-0000-0000-0000-000000000000}"/>
          </ac:spMkLst>
        </pc:spChg>
      </pc:sldChg>
      <pc:sldChg chg="modSp">
        <pc:chgData name="Alessandra Ferreira" userId="075f8a09c157c569" providerId="LiveId" clId="{C865D495-D43D-3746-9108-869C4A3FE747}" dt="2018-09-04T20:23:52.545" v="43" actId="207"/>
        <pc:sldMkLst>
          <pc:docMk/>
          <pc:sldMk cId="1864432405" sldId="405"/>
        </pc:sldMkLst>
        <pc:spChg chg="mod">
          <ac:chgData name="Alessandra Ferreira" userId="075f8a09c157c569" providerId="LiveId" clId="{C865D495-D43D-3746-9108-869C4A3FE747}" dt="2018-09-04T20:23:52.545" v="43" actId="207"/>
          <ac:spMkLst>
            <pc:docMk/>
            <pc:sldMk cId="1864432405" sldId="405"/>
            <ac:spMk id="10"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31"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36"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41"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46"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51" creationId="{00000000-0000-0000-0000-000000000000}"/>
          </ac:spMkLst>
        </pc:spChg>
      </pc:sldChg>
      <pc:sldChg chg="modSp">
        <pc:chgData name="Alessandra Ferreira" userId="075f8a09c157c569" providerId="LiveId" clId="{C865D495-D43D-3746-9108-869C4A3FE747}" dt="2018-09-04T20:24:07.068" v="47" actId="1035"/>
        <pc:sldMkLst>
          <pc:docMk/>
          <pc:sldMk cId="1581537458" sldId="406"/>
        </pc:sldMkLst>
        <pc:spChg chg="mod">
          <ac:chgData name="Alessandra Ferreira" userId="075f8a09c157c569" providerId="LiveId" clId="{C865D495-D43D-3746-9108-869C4A3FE747}" dt="2018-09-04T20:24:07.068" v="47" actId="1035"/>
          <ac:spMkLst>
            <pc:docMk/>
            <pc:sldMk cId="1581537458" sldId="406"/>
            <ac:spMk id="68611" creationId="{00000000-0000-0000-0000-000000000000}"/>
          </ac:spMkLst>
        </pc:spChg>
        <pc:spChg chg="mod">
          <ac:chgData name="Alessandra Ferreira" userId="075f8a09c157c569" providerId="LiveId" clId="{C865D495-D43D-3746-9108-869C4A3FE747}" dt="2018-09-04T20:23:59.454" v="44" actId="207"/>
          <ac:spMkLst>
            <pc:docMk/>
            <pc:sldMk cId="1581537458" sldId="406"/>
            <ac:spMk id="68617" creationId="{00000000-0000-0000-0000-000000000000}"/>
          </ac:spMkLst>
        </pc:spChg>
        <pc:spChg chg="mod">
          <ac:chgData name="Alessandra Ferreira" userId="075f8a09c157c569" providerId="LiveId" clId="{C865D495-D43D-3746-9108-869C4A3FE747}" dt="2018-09-04T20:23:59.454" v="44" actId="207"/>
          <ac:spMkLst>
            <pc:docMk/>
            <pc:sldMk cId="1581537458" sldId="406"/>
            <ac:spMk id="68619" creationId="{00000000-0000-0000-0000-000000000000}"/>
          </ac:spMkLst>
        </pc:spChg>
        <pc:spChg chg="mod">
          <ac:chgData name="Alessandra Ferreira" userId="075f8a09c157c569" providerId="LiveId" clId="{C865D495-D43D-3746-9108-869C4A3FE747}" dt="2018-09-04T20:23:59.454" v="44" actId="207"/>
          <ac:spMkLst>
            <pc:docMk/>
            <pc:sldMk cId="1581537458" sldId="406"/>
            <ac:spMk id="68621" creationId="{00000000-0000-0000-0000-000000000000}"/>
          </ac:spMkLst>
        </pc:spChg>
      </pc:sldChg>
      <pc:sldChg chg="modSp">
        <pc:chgData name="Alessandra Ferreira" userId="075f8a09c157c569" providerId="LiveId" clId="{C865D495-D43D-3746-9108-869C4A3FE747}" dt="2018-09-04T20:24:12.408" v="48" actId="207"/>
        <pc:sldMkLst>
          <pc:docMk/>
          <pc:sldMk cId="195175509" sldId="408"/>
        </pc:sldMkLst>
        <pc:spChg chg="mod">
          <ac:chgData name="Alessandra Ferreira" userId="075f8a09c157c569" providerId="LiveId" clId="{C865D495-D43D-3746-9108-869C4A3FE747}" dt="2018-09-04T20:24:12.408" v="48" actId="207"/>
          <ac:spMkLst>
            <pc:docMk/>
            <pc:sldMk cId="195175509" sldId="408"/>
            <ac:spMk id="73731" creationId="{00000000-0000-0000-0000-000000000000}"/>
          </ac:spMkLst>
        </pc:spChg>
      </pc:sldChg>
      <pc:sldChg chg="modSp">
        <pc:chgData name="Alessandra Ferreira" userId="075f8a09c157c569" providerId="LiveId" clId="{C865D495-D43D-3746-9108-869C4A3FE747}" dt="2018-09-04T20:24:16.228" v="49" actId="207"/>
        <pc:sldMkLst>
          <pc:docMk/>
          <pc:sldMk cId="1107250794" sldId="409"/>
        </pc:sldMkLst>
        <pc:spChg chg="mod">
          <ac:chgData name="Alessandra Ferreira" userId="075f8a09c157c569" providerId="LiveId" clId="{C865D495-D43D-3746-9108-869C4A3FE747}" dt="2018-09-04T20:24:16.228" v="49" actId="207"/>
          <ac:spMkLst>
            <pc:docMk/>
            <pc:sldMk cId="1107250794" sldId="409"/>
            <ac:spMk id="74754" creationId="{00000000-0000-0000-0000-000000000000}"/>
          </ac:spMkLst>
        </pc:spChg>
      </pc:sldChg>
      <pc:sldChg chg="delSp modSp">
        <pc:chgData name="Alessandra Ferreira" userId="075f8a09c157c569" providerId="LiveId" clId="{C865D495-D43D-3746-9108-869C4A3FE747}" dt="2018-09-04T20:24:39.355" v="53" actId="478"/>
        <pc:sldMkLst>
          <pc:docMk/>
          <pc:sldMk cId="1618293503" sldId="410"/>
        </pc:sldMkLst>
        <pc:spChg chg="mod">
          <ac:chgData name="Alessandra Ferreira" userId="075f8a09c157c569" providerId="LiveId" clId="{C865D495-D43D-3746-9108-869C4A3FE747}" dt="2018-09-04T20:24:21.776" v="50" actId="207"/>
          <ac:spMkLst>
            <pc:docMk/>
            <pc:sldMk cId="1618293503" sldId="410"/>
            <ac:spMk id="75782" creationId="{00000000-0000-0000-0000-000000000000}"/>
          </ac:spMkLst>
        </pc:spChg>
        <pc:spChg chg="mod">
          <ac:chgData name="Alessandra Ferreira" userId="075f8a09c157c569" providerId="LiveId" clId="{C865D495-D43D-3746-9108-869C4A3FE747}" dt="2018-09-04T20:24:21.776" v="50" actId="207"/>
          <ac:spMkLst>
            <pc:docMk/>
            <pc:sldMk cId="1618293503" sldId="410"/>
            <ac:spMk id="75784" creationId="{00000000-0000-0000-0000-000000000000}"/>
          </ac:spMkLst>
        </pc:spChg>
        <pc:spChg chg="mod">
          <ac:chgData name="Alessandra Ferreira" userId="075f8a09c157c569" providerId="LiveId" clId="{C865D495-D43D-3746-9108-869C4A3FE747}" dt="2018-09-04T20:24:21.776" v="50" actId="207"/>
          <ac:spMkLst>
            <pc:docMk/>
            <pc:sldMk cId="1618293503" sldId="410"/>
            <ac:spMk id="75786" creationId="{00000000-0000-0000-0000-000000000000}"/>
          </ac:spMkLst>
        </pc:spChg>
        <pc:spChg chg="mod">
          <ac:chgData name="Alessandra Ferreira" userId="075f8a09c157c569" providerId="LiveId" clId="{C865D495-D43D-3746-9108-869C4A3FE747}" dt="2018-09-04T20:24:21.776" v="50" actId="207"/>
          <ac:spMkLst>
            <pc:docMk/>
            <pc:sldMk cId="1618293503" sldId="410"/>
            <ac:spMk id="75788" creationId="{00000000-0000-0000-0000-000000000000}"/>
          </ac:spMkLst>
        </pc:spChg>
        <pc:grpChg chg="mod">
          <ac:chgData name="Alessandra Ferreira" userId="075f8a09c157c569" providerId="LiveId" clId="{C865D495-D43D-3746-9108-869C4A3FE747}" dt="2018-09-04T20:24:35.902" v="52" actId="1076"/>
          <ac:grpSpMkLst>
            <pc:docMk/>
            <pc:sldMk cId="1618293503" sldId="410"/>
            <ac:grpSpMk id="75792"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3"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4"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5"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6"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7"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8"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9"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800" creationId="{00000000-0000-0000-0000-000000000000}"/>
          </ac:grpSpMkLst>
        </pc:grpChg>
        <pc:grpChg chg="del mod">
          <ac:chgData name="Alessandra Ferreira" userId="075f8a09c157c569" providerId="LiveId" clId="{C865D495-D43D-3746-9108-869C4A3FE747}" dt="2018-09-04T20:24:39.355" v="53" actId="478"/>
          <ac:grpSpMkLst>
            <pc:docMk/>
            <pc:sldMk cId="1618293503" sldId="410"/>
            <ac:grpSpMk id="75801" creationId="{00000000-0000-0000-0000-000000000000}"/>
          </ac:grpSpMkLst>
        </pc:grpChg>
        <pc:picChg chg="mod">
          <ac:chgData name="Alessandra Ferreira" userId="075f8a09c157c569" providerId="LiveId" clId="{C865D495-D43D-3746-9108-869C4A3FE747}" dt="2018-09-04T20:24:35.902" v="52" actId="1076"/>
          <ac:picMkLst>
            <pc:docMk/>
            <pc:sldMk cId="1618293503" sldId="410"/>
            <ac:picMk id="75791" creationId="{00000000-0000-0000-0000-000000000000}"/>
          </ac:picMkLst>
        </pc:picChg>
      </pc:sldChg>
      <pc:sldChg chg="modSp">
        <pc:chgData name="Alessandra Ferreira" userId="075f8a09c157c569" providerId="LiveId" clId="{C865D495-D43D-3746-9108-869C4A3FE747}" dt="2018-09-04T20:24:53.432" v="54" actId="207"/>
        <pc:sldMkLst>
          <pc:docMk/>
          <pc:sldMk cId="1655777220" sldId="416"/>
        </pc:sldMkLst>
        <pc:spChg chg="mod">
          <ac:chgData name="Alessandra Ferreira" userId="075f8a09c157c569" providerId="LiveId" clId="{C865D495-D43D-3746-9108-869C4A3FE747}" dt="2018-09-04T20:24:53.432" v="54" actId="207"/>
          <ac:spMkLst>
            <pc:docMk/>
            <pc:sldMk cId="1655777220" sldId="416"/>
            <ac:spMk id="16" creationId="{31AAF5A7-2E11-A241-858F-B395B19EE587}"/>
          </ac:spMkLst>
        </pc:spChg>
        <pc:spChg chg="mod">
          <ac:chgData name="Alessandra Ferreira" userId="075f8a09c157c569" providerId="LiveId" clId="{C865D495-D43D-3746-9108-869C4A3FE747}" dt="2018-09-04T20:24:53.432" v="54" actId="207"/>
          <ac:spMkLst>
            <pc:docMk/>
            <pc:sldMk cId="1655777220" sldId="416"/>
            <ac:spMk id="17" creationId="{26773DF2-B241-4A43-86D8-A202CFC04348}"/>
          </ac:spMkLst>
        </pc:spChg>
        <pc:spChg chg="mod">
          <ac:chgData name="Alessandra Ferreira" userId="075f8a09c157c569" providerId="LiveId" clId="{C865D495-D43D-3746-9108-869C4A3FE747}" dt="2018-09-04T20:24:53.432" v="54" actId="207"/>
          <ac:spMkLst>
            <pc:docMk/>
            <pc:sldMk cId="1655777220" sldId="416"/>
            <ac:spMk id="81928" creationId="{00000000-0000-0000-0000-000000000000}"/>
          </ac:spMkLst>
        </pc:spChg>
        <pc:spChg chg="mod">
          <ac:chgData name="Alessandra Ferreira" userId="075f8a09c157c569" providerId="LiveId" clId="{C865D495-D43D-3746-9108-869C4A3FE747}" dt="2018-09-04T20:24:53.432" v="54" actId="207"/>
          <ac:spMkLst>
            <pc:docMk/>
            <pc:sldMk cId="1655777220" sldId="416"/>
            <ac:spMk id="81934" creationId="{00000000-0000-0000-0000-000000000000}"/>
          </ac:spMkLst>
        </pc:spChg>
      </pc:sldChg>
      <pc:sldChg chg="modSp">
        <pc:chgData name="Alessandra Ferreira" userId="075f8a09c157c569" providerId="LiveId" clId="{C865D495-D43D-3746-9108-869C4A3FE747}" dt="2018-09-04T20:24:57.776" v="55" actId="207"/>
        <pc:sldMkLst>
          <pc:docMk/>
          <pc:sldMk cId="379333149" sldId="417"/>
        </pc:sldMkLst>
        <pc:spChg chg="mod">
          <ac:chgData name="Alessandra Ferreira" userId="075f8a09c157c569" providerId="LiveId" clId="{C865D495-D43D-3746-9108-869C4A3FE747}" dt="2018-09-04T20:24:57.776" v="55" actId="207"/>
          <ac:spMkLst>
            <pc:docMk/>
            <pc:sldMk cId="379333149" sldId="417"/>
            <ac:spMk id="59" creationId="{17722865-5A39-A64C-8DE4-B88D073006A7}"/>
          </ac:spMkLst>
        </pc:spChg>
        <pc:spChg chg="mod">
          <ac:chgData name="Alessandra Ferreira" userId="075f8a09c157c569" providerId="LiveId" clId="{C865D495-D43D-3746-9108-869C4A3FE747}" dt="2018-09-04T20:24:57.776" v="55" actId="207"/>
          <ac:spMkLst>
            <pc:docMk/>
            <pc:sldMk cId="379333149" sldId="417"/>
            <ac:spMk id="82949" creationId="{00000000-0000-0000-0000-000000000000}"/>
          </ac:spMkLst>
        </pc:spChg>
      </pc:sldChg>
      <pc:sldChg chg="modSp">
        <pc:chgData name="Alessandra Ferreira" userId="075f8a09c157c569" providerId="LiveId" clId="{C865D495-D43D-3746-9108-869C4A3FE747}" dt="2018-09-04T20:25:02.580" v="56" actId="207"/>
        <pc:sldMkLst>
          <pc:docMk/>
          <pc:sldMk cId="1720770947" sldId="418"/>
        </pc:sldMkLst>
        <pc:spChg chg="mod">
          <ac:chgData name="Alessandra Ferreira" userId="075f8a09c157c569" providerId="LiveId" clId="{C865D495-D43D-3746-9108-869C4A3FE747}" dt="2018-09-04T20:25:02.580" v="56" actId="207"/>
          <ac:spMkLst>
            <pc:docMk/>
            <pc:sldMk cId="1720770947" sldId="418"/>
            <ac:spMk id="83975" creationId="{00000000-0000-0000-0000-000000000000}"/>
          </ac:spMkLst>
        </pc:spChg>
        <pc:spChg chg="mod">
          <ac:chgData name="Alessandra Ferreira" userId="075f8a09c157c569" providerId="LiveId" clId="{C865D495-D43D-3746-9108-869C4A3FE747}" dt="2018-09-04T20:25:02.580" v="56" actId="207"/>
          <ac:spMkLst>
            <pc:docMk/>
            <pc:sldMk cId="1720770947" sldId="418"/>
            <ac:spMk id="83976" creationId="{00000000-0000-0000-0000-000000000000}"/>
          </ac:spMkLst>
        </pc:spChg>
        <pc:spChg chg="mod">
          <ac:chgData name="Alessandra Ferreira" userId="075f8a09c157c569" providerId="LiveId" clId="{C865D495-D43D-3746-9108-869C4A3FE747}" dt="2018-09-04T20:25:02.580" v="56" actId="207"/>
          <ac:spMkLst>
            <pc:docMk/>
            <pc:sldMk cId="1720770947" sldId="418"/>
            <ac:spMk id="83977" creationId="{00000000-0000-0000-0000-000000000000}"/>
          </ac:spMkLst>
        </pc:spChg>
      </pc:sldChg>
      <pc:sldChg chg="modSp">
        <pc:chgData name="Alessandra Ferreira" userId="075f8a09c157c569" providerId="LiveId" clId="{C865D495-D43D-3746-9108-869C4A3FE747}" dt="2018-09-04T20:25:08.231" v="57" actId="207"/>
        <pc:sldMkLst>
          <pc:docMk/>
          <pc:sldMk cId="835032080" sldId="419"/>
        </pc:sldMkLst>
        <pc:spChg chg="mod">
          <ac:chgData name="Alessandra Ferreira" userId="075f8a09c157c569" providerId="LiveId" clId="{C865D495-D43D-3746-9108-869C4A3FE747}" dt="2018-09-04T20:25:08.231" v="57" actId="207"/>
          <ac:spMkLst>
            <pc:docMk/>
            <pc:sldMk cId="835032080" sldId="419"/>
            <ac:spMk id="24" creationId="{B2CE8012-9CD7-5E4E-8585-67234A117843}"/>
          </ac:spMkLst>
        </pc:spChg>
        <pc:spChg chg="mod">
          <ac:chgData name="Alessandra Ferreira" userId="075f8a09c157c569" providerId="LiveId" clId="{C865D495-D43D-3746-9108-869C4A3FE747}" dt="2018-09-04T20:25:08.231" v="57" actId="207"/>
          <ac:spMkLst>
            <pc:docMk/>
            <pc:sldMk cId="835032080" sldId="419"/>
            <ac:spMk id="34" creationId="{8588E04D-B916-2A4B-9ABB-680B0A4CC872}"/>
          </ac:spMkLst>
        </pc:spChg>
        <pc:spChg chg="mod">
          <ac:chgData name="Alessandra Ferreira" userId="075f8a09c157c569" providerId="LiveId" clId="{C865D495-D43D-3746-9108-869C4A3FE747}" dt="2018-09-04T20:25:08.231" v="57" actId="207"/>
          <ac:spMkLst>
            <pc:docMk/>
            <pc:sldMk cId="835032080" sldId="419"/>
            <ac:spMk id="35" creationId="{38C96A23-2E88-0D4F-981D-494DDC904AC7}"/>
          </ac:spMkLst>
        </pc:spChg>
      </pc:sldChg>
      <pc:sldChg chg="add">
        <pc:chgData name="Alessandra Ferreira" userId="075f8a09c157c569" providerId="LiveId" clId="{C865D495-D43D-3746-9108-869C4A3FE747}" dt="2018-09-10T19:13:56.531" v="67"/>
        <pc:sldMkLst>
          <pc:docMk/>
          <pc:sldMk cId="118234222" sldId="440"/>
        </pc:sldMkLst>
      </pc:sldChg>
      <pc:sldChg chg="add del">
        <pc:chgData name="Alessandra Ferreira" userId="075f8a09c157c569" providerId="LiveId" clId="{C865D495-D43D-3746-9108-869C4A3FE747}" dt="2018-09-10T19:13:56.428" v="66"/>
        <pc:sldMkLst>
          <pc:docMk/>
          <pc:sldMk cId="3226226518" sldId="44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6172985-3D85-42C8-A50B-6DD8E34DE9D8}" type="datetimeFigureOut">
              <a:rPr lang="en-US"/>
              <a:pPr>
                <a:defRPr/>
              </a:pPr>
              <a:t>4/16/2025</a:t>
            </a:fld>
            <a:endParaRPr lang="en-US"/>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37C22F0-EBB1-4E9B-B6E6-1310061239F9}" type="slidenum">
              <a:rPr lang="en-US"/>
              <a:pPr>
                <a:defRPr/>
              </a:pPr>
              <a:t>‹nº›</a:t>
            </a:fld>
            <a:endParaRPr lang="en-US"/>
          </a:p>
        </p:txBody>
      </p:sp>
    </p:spTree>
    <p:extLst>
      <p:ext uri="{BB962C8B-B14F-4D97-AF65-F5344CB8AC3E}">
        <p14:creationId xmlns:p14="http://schemas.microsoft.com/office/powerpoint/2010/main" val="2892380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24A6606-5EAD-4B3E-9878-83F20A81341D}" type="datetimeFigureOut">
              <a:rPr lang="pt-BR"/>
              <a:pPr>
                <a:defRPr/>
              </a:pPr>
              <a:t>16/04/2025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F4B14C5-DAFA-4DFB-A65E-93D0DBB285B7}" type="slidenum">
              <a:rPr lang="pt-BR"/>
              <a:pPr>
                <a:defRPr/>
              </a:pPr>
              <a:t>‹nº›</a:t>
            </a:fld>
            <a:endParaRPr lang="pt-BR"/>
          </a:p>
        </p:txBody>
      </p:sp>
    </p:spTree>
    <p:extLst>
      <p:ext uri="{BB962C8B-B14F-4D97-AF65-F5344CB8AC3E}">
        <p14:creationId xmlns:p14="http://schemas.microsoft.com/office/powerpoint/2010/main" val="187449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5</a:t>
            </a:fld>
            <a:endParaRPr lang="pt-BR"/>
          </a:p>
        </p:txBody>
      </p:sp>
    </p:spTree>
    <p:extLst>
      <p:ext uri="{BB962C8B-B14F-4D97-AF65-F5344CB8AC3E}">
        <p14:creationId xmlns:p14="http://schemas.microsoft.com/office/powerpoint/2010/main" val="81593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13</a:t>
            </a:fld>
            <a:endParaRPr lang="pt-BR"/>
          </a:p>
        </p:txBody>
      </p:sp>
    </p:spTree>
    <p:extLst>
      <p:ext uri="{BB962C8B-B14F-4D97-AF65-F5344CB8AC3E}">
        <p14:creationId xmlns:p14="http://schemas.microsoft.com/office/powerpoint/2010/main" val="3115196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14</a:t>
            </a:fld>
            <a:endParaRPr lang="pt-BR"/>
          </a:p>
        </p:txBody>
      </p:sp>
    </p:spTree>
    <p:extLst>
      <p:ext uri="{BB962C8B-B14F-4D97-AF65-F5344CB8AC3E}">
        <p14:creationId xmlns:p14="http://schemas.microsoft.com/office/powerpoint/2010/main" val="163702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15</a:t>
            </a:fld>
            <a:endParaRPr lang="pt-BR"/>
          </a:p>
        </p:txBody>
      </p:sp>
    </p:spTree>
    <p:extLst>
      <p:ext uri="{BB962C8B-B14F-4D97-AF65-F5344CB8AC3E}">
        <p14:creationId xmlns:p14="http://schemas.microsoft.com/office/powerpoint/2010/main" val="426151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16</a:t>
            </a:fld>
            <a:endParaRPr lang="pt-BR"/>
          </a:p>
        </p:txBody>
      </p:sp>
    </p:spTree>
    <p:extLst>
      <p:ext uri="{BB962C8B-B14F-4D97-AF65-F5344CB8AC3E}">
        <p14:creationId xmlns:p14="http://schemas.microsoft.com/office/powerpoint/2010/main" val="2208383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17</a:t>
            </a:fld>
            <a:endParaRPr lang="pt-BR"/>
          </a:p>
        </p:txBody>
      </p:sp>
    </p:spTree>
    <p:extLst>
      <p:ext uri="{BB962C8B-B14F-4D97-AF65-F5344CB8AC3E}">
        <p14:creationId xmlns:p14="http://schemas.microsoft.com/office/powerpoint/2010/main" val="2283089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18</a:t>
            </a:fld>
            <a:endParaRPr lang="pt-BR"/>
          </a:p>
        </p:txBody>
      </p:sp>
    </p:spTree>
    <p:extLst>
      <p:ext uri="{BB962C8B-B14F-4D97-AF65-F5344CB8AC3E}">
        <p14:creationId xmlns:p14="http://schemas.microsoft.com/office/powerpoint/2010/main" val="2207445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19</a:t>
            </a:fld>
            <a:endParaRPr lang="pt-BR"/>
          </a:p>
        </p:txBody>
      </p:sp>
    </p:spTree>
    <p:extLst>
      <p:ext uri="{BB962C8B-B14F-4D97-AF65-F5344CB8AC3E}">
        <p14:creationId xmlns:p14="http://schemas.microsoft.com/office/powerpoint/2010/main" val="3439151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Capa">
    <p:spTree>
      <p:nvGrpSpPr>
        <p:cNvPr id="1" name=""/>
        <p:cNvGrpSpPr/>
        <p:nvPr/>
      </p:nvGrpSpPr>
      <p:grpSpPr>
        <a:xfrm>
          <a:off x="0" y="0"/>
          <a:ext cx="0" cy="0"/>
          <a:chOff x="0" y="0"/>
          <a:chExt cx="0" cy="0"/>
        </a:xfrm>
      </p:grpSpPr>
      <p:sp>
        <p:nvSpPr>
          <p:cNvPr id="20" name="Título 19"/>
          <p:cNvSpPr>
            <a:spLocks noGrp="1"/>
          </p:cNvSpPr>
          <p:nvPr>
            <p:ph type="title" hasCustomPrompt="1"/>
          </p:nvPr>
        </p:nvSpPr>
        <p:spPr>
          <a:xfrm>
            <a:off x="803275" y="3444801"/>
            <a:ext cx="4073524" cy="1034144"/>
          </a:xfrm>
        </p:spPr>
        <p:txBody>
          <a:bodyPr anchor="t"/>
          <a:lstStyle>
            <a:lvl1pPr marL="0" marR="0" indent="0" algn="l" defTabSz="914400" rtl="0" eaLnBrk="1" fontAlgn="base" latinLnBrk="0" hangingPunct="1">
              <a:lnSpc>
                <a:spcPct val="90000"/>
              </a:lnSpc>
              <a:spcBef>
                <a:spcPct val="0"/>
              </a:spcBef>
              <a:spcAft>
                <a:spcPct val="0"/>
              </a:spcAft>
              <a:buClrTx/>
              <a:buSzTx/>
              <a:buFontTx/>
              <a:buNone/>
              <a:tabLst/>
              <a:defRPr cap="all" baseline="0">
                <a:solidFill>
                  <a:srgbClr val="A2BD30"/>
                </a:solidFill>
              </a:defRPr>
            </a:lvl1pPr>
          </a:lstStyle>
          <a:p>
            <a:r>
              <a:rPr lang="pt-BR" dirty="0"/>
              <a:t>Clique para editar o título mestre</a:t>
            </a:r>
          </a:p>
        </p:txBody>
      </p:sp>
      <p:sp>
        <p:nvSpPr>
          <p:cNvPr id="24" name="Espaço Reservado para Texto 23"/>
          <p:cNvSpPr>
            <a:spLocks noGrp="1"/>
          </p:cNvSpPr>
          <p:nvPr>
            <p:ph type="body" sz="quarter" idx="10" hasCustomPrompt="1"/>
          </p:nvPr>
        </p:nvSpPr>
        <p:spPr>
          <a:xfrm>
            <a:off x="803275" y="4740428"/>
            <a:ext cx="4103687" cy="881062"/>
          </a:xfrm>
        </p:spPr>
        <p:txBody>
          <a:bodyPr/>
          <a:lstStyle>
            <a:lvl1pPr marL="0" indent="0">
              <a:buNone/>
              <a:defRPr cap="all" baseline="0">
                <a:solidFill>
                  <a:srgbClr val="0054A4"/>
                </a:solidFill>
              </a:defRPr>
            </a:lvl1pPr>
          </a:lstStyle>
          <a:p>
            <a:pPr lvl="0"/>
            <a:r>
              <a:rPr lang="pt-BR" dirty="0"/>
              <a:t>ANO | Mês</a:t>
            </a:r>
          </a:p>
        </p:txBody>
      </p:sp>
    </p:spTree>
    <p:extLst>
      <p:ext uri="{BB962C8B-B14F-4D97-AF65-F5344CB8AC3E}">
        <p14:creationId xmlns:p14="http://schemas.microsoft.com/office/powerpoint/2010/main" val="399754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img_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96448" y="1968123"/>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Imagem 6"/>
          <p:cNvSpPr>
            <a:spLocks noGrp="1"/>
          </p:cNvSpPr>
          <p:nvPr>
            <p:ph type="pic" sz="quarter" idx="13" hasCustomPrompt="1"/>
          </p:nvPr>
        </p:nvSpPr>
        <p:spPr>
          <a:xfrm>
            <a:off x="805543" y="1968123"/>
            <a:ext cx="4680000" cy="40320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ox_im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8123"/>
            <a:ext cx="4680000" cy="4032000"/>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Imagem 4"/>
          <p:cNvSpPr>
            <a:spLocks noGrp="1"/>
          </p:cNvSpPr>
          <p:nvPr>
            <p:ph type="pic" sz="quarter" idx="11" hasCustomPrompt="1"/>
          </p:nvPr>
        </p:nvSpPr>
        <p:spPr>
          <a:xfrm>
            <a:off x="6565081" y="1981570"/>
            <a:ext cx="4680000" cy="4032000"/>
          </a:xfrm>
        </p:spPr>
        <p:txBody>
          <a:bodyPr rtlCol="0">
            <a:normAutofit/>
          </a:bodyPr>
          <a:lstStyle>
            <a:lvl1pPr marL="0" marR="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sz="1600">
                <a:solidFill>
                  <a:schemeClr val="bg2">
                    <a:lumMod val="75000"/>
                  </a:schemeClr>
                </a:solidFill>
              </a:defRPr>
            </a:lvl1pPr>
          </a:lstStyle>
          <a:p>
            <a:pPr marL="0" marR="0" lvl="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a:pPr>
            <a:r>
              <a:rPr lang="pt-BR" noProof="0" dirty="0"/>
              <a:t>[clique para adicionar imagem]</a:t>
            </a:r>
          </a:p>
          <a:p>
            <a:pPr lvl="0"/>
            <a:endParaRPr lang="pt-BR"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2box_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62725"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2" y="2548890"/>
            <a:ext cx="4680000" cy="3435986"/>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3"/>
          <p:cNvSpPr>
            <a:spLocks noGrp="1"/>
          </p:cNvSpPr>
          <p:nvPr>
            <p:ph type="body" sz="quarter" idx="12" hasCustomPrompt="1"/>
          </p:nvPr>
        </p:nvSpPr>
        <p:spPr>
          <a:xfrm>
            <a:off x="6597392" y="2548890"/>
            <a:ext cx="4680000" cy="3435986"/>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96539" y="1979111"/>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00048"/>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itle">
    <p:spTree>
      <p:nvGrpSpPr>
        <p:cNvPr id="1" name=""/>
        <p:cNvGrpSpPr/>
        <p:nvPr/>
      </p:nvGrpSpPr>
      <p:grpSpPr>
        <a:xfrm>
          <a:off x="0" y="0"/>
          <a:ext cx="0" cy="0"/>
          <a:chOff x="0" y="0"/>
          <a:chExt cx="0" cy="0"/>
        </a:xfrm>
      </p:grpSpPr>
      <p:cxnSp>
        <p:nvCxnSpPr>
          <p:cNvPr id="6" name="Conector reto 5"/>
          <p:cNvCxnSpPr/>
          <p:nvPr userDrawn="1"/>
        </p:nvCxnSpPr>
        <p:spPr>
          <a:xfrm>
            <a:off x="815749"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userDrawn="1"/>
        </p:nvCxnSpPr>
        <p:spPr>
          <a:xfrm>
            <a:off x="6551839"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7" name="Espaço Reservado para Texto 6"/>
          <p:cNvSpPr>
            <a:spLocks noGrp="1"/>
          </p:cNvSpPr>
          <p:nvPr>
            <p:ph type="body" sz="quarter" idx="15" hasCustomPrompt="1"/>
          </p:nvPr>
        </p:nvSpPr>
        <p:spPr>
          <a:xfrm>
            <a:off x="816428" y="1979111"/>
            <a:ext cx="4716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54657" y="1979111"/>
            <a:ext cx="4716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00048"/>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_2 graphics">
    <p:spTree>
      <p:nvGrpSpPr>
        <p:cNvPr id="1" name=""/>
        <p:cNvGrpSpPr/>
        <p:nvPr/>
      </p:nvGrpSpPr>
      <p:grpSpPr>
        <a:xfrm>
          <a:off x="0" y="0"/>
          <a:ext cx="0" cy="0"/>
          <a:chOff x="0" y="0"/>
          <a:chExt cx="0" cy="0"/>
        </a:xfrm>
      </p:grpSpPr>
      <p:cxnSp>
        <p:nvCxnSpPr>
          <p:cNvPr id="6" name="Conector reto 5"/>
          <p:cNvCxnSpPr/>
          <p:nvPr userDrawn="1"/>
        </p:nvCxnSpPr>
        <p:spPr>
          <a:xfrm>
            <a:off x="828449"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userDrawn="1"/>
        </p:nvCxnSpPr>
        <p:spPr>
          <a:xfrm>
            <a:off x="6551839"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7" name="Espaço Reservado para Texto 6"/>
          <p:cNvSpPr>
            <a:spLocks noGrp="1"/>
          </p:cNvSpPr>
          <p:nvPr>
            <p:ph type="body" sz="quarter" idx="15" hasCustomPrompt="1"/>
          </p:nvPr>
        </p:nvSpPr>
        <p:spPr>
          <a:xfrm>
            <a:off x="816428" y="1979111"/>
            <a:ext cx="4716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54657" y="1979111"/>
            <a:ext cx="4716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Chart Placeholder 3"/>
          <p:cNvSpPr>
            <a:spLocks noGrp="1"/>
          </p:cNvSpPr>
          <p:nvPr>
            <p:ph type="chart" sz="quarter" idx="17" hasCustomPrompt="1"/>
          </p:nvPr>
        </p:nvSpPr>
        <p:spPr>
          <a:xfrm>
            <a:off x="815975" y="2512239"/>
            <a:ext cx="4716463" cy="3472635"/>
          </a:xfrm>
        </p:spPr>
        <p:txBody>
          <a:bodyPr/>
          <a:lstStyle>
            <a:lvl1pPr marL="0" indent="0">
              <a:buNone/>
              <a:defRPr sz="1600" baseline="0"/>
            </a:lvl1pPr>
          </a:lstStyle>
          <a:p>
            <a:r>
              <a:rPr lang="pt-BR" dirty="0"/>
              <a:t>[Clique para adicionar gráfico]</a:t>
            </a:r>
          </a:p>
        </p:txBody>
      </p:sp>
      <p:sp>
        <p:nvSpPr>
          <p:cNvPr id="10" name="Chart Placeholder 3"/>
          <p:cNvSpPr>
            <a:spLocks noGrp="1"/>
          </p:cNvSpPr>
          <p:nvPr>
            <p:ph type="chart" sz="quarter" idx="18" hasCustomPrompt="1"/>
          </p:nvPr>
        </p:nvSpPr>
        <p:spPr>
          <a:xfrm>
            <a:off x="6564312" y="2606174"/>
            <a:ext cx="4716463" cy="3472635"/>
          </a:xfrm>
        </p:spPr>
        <p:txBody>
          <a:bodyPr/>
          <a:lstStyle>
            <a:lvl1pPr marL="0" marR="0" indent="0" algn="l" defTabSz="914400" rtl="0" eaLnBrk="1" fontAlgn="base" latinLnBrk="0" hangingPunct="1">
              <a:lnSpc>
                <a:spcPct val="100000"/>
              </a:lnSpc>
              <a:spcBef>
                <a:spcPts val="300"/>
              </a:spcBef>
              <a:spcAft>
                <a:spcPts val="300"/>
              </a:spcAft>
              <a:buClr>
                <a:srgbClr val="A2BD30"/>
              </a:buClr>
              <a:buSzTx/>
              <a:buFont typeface="Arial" pitchFamily="34" charset="0"/>
              <a:buNone/>
              <a:tabLst/>
              <a:defRPr sz="1400"/>
            </a:lvl1pPr>
          </a:lstStyle>
          <a:p>
            <a:r>
              <a:rPr lang="pt-BR" dirty="0"/>
              <a:t>[Clique para adicionar gráfico]</a:t>
            </a:r>
          </a:p>
          <a:p>
            <a:endParaRPr lang="pt-BR" dirty="0"/>
          </a:p>
        </p:txBody>
      </p:sp>
    </p:spTree>
    <p:extLst>
      <p:ext uri="{BB962C8B-B14F-4D97-AF65-F5344CB8AC3E}">
        <p14:creationId xmlns:p14="http://schemas.microsoft.com/office/powerpoint/2010/main" val="117406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_2 graphics">
    <p:spTree>
      <p:nvGrpSpPr>
        <p:cNvPr id="1" name=""/>
        <p:cNvGrpSpPr/>
        <p:nvPr/>
      </p:nvGrpSpPr>
      <p:grpSpPr>
        <a:xfrm>
          <a:off x="0" y="0"/>
          <a:ext cx="0" cy="0"/>
          <a:chOff x="0" y="0"/>
          <a:chExt cx="0" cy="0"/>
        </a:xfrm>
      </p:grpSpPr>
      <p:sp>
        <p:nvSpPr>
          <p:cNvPr id="5" name="Chart Placeholder 4"/>
          <p:cNvSpPr>
            <a:spLocks noGrp="1"/>
          </p:cNvSpPr>
          <p:nvPr>
            <p:ph type="chart" sz="quarter" idx="17" hasCustomPrompt="1"/>
          </p:nvPr>
        </p:nvSpPr>
        <p:spPr>
          <a:xfrm>
            <a:off x="4048123" y="2420938"/>
            <a:ext cx="7232652" cy="3563937"/>
          </a:xfrm>
        </p:spPr>
        <p:txBody>
          <a:bodyPr/>
          <a:lstStyle>
            <a:lvl1pPr marL="0" indent="0">
              <a:buNone/>
              <a:defRPr baseline="0"/>
            </a:lvl1pPr>
          </a:lstStyle>
          <a:p>
            <a:r>
              <a:rPr lang="pt-BR" dirty="0"/>
              <a:t>[clique para adicionar gráfico]</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cxnSp>
        <p:nvCxnSpPr>
          <p:cNvPr id="13" name="Conector reto 10"/>
          <p:cNvCxnSpPr/>
          <p:nvPr userDrawn="1"/>
        </p:nvCxnSpPr>
        <p:spPr>
          <a:xfrm>
            <a:off x="4048125" y="2406650"/>
            <a:ext cx="6467475"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10"/>
          <p:cNvSpPr>
            <a:spLocks noGrp="1"/>
          </p:cNvSpPr>
          <p:nvPr>
            <p:ph type="body" sz="quarter" idx="16" hasCustomPrompt="1"/>
          </p:nvPr>
        </p:nvSpPr>
        <p:spPr>
          <a:xfrm>
            <a:off x="4048124" y="1952625"/>
            <a:ext cx="6467475"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8" name="Picture Placeholder 17"/>
          <p:cNvSpPr>
            <a:spLocks noGrp="1"/>
          </p:cNvSpPr>
          <p:nvPr>
            <p:ph type="pic" sz="quarter" idx="18" hasCustomPrompt="1"/>
          </p:nvPr>
        </p:nvSpPr>
        <p:spPr>
          <a:xfrm>
            <a:off x="1169894" y="1952625"/>
            <a:ext cx="2581835" cy="3816163"/>
          </a:xfrm>
        </p:spPr>
        <p:txBody>
          <a:bodyPr/>
          <a:lstStyle>
            <a:lvl1pPr marL="0" indent="0">
              <a:buNone/>
              <a:defRPr sz="1600"/>
            </a:lvl1pPr>
          </a:lstStyle>
          <a:p>
            <a:r>
              <a:rPr lang="pt-BR" dirty="0"/>
              <a:t>[clique para adicionar imagem]</a:t>
            </a:r>
          </a:p>
        </p:txBody>
      </p:sp>
    </p:spTree>
    <p:extLst>
      <p:ext uri="{BB962C8B-B14F-4D97-AF65-F5344CB8AC3E}">
        <p14:creationId xmlns:p14="http://schemas.microsoft.com/office/powerpoint/2010/main" val="15298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1Title_1box">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7822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1894" y="2548889"/>
            <a:ext cx="4680000" cy="3461617"/>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63613"/>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81041" y="1963613"/>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794657" y="1110934"/>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_1Title_1box">
    <p:spTree>
      <p:nvGrpSpPr>
        <p:cNvPr id="1" name=""/>
        <p:cNvGrpSpPr/>
        <p:nvPr/>
      </p:nvGrpSpPr>
      <p:grpSpPr>
        <a:xfrm>
          <a:off x="0" y="0"/>
          <a:ext cx="0" cy="0"/>
          <a:chOff x="0" y="0"/>
          <a:chExt cx="0" cy="0"/>
        </a:xfrm>
      </p:grpSpPr>
      <p:cxnSp>
        <p:nvCxnSpPr>
          <p:cNvPr id="8" name="Conector reto 7"/>
          <p:cNvCxnSpPr/>
          <p:nvPr userDrawn="1"/>
        </p:nvCxnSpPr>
        <p:spPr>
          <a:xfrm>
            <a:off x="804863" y="2479675"/>
            <a:ext cx="514673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7822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1894" y="2548889"/>
            <a:ext cx="4680000" cy="3461617"/>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63613"/>
            <a:ext cx="514673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81041" y="1963613"/>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4672"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Chart Placeholder 3"/>
          <p:cNvSpPr>
            <a:spLocks noGrp="1"/>
          </p:cNvSpPr>
          <p:nvPr>
            <p:ph type="chart" sz="quarter" idx="17" hasCustomPrompt="1"/>
          </p:nvPr>
        </p:nvSpPr>
        <p:spPr>
          <a:xfrm>
            <a:off x="804862" y="2549525"/>
            <a:ext cx="5146675" cy="3435350"/>
          </a:xfrm>
        </p:spPr>
        <p:txBody>
          <a:bodyPr/>
          <a:lstStyle>
            <a:lvl1pPr marL="0" indent="0">
              <a:buNone/>
              <a:defRPr sz="1600"/>
            </a:lvl1pPr>
          </a:lstStyle>
          <a:p>
            <a:r>
              <a:rPr lang="pt-BR" dirty="0"/>
              <a:t>[Clique para adicionar gráfico]</a:t>
            </a:r>
          </a:p>
        </p:txBody>
      </p:sp>
    </p:spTree>
    <p:extLst>
      <p:ext uri="{BB962C8B-B14F-4D97-AF65-F5344CB8AC3E}">
        <p14:creationId xmlns:p14="http://schemas.microsoft.com/office/powerpoint/2010/main" val="1930500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1box_1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6554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4863" y="2548889"/>
            <a:ext cx="4680000" cy="3461617"/>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4863"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65543" y="1979111"/>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10934"/>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_1box_1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240103" y="2479675"/>
            <a:ext cx="500544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4863" y="2548889"/>
            <a:ext cx="4680000" cy="3461617"/>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4863"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240103" y="1979111"/>
            <a:ext cx="500544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Chart Placeholder 4"/>
          <p:cNvSpPr>
            <a:spLocks noGrp="1"/>
          </p:cNvSpPr>
          <p:nvPr>
            <p:ph type="chart" sz="quarter" idx="17" hasCustomPrompt="1"/>
          </p:nvPr>
        </p:nvSpPr>
        <p:spPr>
          <a:xfrm>
            <a:off x="6240463" y="2549525"/>
            <a:ext cx="5005387" cy="3435350"/>
          </a:xfrm>
        </p:spPr>
        <p:txBody>
          <a:bodyPr/>
          <a:lstStyle>
            <a:lvl1pPr marL="0" marR="0" indent="0" algn="l" defTabSz="914400" rtl="0" eaLnBrk="1" fontAlgn="base" latinLnBrk="0" hangingPunct="1">
              <a:lnSpc>
                <a:spcPct val="100000"/>
              </a:lnSpc>
              <a:spcBef>
                <a:spcPts val="300"/>
              </a:spcBef>
              <a:spcAft>
                <a:spcPts val="300"/>
              </a:spcAft>
              <a:buClr>
                <a:srgbClr val="A2BD30"/>
              </a:buClr>
              <a:buSzTx/>
              <a:buFont typeface="Arial" pitchFamily="34" charset="0"/>
              <a:buNone/>
              <a:tabLst/>
              <a:defRPr sz="1400"/>
            </a:lvl1pPr>
          </a:lstStyle>
          <a:p>
            <a:r>
              <a:rPr lang="pt-BR" dirty="0"/>
              <a:t>[Clique para adicionar gráfico]</a:t>
            </a:r>
          </a:p>
          <a:p>
            <a:endParaRPr lang="pt-BR" dirty="0"/>
          </a:p>
        </p:txBody>
      </p:sp>
    </p:spTree>
    <p:extLst>
      <p:ext uri="{BB962C8B-B14F-4D97-AF65-F5344CB8AC3E}">
        <p14:creationId xmlns:p14="http://schemas.microsoft.com/office/powerpoint/2010/main" val="14269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ulo_sem_conteu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5749" y="261938"/>
            <a:ext cx="10440000" cy="674687"/>
          </a:xfrm>
          <a:noFill/>
          <a:ln>
            <a:miter lim="800000"/>
            <a:headEnd/>
            <a:tailEnd/>
          </a:ln>
        </p:spPr>
        <p:txBody>
          <a:bodyPr/>
          <a:lstStyle>
            <a:lvl1pPr>
              <a:defRPr lang="pt-BR"/>
            </a:lvl1pPr>
          </a:lstStyle>
          <a:p>
            <a:pPr lvl="0"/>
            <a:r>
              <a:rPr lang="pt-BR" dirty="0"/>
              <a:t>CLIQUE PARA EDITAR O TÍTULO MESTRE</a:t>
            </a:r>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img_Title_box">
    <p:spTree>
      <p:nvGrpSpPr>
        <p:cNvPr id="1" name=""/>
        <p:cNvGrpSpPr/>
        <p:nvPr/>
      </p:nvGrpSpPr>
      <p:grpSpPr>
        <a:xfrm>
          <a:off x="0" y="0"/>
          <a:ext cx="0" cy="0"/>
          <a:chOff x="0" y="0"/>
          <a:chExt cx="0" cy="0"/>
        </a:xfrm>
      </p:grpSpPr>
      <p:cxnSp>
        <p:nvCxnSpPr>
          <p:cNvPr id="7" name="Conector reto 6"/>
          <p:cNvCxnSpPr/>
          <p:nvPr userDrawn="1"/>
        </p:nvCxnSpPr>
        <p:spPr>
          <a:xfrm>
            <a:off x="6588168"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8168" y="2548889"/>
            <a:ext cx="4680000" cy="3586868"/>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11" name="Espaço Reservado para Texto 10"/>
          <p:cNvSpPr>
            <a:spLocks noGrp="1"/>
          </p:cNvSpPr>
          <p:nvPr>
            <p:ph type="body" sz="quarter" idx="16" hasCustomPrompt="1"/>
          </p:nvPr>
        </p:nvSpPr>
        <p:spPr>
          <a:xfrm>
            <a:off x="6588168" y="1968225"/>
            <a:ext cx="4808702"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0"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Espaço Reservado para Imagem 3"/>
          <p:cNvSpPr>
            <a:spLocks noGrp="1"/>
          </p:cNvSpPr>
          <p:nvPr>
            <p:ph type="pic" sz="quarter" idx="17" hasCustomPrompt="1"/>
          </p:nvPr>
        </p:nvSpPr>
        <p:spPr>
          <a:xfrm>
            <a:off x="816428" y="2547306"/>
            <a:ext cx="5040000" cy="34632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images + te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Imagem 3"/>
          <p:cNvSpPr>
            <a:spLocks noGrp="1"/>
          </p:cNvSpPr>
          <p:nvPr>
            <p:ph type="pic" sz="quarter" idx="17" hasCustomPrompt="1"/>
          </p:nvPr>
        </p:nvSpPr>
        <p:spPr>
          <a:xfrm>
            <a:off x="805543" y="1832460"/>
            <a:ext cx="5040000" cy="1956062"/>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8" name="Espaço Reservado para Imagem 3"/>
          <p:cNvSpPr>
            <a:spLocks noGrp="1"/>
          </p:cNvSpPr>
          <p:nvPr>
            <p:ph type="pic" sz="quarter" idx="18" hasCustomPrompt="1"/>
          </p:nvPr>
        </p:nvSpPr>
        <p:spPr>
          <a:xfrm>
            <a:off x="805543" y="4028813"/>
            <a:ext cx="5040000" cy="1956062"/>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9" name="Espaço Reservado para Texto 3"/>
          <p:cNvSpPr>
            <a:spLocks noGrp="1"/>
          </p:cNvSpPr>
          <p:nvPr>
            <p:ph type="body" sz="quarter" idx="12" hasCustomPrompt="1"/>
          </p:nvPr>
        </p:nvSpPr>
        <p:spPr>
          <a:xfrm>
            <a:off x="6095999" y="2371551"/>
            <a:ext cx="5184775" cy="1363183"/>
          </a:xfrm>
        </p:spPr>
        <p:txBody>
          <a:bodyPr>
            <a:no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4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p:txBody>
      </p:sp>
      <p:sp>
        <p:nvSpPr>
          <p:cNvPr id="12" name="Espaço Reservado para Texto 10"/>
          <p:cNvSpPr>
            <a:spLocks noGrp="1"/>
          </p:cNvSpPr>
          <p:nvPr>
            <p:ph type="body" sz="quarter" idx="16" hasCustomPrompt="1"/>
          </p:nvPr>
        </p:nvSpPr>
        <p:spPr>
          <a:xfrm>
            <a:off x="6095999" y="1844675"/>
            <a:ext cx="5184775" cy="468000"/>
          </a:xfrm>
        </p:spPr>
        <p:txBody>
          <a:bodyPr lIns="90000" tIns="36000" rIns="90000" bIns="36000" anchor="b">
            <a:normAutofit/>
          </a:bodyPr>
          <a:lstStyle>
            <a:lvl1pPr marL="0" indent="0">
              <a:buNone/>
              <a:defRPr sz="2000" cap="all" baseline="0">
                <a:solidFill>
                  <a:srgbClr val="0054A4"/>
                </a:solidFill>
              </a:defRPr>
            </a:lvl1pPr>
          </a:lstStyle>
          <a:p>
            <a:pPr lvl="0"/>
            <a:r>
              <a:rPr lang="pt-BR" noProof="0" dirty="0"/>
              <a:t>Clique para adicionar subtítulo</a:t>
            </a:r>
          </a:p>
        </p:txBody>
      </p:sp>
      <p:sp>
        <p:nvSpPr>
          <p:cNvPr id="13" name="Espaço Reservado para Texto 3"/>
          <p:cNvSpPr>
            <a:spLocks noGrp="1"/>
          </p:cNvSpPr>
          <p:nvPr>
            <p:ph type="body" sz="quarter" idx="19" hasCustomPrompt="1"/>
          </p:nvPr>
        </p:nvSpPr>
        <p:spPr>
          <a:xfrm>
            <a:off x="6096000" y="4555689"/>
            <a:ext cx="5184775" cy="1363183"/>
          </a:xfrm>
        </p:spPr>
        <p:txBody>
          <a:bodyPr>
            <a:no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4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p:txBody>
      </p:sp>
      <p:sp>
        <p:nvSpPr>
          <p:cNvPr id="14" name="Espaço Reservado para Texto 10"/>
          <p:cNvSpPr>
            <a:spLocks noGrp="1"/>
          </p:cNvSpPr>
          <p:nvPr>
            <p:ph type="body" sz="quarter" idx="20" hasCustomPrompt="1"/>
          </p:nvPr>
        </p:nvSpPr>
        <p:spPr>
          <a:xfrm>
            <a:off x="6096000" y="4028813"/>
            <a:ext cx="5184775" cy="468000"/>
          </a:xfrm>
        </p:spPr>
        <p:txBody>
          <a:bodyPr lIns="90000" tIns="36000" rIns="90000" bIns="36000" anchor="b">
            <a:normAutofit/>
          </a:bodyPr>
          <a:lstStyle>
            <a:lvl1pPr marL="0" indent="0">
              <a:buNone/>
              <a:defRPr sz="2000" cap="all" baseline="0">
                <a:solidFill>
                  <a:srgbClr val="0054A4"/>
                </a:solidFill>
              </a:defRPr>
            </a:lvl1pPr>
          </a:lstStyle>
          <a:p>
            <a:pPr lvl="0"/>
            <a:r>
              <a:rPr lang="pt-BR" noProof="0" dirty="0"/>
              <a:t>Clique para adicionar subtítulo</a:t>
            </a:r>
          </a:p>
        </p:txBody>
      </p:sp>
    </p:spTree>
    <p:extLst>
      <p:ext uri="{BB962C8B-B14F-4D97-AF65-F5344CB8AC3E}">
        <p14:creationId xmlns:p14="http://schemas.microsoft.com/office/powerpoint/2010/main" val="1016589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8" name="Espaço Reservado para Imagem 3"/>
          <p:cNvSpPr>
            <a:spLocks noGrp="1"/>
          </p:cNvSpPr>
          <p:nvPr>
            <p:ph type="pic" sz="quarter" idx="18" hasCustomPrompt="1"/>
          </p:nvPr>
        </p:nvSpPr>
        <p:spPr>
          <a:xfrm>
            <a:off x="805542" y="1292224"/>
            <a:ext cx="6149295"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4" name="Espaço Reservado para Imagem 3"/>
          <p:cNvSpPr>
            <a:spLocks noGrp="1"/>
          </p:cNvSpPr>
          <p:nvPr>
            <p:ph type="pic" sz="quarter" idx="17" hasCustomPrompt="1"/>
          </p:nvPr>
        </p:nvSpPr>
        <p:spPr>
          <a:xfrm>
            <a:off x="7235264" y="1292224"/>
            <a:ext cx="3375585" cy="2252663"/>
          </a:xfrm>
        </p:spPr>
        <p:txBody>
          <a:bodyPr rtlCol="0">
            <a:normAutofit/>
          </a:bodyPr>
          <a:lstStyle>
            <a:lvl1pPr marL="0" indent="0">
              <a:buNone/>
              <a:defRPr sz="1600">
                <a:solidFill>
                  <a:schemeClr val="bg2">
                    <a:lumMod val="75000"/>
                  </a:schemeClr>
                </a:solidFill>
              </a:defRPr>
            </a:lvl1pPr>
          </a:lstStyle>
          <a:p>
            <a:pPr lvl="0"/>
            <a:r>
              <a:rPr lang="pt-BR" noProof="0" dirty="0"/>
              <a:t>[clique para adicionar imagem]</a:t>
            </a:r>
          </a:p>
        </p:txBody>
      </p:sp>
      <p:sp>
        <p:nvSpPr>
          <p:cNvPr id="16" name="Espaço Reservado para Imagem 3"/>
          <p:cNvSpPr>
            <a:spLocks noGrp="1"/>
          </p:cNvSpPr>
          <p:nvPr>
            <p:ph type="pic" sz="quarter" idx="19" hasCustomPrompt="1"/>
          </p:nvPr>
        </p:nvSpPr>
        <p:spPr>
          <a:xfrm>
            <a:off x="7229194" y="3732212"/>
            <a:ext cx="3375585" cy="2252663"/>
          </a:xfrm>
        </p:spPr>
        <p:txBody>
          <a:bodyPr rtlCol="0">
            <a:normAutofit/>
          </a:bodyPr>
          <a:lstStyle>
            <a:lvl1pPr marL="0" indent="0">
              <a:buNone/>
              <a:defRPr sz="160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Tree>
    <p:extLst>
      <p:ext uri="{BB962C8B-B14F-4D97-AF65-F5344CB8AC3E}">
        <p14:creationId xmlns:p14="http://schemas.microsoft.com/office/powerpoint/2010/main" val="781882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3 images">
    <p:spTree>
      <p:nvGrpSpPr>
        <p:cNvPr id="1" name=""/>
        <p:cNvGrpSpPr/>
        <p:nvPr/>
      </p:nvGrpSpPr>
      <p:grpSpPr>
        <a:xfrm>
          <a:off x="0" y="0"/>
          <a:ext cx="0" cy="0"/>
          <a:chOff x="0" y="0"/>
          <a:chExt cx="0" cy="0"/>
        </a:xfrm>
      </p:grpSpPr>
      <p:sp>
        <p:nvSpPr>
          <p:cNvPr id="8" name="Espaço Reservado para Imagem 3"/>
          <p:cNvSpPr>
            <a:spLocks noGrp="1"/>
          </p:cNvSpPr>
          <p:nvPr>
            <p:ph type="pic" sz="quarter" idx="18" hasCustomPrompt="1"/>
          </p:nvPr>
        </p:nvSpPr>
        <p:spPr>
          <a:xfrm>
            <a:off x="805542"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0" name="Espaço Reservado para Imagem 3"/>
          <p:cNvSpPr>
            <a:spLocks noGrp="1"/>
          </p:cNvSpPr>
          <p:nvPr>
            <p:ph type="pic" sz="quarter" idx="19" hasCustomPrompt="1"/>
          </p:nvPr>
        </p:nvSpPr>
        <p:spPr>
          <a:xfrm>
            <a:off x="4458086"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1" name="Espaço Reservado para Imagem 3"/>
          <p:cNvSpPr>
            <a:spLocks noGrp="1"/>
          </p:cNvSpPr>
          <p:nvPr>
            <p:ph type="pic" sz="quarter" idx="20" hasCustomPrompt="1"/>
          </p:nvPr>
        </p:nvSpPr>
        <p:spPr>
          <a:xfrm>
            <a:off x="8110630"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Tree>
    <p:extLst>
      <p:ext uri="{BB962C8B-B14F-4D97-AF65-F5344CB8AC3E}">
        <p14:creationId xmlns:p14="http://schemas.microsoft.com/office/powerpoint/2010/main" val="1117531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3 images">
    <p:spTree>
      <p:nvGrpSpPr>
        <p:cNvPr id="1" name=""/>
        <p:cNvGrpSpPr/>
        <p:nvPr/>
      </p:nvGrpSpPr>
      <p:grpSpPr>
        <a:xfrm>
          <a:off x="0" y="0"/>
          <a:ext cx="0" cy="0"/>
          <a:chOff x="0" y="0"/>
          <a:chExt cx="0" cy="0"/>
        </a:xfrm>
      </p:grpSpPr>
      <p:sp>
        <p:nvSpPr>
          <p:cNvPr id="12" name="Espaço Reservado para Imagem 3"/>
          <p:cNvSpPr>
            <a:spLocks noGrp="1"/>
          </p:cNvSpPr>
          <p:nvPr>
            <p:ph type="pic" sz="quarter" idx="19" hasCustomPrompt="1"/>
          </p:nvPr>
        </p:nvSpPr>
        <p:spPr>
          <a:xfrm>
            <a:off x="4095189" y="2360613"/>
            <a:ext cx="3535363" cy="26543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3" name="Espaço Reservado para Imagem 3"/>
          <p:cNvSpPr>
            <a:spLocks noGrp="1"/>
          </p:cNvSpPr>
          <p:nvPr>
            <p:ph type="pic" sz="quarter" idx="20" hasCustomPrompt="1"/>
          </p:nvPr>
        </p:nvSpPr>
        <p:spPr>
          <a:xfrm>
            <a:off x="7745412" y="2360613"/>
            <a:ext cx="3535363" cy="26543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8" name="Espaço Reservado para Imagem 3"/>
          <p:cNvSpPr>
            <a:spLocks noGrp="1"/>
          </p:cNvSpPr>
          <p:nvPr>
            <p:ph type="pic" sz="quarter" idx="18" hasCustomPrompt="1"/>
          </p:nvPr>
        </p:nvSpPr>
        <p:spPr>
          <a:xfrm>
            <a:off x="805542" y="1506538"/>
            <a:ext cx="3174787" cy="4149725"/>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Tree>
    <p:extLst>
      <p:ext uri="{BB962C8B-B14F-4D97-AF65-F5344CB8AC3E}">
        <p14:creationId xmlns:p14="http://schemas.microsoft.com/office/powerpoint/2010/main" val="1025148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_Title_box_img">
    <p:spTree>
      <p:nvGrpSpPr>
        <p:cNvPr id="1" name=""/>
        <p:cNvGrpSpPr/>
        <p:nvPr/>
      </p:nvGrpSpPr>
      <p:grpSpPr>
        <a:xfrm>
          <a:off x="0" y="0"/>
          <a:ext cx="0" cy="0"/>
          <a:chOff x="0" y="0"/>
          <a:chExt cx="0" cy="0"/>
        </a:xfrm>
      </p:grpSpPr>
      <p:cxnSp>
        <p:nvCxnSpPr>
          <p:cNvPr id="8" name="Conector reto 7"/>
          <p:cNvCxnSpPr/>
          <p:nvPr userDrawn="1"/>
        </p:nvCxnSpPr>
        <p:spPr>
          <a:xfrm>
            <a:off x="804863"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2" y="2548889"/>
            <a:ext cx="4715147" cy="3613372"/>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1" y="2014538"/>
            <a:ext cx="4932649" cy="441325"/>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0"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Espaço Reservado para Imagem 4"/>
          <p:cNvSpPr>
            <a:spLocks noGrp="1"/>
          </p:cNvSpPr>
          <p:nvPr>
            <p:ph type="pic" sz="quarter" idx="16" hasCustomPrompt="1"/>
          </p:nvPr>
        </p:nvSpPr>
        <p:spPr>
          <a:xfrm>
            <a:off x="6229577" y="1952625"/>
            <a:ext cx="5041080" cy="40320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3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2551176"/>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3"/>
          <p:cNvSpPr>
            <a:spLocks noGrp="1"/>
          </p:cNvSpPr>
          <p:nvPr>
            <p:ph type="body" sz="quarter" idx="12" hasCustomPrompt="1"/>
          </p:nvPr>
        </p:nvSpPr>
        <p:spPr>
          <a:xfrm>
            <a:off x="4462272" y="2548889"/>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9" name="Espaço Reservado para Texto 3"/>
          <p:cNvSpPr>
            <a:spLocks noGrp="1"/>
          </p:cNvSpPr>
          <p:nvPr>
            <p:ph type="body" sz="quarter" idx="13" hasCustomPrompt="1"/>
          </p:nvPr>
        </p:nvSpPr>
        <p:spPr>
          <a:xfrm>
            <a:off x="8092440" y="2548889"/>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8"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3box_Tit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6865" y="2548889"/>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3"/>
          <p:cNvSpPr>
            <a:spLocks noGrp="1"/>
          </p:cNvSpPr>
          <p:nvPr>
            <p:ph type="body" sz="quarter" idx="12"/>
          </p:nvPr>
        </p:nvSpPr>
        <p:spPr>
          <a:xfrm>
            <a:off x="4462272" y="2551176"/>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9" name="Espaço Reservado para Texto 3"/>
          <p:cNvSpPr>
            <a:spLocks noGrp="1"/>
          </p:cNvSpPr>
          <p:nvPr>
            <p:ph type="body" sz="quarter" idx="13" hasCustomPrompt="1"/>
          </p:nvPr>
        </p:nvSpPr>
        <p:spPr>
          <a:xfrm>
            <a:off x="8092440" y="2548889"/>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4"/>
          <p:cNvSpPr>
            <a:spLocks noGrp="1"/>
          </p:cNvSpPr>
          <p:nvPr>
            <p:ph type="body" sz="quarter" idx="14" hasCustomPrompt="1"/>
          </p:nvPr>
        </p:nvSpPr>
        <p:spPr>
          <a:xfrm>
            <a:off x="806865"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0" name="Espaço Reservado para Texto 4"/>
          <p:cNvSpPr>
            <a:spLocks noGrp="1"/>
          </p:cNvSpPr>
          <p:nvPr>
            <p:ph type="body" sz="quarter" idx="15" hasCustomPrompt="1"/>
          </p:nvPr>
        </p:nvSpPr>
        <p:spPr>
          <a:xfrm>
            <a:off x="4462272"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1" name="Espaço Reservado para Texto 4"/>
          <p:cNvSpPr>
            <a:spLocks noGrp="1"/>
          </p:cNvSpPr>
          <p:nvPr>
            <p:ph type="body" sz="quarter" idx="16" hasCustomPrompt="1"/>
          </p:nvPr>
        </p:nvSpPr>
        <p:spPr>
          <a:xfrm>
            <a:off x="8093763"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2"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Espaço Reservado para Tabela 4"/>
          <p:cNvSpPr>
            <a:spLocks noGrp="1"/>
          </p:cNvSpPr>
          <p:nvPr>
            <p:ph type="tbl" sz="quarter" idx="12" hasCustomPrompt="1"/>
          </p:nvPr>
        </p:nvSpPr>
        <p:spPr>
          <a:xfrm>
            <a:off x="805543" y="1969949"/>
            <a:ext cx="10440000" cy="3991999"/>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tabela]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5" name="Retângulo 4"/>
          <p:cNvSpPr/>
          <p:nvPr userDrawn="1"/>
        </p:nvSpPr>
        <p:spPr>
          <a:xfrm>
            <a:off x="0" y="0"/>
            <a:ext cx="12192000" cy="2595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ina_com subti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5176"/>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Retângulo 1"/>
          <p:cNvSpPr/>
          <p:nvPr userDrawn="1"/>
        </p:nvSpPr>
        <p:spPr>
          <a:xfrm>
            <a:off x="0" y="0"/>
            <a:ext cx="12192000" cy="3562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Espaço Reservado para Texto 5"/>
          <p:cNvSpPr txBox="1">
            <a:spLocks/>
          </p:cNvSpPr>
          <p:nvPr userDrawn="1"/>
        </p:nvSpPr>
        <p:spPr>
          <a:xfrm>
            <a:off x="804863" y="6484938"/>
            <a:ext cx="4494212" cy="236537"/>
          </a:xfrm>
          <a:prstGeom prst="rect">
            <a:avLst/>
          </a:prstGeom>
        </p:spPr>
        <p:txBody>
          <a:bodyPr lIns="0" rIns="0">
            <a:normAutofit/>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noProof="0" dirty="0"/>
              <a:t>This document is confidential and intended solely for the use and information of the addressee only.</a:t>
            </a:r>
          </a:p>
        </p:txBody>
      </p:sp>
      <p:sp>
        <p:nvSpPr>
          <p:cNvPr id="5" name="Espaço Reservado para Texto 5"/>
          <p:cNvSpPr txBox="1">
            <a:spLocks/>
          </p:cNvSpPr>
          <p:nvPr userDrawn="1"/>
        </p:nvSpPr>
        <p:spPr>
          <a:xfrm>
            <a:off x="5897563" y="6483350"/>
            <a:ext cx="396875" cy="239713"/>
          </a:xfrm>
          <a:prstGeom prst="rect">
            <a:avLst/>
          </a:prstGeom>
        </p:spPr>
        <p:txBody>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fld id="{06236C9B-0FB4-473E-8819-A3ABBD43982B}" type="slidenum">
              <a:rPr lang="en-US" noProof="0" smtClean="0"/>
              <a:pPr algn="ctr" fontAlgn="auto">
                <a:defRPr/>
              </a:pPr>
              <a:t>‹nº›</a:t>
            </a:fld>
            <a:endParaRPr lang="en-US" noProof="0" dirty="0"/>
          </a:p>
        </p:txBody>
      </p:sp>
      <p:sp>
        <p:nvSpPr>
          <p:cNvPr id="3" name="Título 1"/>
          <p:cNvSpPr>
            <a:spLocks noGrp="1"/>
          </p:cNvSpPr>
          <p:nvPr>
            <p:ph type="title" hasCustomPrompt="1"/>
          </p:nvPr>
        </p:nvSpPr>
        <p:spPr>
          <a:xfrm>
            <a:off x="813816" y="261257"/>
            <a:ext cx="10440000" cy="674915"/>
          </a:xfrm>
        </p:spPr>
        <p:txBody>
          <a:bodyPr/>
          <a:lstStyle>
            <a:lvl1pPr>
              <a:defRPr cap="all" baseline="0">
                <a:solidFill>
                  <a:schemeClr val="accent2"/>
                </a:solidFill>
              </a:defRPr>
            </a:lvl1pPr>
          </a:lstStyle>
          <a:p>
            <a:r>
              <a:rPr lang="pt-BR" dirty="0"/>
              <a:t>CLIQUE PARA EDITAR O TÍTULO MESTRE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_1">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76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
        <p:nvSpPr>
          <p:cNvPr id="4" name="Espaço Reservado para Texto 3"/>
          <p:cNvSpPr>
            <a:spLocks noGrp="1"/>
          </p:cNvSpPr>
          <p:nvPr>
            <p:ph type="body" sz="quarter" idx="10" hasCustomPrompt="1"/>
          </p:nvPr>
        </p:nvSpPr>
        <p:spPr>
          <a:xfrm>
            <a:off x="805543" y="2152185"/>
            <a:ext cx="10476000" cy="3858322"/>
          </a:xfrm>
        </p:spPr>
        <p:txBody>
          <a:bodyPr>
            <a:normAutofit/>
          </a:bodyPr>
          <a:lstStyle>
            <a:lvl1pPr>
              <a:defRPr sz="1800">
                <a:solidFill>
                  <a:schemeClr val="tx1">
                    <a:lumMod val="75000"/>
                  </a:schemeClr>
                </a:solidFill>
              </a:defRPr>
            </a:lvl1pPr>
            <a:lvl2pPr>
              <a:defRPr sz="1800">
                <a:solidFill>
                  <a:schemeClr val="tx1">
                    <a:lumMod val="75000"/>
                  </a:schemeClr>
                </a:solidFill>
              </a:defRPr>
            </a:lvl2pPr>
            <a:lvl3pPr>
              <a:defRPr sz="18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11" hasCustomPrompt="1"/>
          </p:nvPr>
        </p:nvSpPr>
        <p:spPr>
          <a:xfrm>
            <a:off x="805543" y="1123997"/>
            <a:ext cx="10476000" cy="639199"/>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extLst>
      <p:ext uri="{BB962C8B-B14F-4D97-AF65-F5344CB8AC3E}">
        <p14:creationId xmlns:p14="http://schemas.microsoft.com/office/powerpoint/2010/main" val="1937320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Capa">
    <p:spTree>
      <p:nvGrpSpPr>
        <p:cNvPr id="1" name=""/>
        <p:cNvGrpSpPr/>
        <p:nvPr/>
      </p:nvGrpSpPr>
      <p:grpSpPr>
        <a:xfrm>
          <a:off x="0" y="0"/>
          <a:ext cx="0" cy="0"/>
          <a:chOff x="0" y="0"/>
          <a:chExt cx="0" cy="0"/>
        </a:xfrm>
      </p:grpSpPr>
      <p:sp>
        <p:nvSpPr>
          <p:cNvPr id="20" name="Título 19"/>
          <p:cNvSpPr>
            <a:spLocks noGrp="1"/>
          </p:cNvSpPr>
          <p:nvPr>
            <p:ph type="title" hasCustomPrompt="1"/>
          </p:nvPr>
        </p:nvSpPr>
        <p:spPr>
          <a:xfrm>
            <a:off x="313419" y="3287486"/>
            <a:ext cx="4073524" cy="1034144"/>
          </a:xfrm>
        </p:spPr>
        <p:txBody>
          <a:bodyPr anchor="t"/>
          <a:lstStyle>
            <a:lvl1pPr>
              <a:defRPr>
                <a:solidFill>
                  <a:srgbClr val="A2BD30"/>
                </a:solidFill>
              </a:defRPr>
            </a:lvl1pPr>
          </a:lstStyle>
          <a:p>
            <a:r>
              <a:rPr lang="pt-BR" dirty="0"/>
              <a:t>ADD TITLE</a:t>
            </a:r>
          </a:p>
        </p:txBody>
      </p:sp>
      <p:sp>
        <p:nvSpPr>
          <p:cNvPr id="24" name="Espaço Reservado para Texto 23"/>
          <p:cNvSpPr>
            <a:spLocks noGrp="1"/>
          </p:cNvSpPr>
          <p:nvPr>
            <p:ph type="body" sz="quarter" idx="10" hasCustomPrompt="1"/>
          </p:nvPr>
        </p:nvSpPr>
        <p:spPr>
          <a:xfrm>
            <a:off x="313419" y="4583113"/>
            <a:ext cx="4103687" cy="881062"/>
          </a:xfrm>
        </p:spPr>
        <p:txBody>
          <a:bodyPr/>
          <a:lstStyle>
            <a:lvl1pPr marL="0" indent="0">
              <a:buNone/>
              <a:defRPr>
                <a:solidFill>
                  <a:srgbClr val="0054A4"/>
                </a:solidFill>
              </a:defRPr>
            </a:lvl1pPr>
          </a:lstStyle>
          <a:p>
            <a:pPr lvl="0"/>
            <a:r>
              <a:rPr lang="pt-BR" dirty="0"/>
              <a:t>YEAR | MONTH</a:t>
            </a:r>
          </a:p>
        </p:txBody>
      </p:sp>
    </p:spTree>
    <p:extLst>
      <p:ext uri="{BB962C8B-B14F-4D97-AF65-F5344CB8AC3E}">
        <p14:creationId xmlns:p14="http://schemas.microsoft.com/office/powerpoint/2010/main" val="550741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6BBF66D4-067D-491F-848C-FABBBE80D7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1999" cy="6860030"/>
          </a:xfrm>
          <a:prstGeom prst="rect">
            <a:avLst/>
          </a:prstGeom>
        </p:spPr>
      </p:pic>
      <p:pic>
        <p:nvPicPr>
          <p:cNvPr id="13" name="Picture 2" descr="G:\Interno\2019\Logo Bracell nova versões\Logo_Bracell_branca_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4350" y="555624"/>
            <a:ext cx="3055938" cy="68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91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clean">
    <p:spTree>
      <p:nvGrpSpPr>
        <p:cNvPr id="1" name=""/>
        <p:cNvGrpSpPr/>
        <p:nvPr/>
      </p:nvGrpSpPr>
      <p:grpSpPr>
        <a:xfrm>
          <a:off x="0" y="0"/>
          <a:ext cx="0" cy="0"/>
          <a:chOff x="0" y="0"/>
          <a:chExt cx="0" cy="0"/>
        </a:xfrm>
      </p:grpSpPr>
      <p:sp>
        <p:nvSpPr>
          <p:cNvPr id="4" name="Espaço Reservado para Título 1"/>
          <p:cNvSpPr>
            <a:spLocks noGrp="1"/>
          </p:cNvSpPr>
          <p:nvPr>
            <p:ph type="title"/>
          </p:nvPr>
        </p:nvSpPr>
        <p:spPr>
          <a:xfrm>
            <a:off x="402336" y="109728"/>
            <a:ext cx="10044000" cy="757669"/>
          </a:xfrm>
          <a:prstGeom prst="rect">
            <a:avLst/>
          </a:prstGeom>
        </p:spPr>
        <p:txBody>
          <a:bodyPr vert="horz" lIns="0" tIns="45720" rIns="91440" bIns="45720" rtlCol="0" anchor="b">
            <a:noAutofit/>
          </a:bodyPr>
          <a:lstStyle/>
          <a:p>
            <a:r>
              <a:rPr lang="pt-BR" dirty="0"/>
              <a:t>CLIQUE PARA EDITAR O TÍTULO MESTRE</a:t>
            </a:r>
          </a:p>
        </p:txBody>
      </p:sp>
    </p:spTree>
    <p:extLst>
      <p:ext uri="{BB962C8B-B14F-4D97-AF65-F5344CB8AC3E}">
        <p14:creationId xmlns:p14="http://schemas.microsoft.com/office/powerpoint/2010/main" val="1516299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_clean_subtitle">
    <p:spTree>
      <p:nvGrpSpPr>
        <p:cNvPr id="1" name=""/>
        <p:cNvGrpSpPr/>
        <p:nvPr/>
      </p:nvGrpSpPr>
      <p:grpSpPr>
        <a:xfrm>
          <a:off x="0" y="0"/>
          <a:ext cx="0" cy="0"/>
          <a:chOff x="0" y="0"/>
          <a:chExt cx="0" cy="0"/>
        </a:xfrm>
      </p:grpSpPr>
      <p:sp>
        <p:nvSpPr>
          <p:cNvPr id="4" name="Espaço Reservado para Título 1"/>
          <p:cNvSpPr>
            <a:spLocks noGrp="1"/>
          </p:cNvSpPr>
          <p:nvPr>
            <p:ph type="title"/>
          </p:nvPr>
        </p:nvSpPr>
        <p:spPr>
          <a:xfrm>
            <a:off x="402336" y="114299"/>
            <a:ext cx="10040112" cy="757669"/>
          </a:xfrm>
          <a:prstGeom prst="rect">
            <a:avLst/>
          </a:prstGeom>
        </p:spPr>
        <p:txBody>
          <a:bodyPr vert="horz" lIns="0" tIns="45720" rIns="91440" bIns="45720" rtlCol="0" anchor="b">
            <a:noAutofit/>
          </a:bodyPr>
          <a:lstStyle/>
          <a:p>
            <a:r>
              <a:rPr lang="pt-BR" dirty="0"/>
              <a:t>CLIQUE PARA EDITAR O TÍTULO MESTRE</a:t>
            </a:r>
          </a:p>
        </p:txBody>
      </p:sp>
      <p:sp>
        <p:nvSpPr>
          <p:cNvPr id="3" name="Content Placeholder 5"/>
          <p:cNvSpPr>
            <a:spLocks noGrp="1"/>
          </p:cNvSpPr>
          <p:nvPr>
            <p:ph sz="quarter" idx="13"/>
          </p:nvPr>
        </p:nvSpPr>
        <p:spPr>
          <a:xfrm>
            <a:off x="405038" y="1017683"/>
            <a:ext cx="10047061" cy="571500"/>
          </a:xfr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buFontTx/>
              <a:buNone/>
              <a:tabLst/>
              <a:defRPr lang="en-US" sz="1800" b="1" baseline="0" dirty="0" smtClean="0">
                <a:solidFill>
                  <a:schemeClr val="bg2">
                    <a:lumMod val="50000"/>
                  </a:schemeClr>
                </a:solidFill>
              </a:defRPr>
            </a:lvl1pPr>
            <a:lvl2pPr marL="457200" indent="0">
              <a:buFontTx/>
              <a:buNone/>
              <a:defRPr lang="en-US" sz="1800" dirty="0" smtClean="0"/>
            </a:lvl2pPr>
            <a:lvl3pPr marL="914400" indent="0">
              <a:buFontTx/>
              <a:buNone/>
              <a:defRPr lang="en-US" sz="1800" dirty="0" smtClean="0"/>
            </a:lvl3pPr>
            <a:lvl4pPr marL="1371600" indent="0">
              <a:buFontTx/>
              <a:buNone/>
              <a:defRPr lang="en-US" sz="1800" dirty="0" smtClean="0"/>
            </a:lvl4pPr>
            <a:lvl5pPr marL="1828800" indent="0">
              <a:buFontTx/>
              <a:buNone/>
              <a:defRPr lang="pt-BR" sz="1800" dirty="0"/>
            </a:lvl5pPr>
          </a:lstStyle>
          <a:p>
            <a:pPr marL="0" marR="0" lvl="0" indent="0" fontAlgn="auto">
              <a:lnSpc>
                <a:spcPct val="100000"/>
              </a:lnSpc>
              <a:spcBef>
                <a:spcPts val="0"/>
              </a:spcBef>
              <a:spcAft>
                <a:spcPts val="0"/>
              </a:spcAft>
              <a:buClr>
                <a:srgbClr val="6CC82A"/>
              </a:buClr>
              <a:buSzTx/>
              <a:buNone/>
              <a:tabLst/>
            </a:pPr>
            <a:r>
              <a:rPr lang="en-US" dirty="0"/>
              <a:t>Click to edit Master text styles</a:t>
            </a:r>
          </a:p>
        </p:txBody>
      </p:sp>
    </p:spTree>
    <p:extLst>
      <p:ext uri="{BB962C8B-B14F-4D97-AF65-F5344CB8AC3E}">
        <p14:creationId xmlns:p14="http://schemas.microsoft.com/office/powerpoint/2010/main" val="22887832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Rectangle 1"/>
          <p:cNvSpPr/>
          <p:nvPr userDrawn="1"/>
        </p:nvSpPr>
        <p:spPr>
          <a:xfrm>
            <a:off x="0" y="0"/>
            <a:ext cx="12192000" cy="3383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CaixaDeTexto 7"/>
          <p:cNvSpPr txBox="1"/>
          <p:nvPr userDrawn="1"/>
        </p:nvSpPr>
        <p:spPr>
          <a:xfrm>
            <a:off x="8298426" y="6567943"/>
            <a:ext cx="1258529" cy="230832"/>
          </a:xfrm>
          <a:prstGeom prst="rect">
            <a:avLst/>
          </a:prstGeom>
          <a:noFill/>
        </p:spPr>
        <p:txBody>
          <a:bodyPr wrap="square" rtlCol="0" anchor="b">
            <a:spAutoFit/>
          </a:bodyPr>
          <a:lstStyle/>
          <a:p>
            <a:pPr algn="r" fontAlgn="auto">
              <a:spcBef>
                <a:spcPts val="0"/>
              </a:spcBef>
              <a:spcAft>
                <a:spcPts val="0"/>
              </a:spcAft>
            </a:pPr>
            <a:fld id="{0CDCBBF4-0E40-4E68-8D48-066E505B57A5}" type="slidenum">
              <a:rPr lang="pt-BR" sz="900" smtClean="0">
                <a:solidFill>
                  <a:prstClr val="white">
                    <a:lumMod val="50000"/>
                  </a:prstClr>
                </a:solidFill>
                <a:latin typeface="Calibri"/>
                <a:cs typeface="+mn-cs"/>
              </a:rPr>
              <a:pPr algn="r" fontAlgn="auto">
                <a:spcBef>
                  <a:spcPts val="0"/>
                </a:spcBef>
                <a:spcAft>
                  <a:spcPts val="0"/>
                </a:spcAft>
              </a:pPr>
              <a:t>‹nº›</a:t>
            </a:fld>
            <a:endParaRPr lang="pt-BR" sz="900">
              <a:solidFill>
                <a:prstClr val="white">
                  <a:lumMod val="50000"/>
                </a:prstClr>
              </a:solidFill>
              <a:latin typeface="Calibri"/>
              <a:cs typeface="+mn-cs"/>
            </a:endParaRPr>
          </a:p>
        </p:txBody>
      </p:sp>
      <p:sp>
        <p:nvSpPr>
          <p:cNvPr id="9" name="Título 1"/>
          <p:cNvSpPr>
            <a:spLocks noGrp="1"/>
          </p:cNvSpPr>
          <p:nvPr>
            <p:ph type="title" hasCustomPrompt="1"/>
          </p:nvPr>
        </p:nvSpPr>
        <p:spPr>
          <a:xfrm>
            <a:off x="6984590" y="716284"/>
            <a:ext cx="4876800" cy="800100"/>
          </a:xfrm>
        </p:spPr>
        <p:txBody>
          <a:bodyPr/>
          <a:lstStyle>
            <a:lvl1pPr algn="r">
              <a:defRPr sz="3200">
                <a:solidFill>
                  <a:schemeClr val="accent2"/>
                </a:solidFill>
              </a:defRPr>
            </a:lvl1pPr>
          </a:lstStyle>
          <a:p>
            <a:r>
              <a:rPr lang="pt-BR" dirty="0"/>
              <a:t>		agenda</a:t>
            </a:r>
          </a:p>
        </p:txBody>
      </p:sp>
      <p:pic>
        <p:nvPicPr>
          <p:cNvPr id="5" name="Imagem 4">
            <a:extLst>
              <a:ext uri="{FF2B5EF4-FFF2-40B4-BE49-F238E27FC236}">
                <a16:creationId xmlns:a16="http://schemas.microsoft.com/office/drawing/2014/main" id="{A97A1101-32E5-47F2-9119-A8CCB773BE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059182" cy="4221489"/>
          </a:xfrm>
          <a:prstGeom prst="rect">
            <a:avLst/>
          </a:prstGeom>
        </p:spPr>
      </p:pic>
      <p:cxnSp>
        <p:nvCxnSpPr>
          <p:cNvPr id="6" name="Conector reto 5"/>
          <p:cNvCxnSpPr/>
          <p:nvPr userDrawn="1"/>
        </p:nvCxnSpPr>
        <p:spPr>
          <a:xfrm>
            <a:off x="6984590" y="753390"/>
            <a:ext cx="4798766"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500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_1">
    <p:spTree>
      <p:nvGrpSpPr>
        <p:cNvPr id="1" name=""/>
        <p:cNvGrpSpPr/>
        <p:nvPr/>
      </p:nvGrpSpPr>
      <p:grpSpPr>
        <a:xfrm>
          <a:off x="0" y="0"/>
          <a:ext cx="0" cy="0"/>
          <a:chOff x="0" y="0"/>
          <a:chExt cx="0" cy="0"/>
        </a:xfrm>
      </p:grpSpPr>
      <p:sp>
        <p:nvSpPr>
          <p:cNvPr id="8" name="Espaço Reservado para Texto 7"/>
          <p:cNvSpPr>
            <a:spLocks noGrp="1"/>
          </p:cNvSpPr>
          <p:nvPr>
            <p:ph type="body" sz="quarter" idx="12"/>
          </p:nvPr>
        </p:nvSpPr>
        <p:spPr>
          <a:xfrm>
            <a:off x="405038" y="1676400"/>
            <a:ext cx="10047061" cy="4457700"/>
          </a:xfrm>
        </p:spPr>
        <p:txBody>
          <a:bodyPr vert="horz" lIns="91440" tIns="45720" rIns="91440" bIns="45720" rtlCol="0">
            <a:noAutofit/>
          </a:bodyPr>
          <a:lstStyle>
            <a:lvl1pPr>
              <a:buClr>
                <a:schemeClr val="accent1"/>
              </a:buClr>
              <a:defRPr lang="pt-BR" sz="1600" smtClean="0">
                <a:solidFill>
                  <a:schemeClr val="bg2">
                    <a:lumMod val="50000"/>
                  </a:schemeClr>
                </a:solidFill>
              </a:defRPr>
            </a:lvl1pPr>
            <a:lvl2pPr>
              <a:defRPr lang="pt-BR" sz="1600" smtClean="0">
                <a:solidFill>
                  <a:schemeClr val="bg2">
                    <a:lumMod val="50000"/>
                  </a:schemeClr>
                </a:solidFill>
              </a:defRPr>
            </a:lvl2pPr>
            <a:lvl3pPr>
              <a:buClr>
                <a:schemeClr val="accent1"/>
              </a:buCl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
        <p:nvSpPr>
          <p:cNvPr id="4" name="Espaço Reservado para Título 1"/>
          <p:cNvSpPr>
            <a:spLocks noGrp="1"/>
          </p:cNvSpPr>
          <p:nvPr>
            <p:ph type="title"/>
          </p:nvPr>
        </p:nvSpPr>
        <p:spPr>
          <a:xfrm>
            <a:off x="405038" y="113017"/>
            <a:ext cx="10044000" cy="758952"/>
          </a:xfrm>
          <a:prstGeom prst="rect">
            <a:avLst/>
          </a:prstGeom>
        </p:spPr>
        <p:txBody>
          <a:bodyPr vert="horz" lIns="0" tIns="45720" rIns="91440" bIns="45720" rtlCol="0" anchor="b">
            <a:noAutofit/>
          </a:bodyPr>
          <a:lstStyle/>
          <a:p>
            <a:r>
              <a:rPr lang="pt-BR" dirty="0"/>
              <a:t>CLIQUE PARA EDITAR O TÍTULO MESTRE</a:t>
            </a:r>
          </a:p>
        </p:txBody>
      </p:sp>
    </p:spTree>
    <p:extLst>
      <p:ext uri="{BB962C8B-B14F-4D97-AF65-F5344CB8AC3E}">
        <p14:creationId xmlns:p14="http://schemas.microsoft.com/office/powerpoint/2010/main" val="3182813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_1">
    <p:spTree>
      <p:nvGrpSpPr>
        <p:cNvPr id="1" name=""/>
        <p:cNvGrpSpPr/>
        <p:nvPr/>
      </p:nvGrpSpPr>
      <p:grpSpPr>
        <a:xfrm>
          <a:off x="0" y="0"/>
          <a:ext cx="0" cy="0"/>
          <a:chOff x="0" y="0"/>
          <a:chExt cx="0" cy="0"/>
        </a:xfrm>
      </p:grpSpPr>
      <p:sp>
        <p:nvSpPr>
          <p:cNvPr id="8" name="Espaço Reservado para Texto 7"/>
          <p:cNvSpPr>
            <a:spLocks noGrp="1"/>
          </p:cNvSpPr>
          <p:nvPr>
            <p:ph type="body" sz="quarter" idx="12"/>
          </p:nvPr>
        </p:nvSpPr>
        <p:spPr>
          <a:xfrm>
            <a:off x="405038" y="1690279"/>
            <a:ext cx="10047061" cy="4326194"/>
          </a:xfrm>
        </p:spPr>
        <p:txBody>
          <a:bodyPr vert="horz" lIns="91440" tIns="45720" rIns="91440" bIns="45720" rtlCol="0">
            <a:noAutofit/>
          </a:bodyPr>
          <a:lstStyle>
            <a:lvl1pPr>
              <a:buClr>
                <a:schemeClr val="accent1"/>
              </a:buClr>
              <a:defRPr lang="pt-BR" sz="1600" smtClean="0">
                <a:solidFill>
                  <a:schemeClr val="bg2">
                    <a:lumMod val="50000"/>
                  </a:schemeClr>
                </a:solidFill>
              </a:defRPr>
            </a:lvl1pPr>
            <a:lvl2pPr>
              <a:defRPr lang="pt-BR" sz="1600" smtClean="0">
                <a:solidFill>
                  <a:schemeClr val="bg2">
                    <a:lumMod val="50000"/>
                  </a:schemeClr>
                </a:solidFill>
              </a:defRPr>
            </a:lvl2pPr>
            <a:lvl3pPr>
              <a:buClr>
                <a:schemeClr val="accent1"/>
              </a:buCl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
        <p:nvSpPr>
          <p:cNvPr id="6" name="Content Placeholder 5"/>
          <p:cNvSpPr>
            <a:spLocks noGrp="1"/>
          </p:cNvSpPr>
          <p:nvPr>
            <p:ph sz="quarter" idx="13"/>
          </p:nvPr>
        </p:nvSpPr>
        <p:spPr>
          <a:xfrm>
            <a:off x="405038" y="1028700"/>
            <a:ext cx="10047061" cy="571500"/>
          </a:xfrm>
          <a:noFill/>
          <a:ln w="9525">
            <a:noFill/>
            <a:miter lim="800000"/>
            <a:headEnd/>
            <a:tailEnd/>
          </a:ln>
        </p:spPr>
        <p:txBody>
          <a:bodyPr vert="horz" wrap="square" lIns="91440" tIns="45720" rIns="91440" bIns="45720" numCol="1" anchor="t" anchorCtr="0" compatLnSpc="1">
            <a:prstTxWarp prst="textNoShape">
              <a:avLst/>
            </a:prstTxWarp>
            <a:noAutofit/>
          </a:bodyPr>
          <a:lstStyle>
            <a:lvl1pPr>
              <a:buFontTx/>
              <a:buNone/>
              <a:defRPr lang="en-US" sz="1800" b="1" baseline="0" dirty="0" smtClean="0">
                <a:solidFill>
                  <a:schemeClr val="bg2">
                    <a:lumMod val="50000"/>
                  </a:schemeClr>
                </a:solidFill>
              </a:defRPr>
            </a:lvl1pPr>
            <a:lvl2pPr marL="457200" indent="0">
              <a:buFontTx/>
              <a:buNone/>
              <a:defRPr lang="en-US" sz="1800" dirty="0" smtClean="0"/>
            </a:lvl2pPr>
            <a:lvl3pPr marL="914400" indent="0">
              <a:buFontTx/>
              <a:buNone/>
              <a:defRPr lang="en-US" sz="1800" dirty="0" smtClean="0"/>
            </a:lvl3pPr>
            <a:lvl4pPr marL="1371600" indent="0">
              <a:buFontTx/>
              <a:buNone/>
              <a:defRPr lang="en-US" sz="1800" dirty="0" smtClean="0"/>
            </a:lvl4pPr>
            <a:lvl5pPr marL="1828800" indent="0">
              <a:buFontTx/>
              <a:buNone/>
              <a:defRPr lang="pt-BR" sz="1800" dirty="0"/>
            </a:lvl5pPr>
          </a:lstStyle>
          <a:p>
            <a:pPr marL="0" marR="0" lvl="0" indent="0" fontAlgn="auto">
              <a:lnSpc>
                <a:spcPct val="100000"/>
              </a:lnSpc>
              <a:spcBef>
                <a:spcPts val="0"/>
              </a:spcBef>
              <a:spcAft>
                <a:spcPts val="0"/>
              </a:spcAft>
              <a:buClr>
                <a:srgbClr val="6CC82A"/>
              </a:buClr>
              <a:buSzTx/>
              <a:buNone/>
              <a:tabLst/>
            </a:pPr>
            <a:r>
              <a:rPr lang="en-US" dirty="0"/>
              <a:t>Click to edit Master text styles</a:t>
            </a:r>
          </a:p>
        </p:txBody>
      </p:sp>
      <p:sp>
        <p:nvSpPr>
          <p:cNvPr id="9" name="Espaço Reservado para Título 1"/>
          <p:cNvSpPr>
            <a:spLocks noGrp="1"/>
          </p:cNvSpPr>
          <p:nvPr>
            <p:ph type="title"/>
          </p:nvPr>
        </p:nvSpPr>
        <p:spPr>
          <a:xfrm>
            <a:off x="402336" y="109728"/>
            <a:ext cx="10040112" cy="761968"/>
          </a:xfrm>
          <a:prstGeom prst="rect">
            <a:avLst/>
          </a:prstGeom>
        </p:spPr>
        <p:txBody>
          <a:bodyPr vert="horz" lIns="0" tIns="45720" rIns="91440" bIns="45720" rtlCol="0" anchor="b">
            <a:noAutofit/>
          </a:bodyPr>
          <a:lstStyle/>
          <a:p>
            <a:r>
              <a:rPr lang="pt-BR" dirty="0"/>
              <a:t>CLIQUE PARA EDITAR O TÍTULO MESTRE</a:t>
            </a:r>
          </a:p>
        </p:txBody>
      </p:sp>
    </p:spTree>
    <p:extLst>
      <p:ext uri="{BB962C8B-B14F-4D97-AF65-F5344CB8AC3E}">
        <p14:creationId xmlns:p14="http://schemas.microsoft.com/office/powerpoint/2010/main" val="34027772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fico_subtitulo">
    <p:spTree>
      <p:nvGrpSpPr>
        <p:cNvPr id="1" name=""/>
        <p:cNvGrpSpPr/>
        <p:nvPr/>
      </p:nvGrpSpPr>
      <p:grpSpPr>
        <a:xfrm>
          <a:off x="0" y="0"/>
          <a:ext cx="0" cy="0"/>
          <a:chOff x="0" y="0"/>
          <a:chExt cx="0" cy="0"/>
        </a:xfrm>
      </p:grpSpPr>
      <p:sp>
        <p:nvSpPr>
          <p:cNvPr id="2" name="Título 1"/>
          <p:cNvSpPr>
            <a:spLocks noGrp="1"/>
          </p:cNvSpPr>
          <p:nvPr>
            <p:ph type="title"/>
          </p:nvPr>
        </p:nvSpPr>
        <p:spPr>
          <a:xfrm>
            <a:off x="402336" y="109728"/>
            <a:ext cx="10044000" cy="758952"/>
          </a:xfrm>
          <a:noFill/>
          <a:ln>
            <a:miter lim="800000"/>
            <a:headEnd/>
            <a:tailEnd/>
          </a:ln>
        </p:spPr>
        <p:txBody>
          <a:bodyPr/>
          <a:lstStyle>
            <a:lvl1pPr>
              <a:defRPr lang="pt-BR"/>
            </a:lvl1pPr>
          </a:lstStyle>
          <a:p>
            <a:pPr lvl="0"/>
            <a:r>
              <a:rPr lang="pt-BR" dirty="0"/>
              <a:t>Clique para editar o título mestre</a:t>
            </a:r>
          </a:p>
        </p:txBody>
      </p:sp>
      <p:sp>
        <p:nvSpPr>
          <p:cNvPr id="5" name="Espaço Reservado para Texto 4"/>
          <p:cNvSpPr>
            <a:spLocks noGrp="1"/>
          </p:cNvSpPr>
          <p:nvPr>
            <p:ph type="body" sz="quarter" idx="11"/>
          </p:nvPr>
        </p:nvSpPr>
        <p:spPr>
          <a:xfrm>
            <a:off x="397579" y="1045845"/>
            <a:ext cx="10049256" cy="543338"/>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
        <p:nvSpPr>
          <p:cNvPr id="6" name="Espaço Reservado para Gráfico 5"/>
          <p:cNvSpPr>
            <a:spLocks noGrp="1"/>
          </p:cNvSpPr>
          <p:nvPr>
            <p:ph type="chart" sz="quarter" idx="12" hasCustomPrompt="1"/>
          </p:nvPr>
        </p:nvSpPr>
        <p:spPr>
          <a:xfrm>
            <a:off x="381000" y="1676400"/>
            <a:ext cx="10071100" cy="4457700"/>
          </a:xfrm>
        </p:spPr>
        <p:txBody>
          <a:bodyPr rtlCol="0">
            <a:normAutofit/>
          </a:bodyPr>
          <a:lstStyle>
            <a:lvl1pPr marL="0" indent="0">
              <a:buNone/>
              <a:defRPr baseline="0">
                <a:solidFill>
                  <a:schemeClr val="bg2">
                    <a:lumMod val="50000"/>
                  </a:schemeClr>
                </a:solidFill>
              </a:defRPr>
            </a:lvl1pPr>
          </a:lstStyle>
          <a:p>
            <a:pPr lvl="0"/>
            <a:r>
              <a:rPr lang="pt-BR" noProof="0"/>
              <a:t>[Adicionar gráfico]</a:t>
            </a:r>
          </a:p>
        </p:txBody>
      </p:sp>
    </p:spTree>
    <p:extLst>
      <p:ext uri="{BB962C8B-B14F-4D97-AF65-F5344CB8AC3E}">
        <p14:creationId xmlns:p14="http://schemas.microsoft.com/office/powerpoint/2010/main" val="81221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udo_1 bloco 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
        <p:nvSpPr>
          <p:cNvPr id="4" name="Espaço Reservado para Texto 3"/>
          <p:cNvSpPr>
            <a:spLocks noGrp="1"/>
          </p:cNvSpPr>
          <p:nvPr>
            <p:ph type="body" sz="quarter" idx="10" hasCustomPrompt="1"/>
          </p:nvPr>
        </p:nvSpPr>
        <p:spPr>
          <a:xfrm>
            <a:off x="805543" y="1966203"/>
            <a:ext cx="10440000" cy="4032000"/>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a:defRPr sz="1600">
                <a:solidFill>
                  <a:schemeClr val="tx1">
                    <a:lumMod val="75000"/>
                  </a:schemeClr>
                </a:solidFill>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udo_2blocos_txt">
    <p:spTree>
      <p:nvGrpSpPr>
        <p:cNvPr id="1" name=""/>
        <p:cNvGrpSpPr/>
        <p:nvPr/>
      </p:nvGrpSpPr>
      <p:grpSpPr>
        <a:xfrm>
          <a:off x="0" y="0"/>
          <a:ext cx="0" cy="0"/>
          <a:chOff x="0" y="0"/>
          <a:chExt cx="0" cy="0"/>
        </a:xfrm>
      </p:grpSpPr>
      <p:sp>
        <p:nvSpPr>
          <p:cNvPr id="2" name="Título 1"/>
          <p:cNvSpPr>
            <a:spLocks noGrp="1"/>
          </p:cNvSpPr>
          <p:nvPr>
            <p:ph type="title"/>
          </p:nvPr>
        </p:nvSpPr>
        <p:spPr>
          <a:xfrm>
            <a:off x="402336" y="114299"/>
            <a:ext cx="10044000" cy="758951"/>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406640" y="1693985"/>
            <a:ext cx="4681728" cy="4389120"/>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3"/>
          <p:cNvSpPr>
            <a:spLocks noGrp="1"/>
          </p:cNvSpPr>
          <p:nvPr>
            <p:ph type="body" sz="quarter" idx="12"/>
          </p:nvPr>
        </p:nvSpPr>
        <p:spPr>
          <a:xfrm>
            <a:off x="5772100" y="1693985"/>
            <a:ext cx="4680000" cy="4389120"/>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4"/>
          <p:cNvSpPr>
            <a:spLocks noGrp="1"/>
          </p:cNvSpPr>
          <p:nvPr>
            <p:ph type="body" sz="quarter" idx="11"/>
          </p:nvPr>
        </p:nvSpPr>
        <p:spPr>
          <a:xfrm>
            <a:off x="381000" y="1042416"/>
            <a:ext cx="10049256" cy="543338"/>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2287149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nt_1_bloco_txt">
    <p:spTree>
      <p:nvGrpSpPr>
        <p:cNvPr id="1" name=""/>
        <p:cNvGrpSpPr/>
        <p:nvPr/>
      </p:nvGrpSpPr>
      <p:grpSpPr>
        <a:xfrm>
          <a:off x="0" y="0"/>
          <a:ext cx="0" cy="0"/>
          <a:chOff x="0" y="0"/>
          <a:chExt cx="0" cy="0"/>
        </a:xfrm>
      </p:grpSpPr>
      <p:sp>
        <p:nvSpPr>
          <p:cNvPr id="2" name="Título 1"/>
          <p:cNvSpPr>
            <a:spLocks noGrp="1"/>
          </p:cNvSpPr>
          <p:nvPr>
            <p:ph type="title"/>
          </p:nvPr>
        </p:nvSpPr>
        <p:spPr>
          <a:xfrm>
            <a:off x="402336" y="109728"/>
            <a:ext cx="10044000" cy="759654"/>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402336" y="1691640"/>
            <a:ext cx="4680000" cy="4390171"/>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4"/>
          <p:cNvSpPr>
            <a:spLocks noGrp="1"/>
          </p:cNvSpPr>
          <p:nvPr>
            <p:ph type="body" sz="quarter" idx="11"/>
          </p:nvPr>
        </p:nvSpPr>
        <p:spPr>
          <a:xfrm>
            <a:off x="381000" y="1042416"/>
            <a:ext cx="10071100" cy="5715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26143805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ntent_2box">
    <p:spTree>
      <p:nvGrpSpPr>
        <p:cNvPr id="1" name=""/>
        <p:cNvGrpSpPr/>
        <p:nvPr/>
      </p:nvGrpSpPr>
      <p:grpSpPr>
        <a:xfrm>
          <a:off x="0" y="0"/>
          <a:ext cx="0" cy="0"/>
          <a:chOff x="0" y="0"/>
          <a:chExt cx="0" cy="0"/>
        </a:xfrm>
      </p:grpSpPr>
      <p:sp>
        <p:nvSpPr>
          <p:cNvPr id="2" name="Título 1"/>
          <p:cNvSpPr>
            <a:spLocks noGrp="1"/>
          </p:cNvSpPr>
          <p:nvPr>
            <p:ph type="title"/>
          </p:nvPr>
        </p:nvSpPr>
        <p:spPr>
          <a:xfrm>
            <a:off x="402336" y="109728"/>
            <a:ext cx="10044000" cy="758814"/>
          </a:xfrm>
          <a:noFill/>
          <a:ln>
            <a:miter lim="800000"/>
            <a:headEnd/>
            <a:tailEnd/>
          </a:ln>
        </p:spPr>
        <p:txBody>
          <a:bodyPr/>
          <a:lstStyle>
            <a:lvl1pPr>
              <a:defRPr lang="pt-BR"/>
            </a:lvl1pPr>
          </a:lstStyle>
          <a:p>
            <a:pPr lvl="0"/>
            <a:r>
              <a:rPr lang="pt-BR" dirty="0"/>
              <a:t>Clique para editar o título mestre</a:t>
            </a:r>
          </a:p>
        </p:txBody>
      </p:sp>
      <p:sp>
        <p:nvSpPr>
          <p:cNvPr id="5" name="Espaço Reservado para Texto 3"/>
          <p:cNvSpPr>
            <a:spLocks noGrp="1"/>
          </p:cNvSpPr>
          <p:nvPr>
            <p:ph type="body" sz="quarter" idx="12"/>
          </p:nvPr>
        </p:nvSpPr>
        <p:spPr>
          <a:xfrm>
            <a:off x="5736953" y="1688124"/>
            <a:ext cx="4715147" cy="4445975"/>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4"/>
          <p:cNvSpPr>
            <a:spLocks noGrp="1"/>
          </p:cNvSpPr>
          <p:nvPr>
            <p:ph type="body" sz="quarter" idx="11"/>
          </p:nvPr>
        </p:nvSpPr>
        <p:spPr>
          <a:xfrm>
            <a:off x="381000" y="1062640"/>
            <a:ext cx="10071100" cy="53756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29056236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_img_box">
    <p:spTree>
      <p:nvGrpSpPr>
        <p:cNvPr id="1" name=""/>
        <p:cNvGrpSpPr/>
        <p:nvPr/>
      </p:nvGrpSpPr>
      <p:grpSpPr>
        <a:xfrm>
          <a:off x="0" y="0"/>
          <a:ext cx="0" cy="0"/>
          <a:chOff x="0" y="0"/>
          <a:chExt cx="0" cy="0"/>
        </a:xfrm>
      </p:grpSpPr>
      <p:sp>
        <p:nvSpPr>
          <p:cNvPr id="2" name="Título 1"/>
          <p:cNvSpPr>
            <a:spLocks noGrp="1"/>
          </p:cNvSpPr>
          <p:nvPr>
            <p:ph type="title"/>
          </p:nvPr>
        </p:nvSpPr>
        <p:spPr>
          <a:xfrm>
            <a:off x="402336" y="109728"/>
            <a:ext cx="10044000" cy="758952"/>
          </a:xfrm>
          <a:noFill/>
          <a:ln>
            <a:miter lim="800000"/>
            <a:headEnd/>
            <a:tailEnd/>
          </a:ln>
        </p:spPr>
        <p:txBody>
          <a:bodyPr/>
          <a:lstStyle>
            <a:lvl1pPr>
              <a:defRPr lang="pt-BR"/>
            </a:lvl1pPr>
          </a:lstStyle>
          <a:p>
            <a:pPr lvl="0"/>
            <a:r>
              <a:rPr lang="pt-BR" dirty="0"/>
              <a:t>Clique para editar o título mestre</a:t>
            </a:r>
          </a:p>
        </p:txBody>
      </p:sp>
      <p:sp>
        <p:nvSpPr>
          <p:cNvPr id="5" name="Espaço Reservado para Texto 3"/>
          <p:cNvSpPr>
            <a:spLocks noGrp="1"/>
          </p:cNvSpPr>
          <p:nvPr>
            <p:ph type="body" sz="quarter" idx="12"/>
          </p:nvPr>
        </p:nvSpPr>
        <p:spPr>
          <a:xfrm>
            <a:off x="5772100" y="1676400"/>
            <a:ext cx="4680000" cy="4457700"/>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Imagem 6"/>
          <p:cNvSpPr>
            <a:spLocks noGrp="1"/>
          </p:cNvSpPr>
          <p:nvPr>
            <p:ph type="pic" sz="quarter" idx="13" hasCustomPrompt="1"/>
          </p:nvPr>
        </p:nvSpPr>
        <p:spPr>
          <a:xfrm>
            <a:off x="381000" y="1693985"/>
            <a:ext cx="4680000" cy="4457700"/>
          </a:xfrm>
        </p:spPr>
        <p:txBody>
          <a:bodyPr rtlCol="0">
            <a:normAutofit/>
          </a:bodyPr>
          <a:lstStyle>
            <a:lvl1pPr marL="0" indent="0">
              <a:buNone/>
              <a:defRPr sz="1600" baseline="0">
                <a:solidFill>
                  <a:schemeClr val="bg2">
                    <a:lumMod val="50000"/>
                  </a:schemeClr>
                </a:solidFill>
              </a:defRPr>
            </a:lvl1pPr>
          </a:lstStyle>
          <a:p>
            <a:pPr lvl="0"/>
            <a:r>
              <a:rPr lang="pt-BR" noProof="0"/>
              <a:t>[Adicionar imagem]</a:t>
            </a:r>
          </a:p>
        </p:txBody>
      </p:sp>
    </p:spTree>
    <p:extLst>
      <p:ext uri="{BB962C8B-B14F-4D97-AF65-F5344CB8AC3E}">
        <p14:creationId xmlns:p14="http://schemas.microsoft.com/office/powerpoint/2010/main" val="11235779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_box_img">
    <p:spTree>
      <p:nvGrpSpPr>
        <p:cNvPr id="1" name=""/>
        <p:cNvGrpSpPr/>
        <p:nvPr/>
      </p:nvGrpSpPr>
      <p:grpSpPr>
        <a:xfrm>
          <a:off x="0" y="0"/>
          <a:ext cx="0" cy="0"/>
          <a:chOff x="0" y="0"/>
          <a:chExt cx="0" cy="0"/>
        </a:xfrm>
      </p:grpSpPr>
      <p:sp>
        <p:nvSpPr>
          <p:cNvPr id="2" name="Título 1"/>
          <p:cNvSpPr>
            <a:spLocks noGrp="1"/>
          </p:cNvSpPr>
          <p:nvPr>
            <p:ph type="title"/>
          </p:nvPr>
        </p:nvSpPr>
        <p:spPr>
          <a:xfrm>
            <a:off x="402336" y="114299"/>
            <a:ext cx="10044000" cy="759655"/>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381000" y="1676400"/>
            <a:ext cx="4680000" cy="4457700"/>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Imagem 4"/>
          <p:cNvSpPr>
            <a:spLocks noGrp="1"/>
          </p:cNvSpPr>
          <p:nvPr>
            <p:ph type="pic" sz="quarter" idx="11" hasCustomPrompt="1"/>
          </p:nvPr>
        </p:nvSpPr>
        <p:spPr>
          <a:xfrm>
            <a:off x="5769039" y="1676400"/>
            <a:ext cx="4680000" cy="4457700"/>
          </a:xfrm>
        </p:spPr>
        <p:txBody>
          <a:bodyPr rtlCol="0">
            <a:normAutofit/>
          </a:bodyPr>
          <a:lstStyle>
            <a:lvl1pPr marL="0" marR="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sz="1600">
                <a:solidFill>
                  <a:schemeClr val="bg2">
                    <a:lumMod val="50000"/>
                  </a:schemeClr>
                </a:solidFill>
              </a:defRPr>
            </a:lvl1pPr>
          </a:lstStyle>
          <a:p>
            <a:pPr marL="0" marR="0" lvl="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a:pPr>
            <a:r>
              <a:rPr lang="pt-BR" noProof="0"/>
              <a:t>[Adicionar imagem]</a:t>
            </a:r>
          </a:p>
          <a:p>
            <a:pPr lvl="0"/>
            <a:endParaRPr lang="pt-BR" noProof="0"/>
          </a:p>
        </p:txBody>
      </p:sp>
    </p:spTree>
    <p:extLst>
      <p:ext uri="{BB962C8B-B14F-4D97-AF65-F5344CB8AC3E}">
        <p14:creationId xmlns:p14="http://schemas.microsoft.com/office/powerpoint/2010/main" val="15076942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_2box_Title">
    <p:spTree>
      <p:nvGrpSpPr>
        <p:cNvPr id="1" name=""/>
        <p:cNvGrpSpPr/>
        <p:nvPr/>
      </p:nvGrpSpPr>
      <p:grpSpPr>
        <a:xfrm>
          <a:off x="0" y="0"/>
          <a:ext cx="0" cy="0"/>
          <a:chOff x="0" y="0"/>
          <a:chExt cx="0" cy="0"/>
        </a:xfrm>
      </p:grpSpPr>
      <p:cxnSp>
        <p:nvCxnSpPr>
          <p:cNvPr id="8" name="Conector reto 7"/>
          <p:cNvCxnSpPr/>
          <p:nvPr userDrawn="1"/>
        </p:nvCxnSpPr>
        <p:spPr>
          <a:xfrm>
            <a:off x="380321" y="2176964"/>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5745386" y="2176964"/>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403860" y="114300"/>
            <a:ext cx="10044000" cy="762000"/>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381000" y="2246178"/>
            <a:ext cx="4680000" cy="3887921"/>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3"/>
          <p:cNvSpPr>
            <a:spLocks noGrp="1"/>
          </p:cNvSpPr>
          <p:nvPr>
            <p:ph type="body" sz="quarter" idx="12"/>
          </p:nvPr>
        </p:nvSpPr>
        <p:spPr>
          <a:xfrm>
            <a:off x="5780053" y="2246178"/>
            <a:ext cx="4680000" cy="3887921"/>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6"/>
          <p:cNvSpPr>
            <a:spLocks noGrp="1"/>
          </p:cNvSpPr>
          <p:nvPr>
            <p:ph type="body" sz="quarter" idx="15"/>
          </p:nvPr>
        </p:nvSpPr>
        <p:spPr>
          <a:xfrm>
            <a:off x="381000" y="1676400"/>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a:t>Editar estilos de texto Mestre</a:t>
            </a:r>
          </a:p>
        </p:txBody>
      </p:sp>
      <p:sp>
        <p:nvSpPr>
          <p:cNvPr id="11" name="Espaço Reservado para Texto 10"/>
          <p:cNvSpPr>
            <a:spLocks noGrp="1"/>
          </p:cNvSpPr>
          <p:nvPr>
            <p:ph type="body" sz="quarter" idx="16"/>
          </p:nvPr>
        </p:nvSpPr>
        <p:spPr>
          <a:xfrm>
            <a:off x="5779200" y="1676400"/>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dirty="0"/>
              <a:t>Editar estilos de texto Mestre</a:t>
            </a:r>
          </a:p>
        </p:txBody>
      </p:sp>
      <p:sp>
        <p:nvSpPr>
          <p:cNvPr id="14" name="Espaço Reservado para Texto 4"/>
          <p:cNvSpPr>
            <a:spLocks noGrp="1"/>
          </p:cNvSpPr>
          <p:nvPr>
            <p:ph type="body" sz="quarter" idx="11"/>
          </p:nvPr>
        </p:nvSpPr>
        <p:spPr>
          <a:xfrm>
            <a:off x="381000" y="1033272"/>
            <a:ext cx="10067544" cy="5715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15051364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_3box">
    <p:spTree>
      <p:nvGrpSpPr>
        <p:cNvPr id="1" name=""/>
        <p:cNvGrpSpPr/>
        <p:nvPr/>
      </p:nvGrpSpPr>
      <p:grpSpPr>
        <a:xfrm>
          <a:off x="0" y="0"/>
          <a:ext cx="0" cy="0"/>
          <a:chOff x="0" y="0"/>
          <a:chExt cx="0" cy="0"/>
        </a:xfrm>
      </p:grpSpPr>
      <p:sp>
        <p:nvSpPr>
          <p:cNvPr id="2" name="Título 1"/>
          <p:cNvSpPr>
            <a:spLocks noGrp="1"/>
          </p:cNvSpPr>
          <p:nvPr>
            <p:ph type="title"/>
          </p:nvPr>
        </p:nvSpPr>
        <p:spPr>
          <a:xfrm>
            <a:off x="403860" y="114299"/>
            <a:ext cx="10044000" cy="762001"/>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403034" y="1676400"/>
            <a:ext cx="2988000" cy="4457700"/>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3"/>
          <p:cNvSpPr>
            <a:spLocks noGrp="1"/>
          </p:cNvSpPr>
          <p:nvPr>
            <p:ph type="body" sz="quarter" idx="12"/>
          </p:nvPr>
        </p:nvSpPr>
        <p:spPr>
          <a:xfrm>
            <a:off x="3775710" y="1676399"/>
            <a:ext cx="2988000" cy="4457700"/>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9" name="Espaço Reservado para Texto 3"/>
          <p:cNvSpPr>
            <a:spLocks noGrp="1"/>
          </p:cNvSpPr>
          <p:nvPr>
            <p:ph type="body" sz="quarter" idx="13"/>
          </p:nvPr>
        </p:nvSpPr>
        <p:spPr>
          <a:xfrm>
            <a:off x="7470935" y="1676400"/>
            <a:ext cx="2988000" cy="4457700"/>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8" name="Espaço Reservado para Texto 4"/>
          <p:cNvSpPr>
            <a:spLocks noGrp="1"/>
          </p:cNvSpPr>
          <p:nvPr>
            <p:ph type="body" sz="quarter" idx="11"/>
          </p:nvPr>
        </p:nvSpPr>
        <p:spPr>
          <a:xfrm>
            <a:off x="384048" y="1033272"/>
            <a:ext cx="10067544" cy="5715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12411526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_3box_Title">
    <p:spTree>
      <p:nvGrpSpPr>
        <p:cNvPr id="1" name=""/>
        <p:cNvGrpSpPr/>
        <p:nvPr/>
      </p:nvGrpSpPr>
      <p:grpSpPr>
        <a:xfrm>
          <a:off x="0" y="0"/>
          <a:ext cx="0" cy="0"/>
          <a:chOff x="0" y="0"/>
          <a:chExt cx="0" cy="0"/>
        </a:xfrm>
      </p:grpSpPr>
      <p:sp>
        <p:nvSpPr>
          <p:cNvPr id="2" name="Título 1"/>
          <p:cNvSpPr>
            <a:spLocks noGrp="1"/>
          </p:cNvSpPr>
          <p:nvPr>
            <p:ph type="title"/>
          </p:nvPr>
        </p:nvSpPr>
        <p:spPr>
          <a:xfrm>
            <a:off x="403860" y="114301"/>
            <a:ext cx="10044000" cy="762000"/>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403860" y="2228578"/>
            <a:ext cx="2988000" cy="3905522"/>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3"/>
          <p:cNvSpPr>
            <a:spLocks noGrp="1"/>
          </p:cNvSpPr>
          <p:nvPr>
            <p:ph type="body" sz="quarter" idx="12"/>
          </p:nvPr>
        </p:nvSpPr>
        <p:spPr>
          <a:xfrm>
            <a:off x="3863054" y="2228578"/>
            <a:ext cx="2988000" cy="3905522"/>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9" name="Espaço Reservado para Texto 3"/>
          <p:cNvSpPr>
            <a:spLocks noGrp="1"/>
          </p:cNvSpPr>
          <p:nvPr>
            <p:ph type="body" sz="quarter" idx="13"/>
          </p:nvPr>
        </p:nvSpPr>
        <p:spPr>
          <a:xfrm>
            <a:off x="7456033" y="2228578"/>
            <a:ext cx="2988000" cy="3905522"/>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14"/>
          </p:nvPr>
        </p:nvSpPr>
        <p:spPr>
          <a:xfrm>
            <a:off x="403860" y="1676400"/>
            <a:ext cx="2988000" cy="468000"/>
          </a:xfrm>
        </p:spPr>
        <p:txBody>
          <a:bodyPr anchor="b">
            <a:noAutofit/>
          </a:bodyPr>
          <a:lstStyle>
            <a:lvl1pPr marL="0" indent="0">
              <a:buNone/>
              <a:defRPr sz="1200" b="0" cap="all" baseline="0">
                <a:solidFill>
                  <a:srgbClr val="0054A4"/>
                </a:solidFill>
              </a:defRPr>
            </a:lvl1pPr>
          </a:lstStyle>
          <a:p>
            <a:pPr lvl="0"/>
            <a:r>
              <a:rPr lang="pt-BR" dirty="0"/>
              <a:t>Editar estilos de texto Mestre</a:t>
            </a:r>
          </a:p>
        </p:txBody>
      </p:sp>
      <p:sp>
        <p:nvSpPr>
          <p:cNvPr id="10" name="Espaço Reservado para Texto 4"/>
          <p:cNvSpPr>
            <a:spLocks noGrp="1"/>
          </p:cNvSpPr>
          <p:nvPr>
            <p:ph type="body" sz="quarter" idx="15"/>
          </p:nvPr>
        </p:nvSpPr>
        <p:spPr>
          <a:xfrm>
            <a:off x="3852829" y="1676400"/>
            <a:ext cx="2988000" cy="468000"/>
          </a:xfrm>
        </p:spPr>
        <p:txBody>
          <a:bodyPr anchor="b">
            <a:noAutofit/>
          </a:bodyPr>
          <a:lstStyle>
            <a:lvl1pPr marL="0" indent="0">
              <a:buNone/>
              <a:defRPr sz="1200" b="0" cap="all" baseline="0">
                <a:solidFill>
                  <a:srgbClr val="0054A4"/>
                </a:solidFill>
              </a:defRPr>
            </a:lvl1pPr>
          </a:lstStyle>
          <a:p>
            <a:pPr lvl="0"/>
            <a:r>
              <a:rPr lang="pt-BR" dirty="0"/>
              <a:t>Editar estilos de texto Mestre</a:t>
            </a:r>
          </a:p>
        </p:txBody>
      </p:sp>
      <p:sp>
        <p:nvSpPr>
          <p:cNvPr id="11" name="Espaço Reservado para Texto 4"/>
          <p:cNvSpPr>
            <a:spLocks noGrp="1"/>
          </p:cNvSpPr>
          <p:nvPr>
            <p:ph type="body" sz="quarter" idx="16"/>
          </p:nvPr>
        </p:nvSpPr>
        <p:spPr>
          <a:xfrm>
            <a:off x="7456033" y="1676400"/>
            <a:ext cx="2988000" cy="468000"/>
          </a:xfrm>
        </p:spPr>
        <p:txBody>
          <a:bodyPr anchor="b">
            <a:noAutofit/>
          </a:bodyPr>
          <a:lstStyle>
            <a:lvl1pPr marL="0" indent="0">
              <a:buNone/>
              <a:defRPr sz="1200" b="0" cap="all" baseline="0">
                <a:solidFill>
                  <a:srgbClr val="0054A4"/>
                </a:solidFill>
              </a:defRPr>
            </a:lvl1pPr>
          </a:lstStyle>
          <a:p>
            <a:pPr lvl="0"/>
            <a:r>
              <a:rPr lang="pt-BR" dirty="0"/>
              <a:t>Editar estilos de texto Mestre</a:t>
            </a:r>
          </a:p>
        </p:txBody>
      </p:sp>
      <p:sp>
        <p:nvSpPr>
          <p:cNvPr id="12" name="Espaço Reservado para Texto 4"/>
          <p:cNvSpPr>
            <a:spLocks noGrp="1"/>
          </p:cNvSpPr>
          <p:nvPr>
            <p:ph type="body" sz="quarter" idx="11"/>
          </p:nvPr>
        </p:nvSpPr>
        <p:spPr>
          <a:xfrm>
            <a:off x="384048" y="1033272"/>
            <a:ext cx="10012252" cy="56657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17695205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5038" y="113017"/>
            <a:ext cx="10040112" cy="763283"/>
          </a:xfrm>
        </p:spPr>
        <p:txBody>
          <a:bodyPr/>
          <a:lstStyle/>
          <a:p>
            <a:r>
              <a:rPr lang="pt-BR" dirty="0"/>
              <a:t>CLIQUE PARA EDITAR O TÍTULO MESTRE</a:t>
            </a:r>
          </a:p>
        </p:txBody>
      </p:sp>
      <p:sp>
        <p:nvSpPr>
          <p:cNvPr id="8" name="Espaço Reservado para Texto 7"/>
          <p:cNvSpPr>
            <a:spLocks noGrp="1"/>
          </p:cNvSpPr>
          <p:nvPr>
            <p:ph type="body" sz="quarter" idx="12"/>
          </p:nvPr>
        </p:nvSpPr>
        <p:spPr>
          <a:xfrm>
            <a:off x="369870" y="1676400"/>
            <a:ext cx="4605892" cy="4457700"/>
          </a:xfrm>
        </p:spPr>
        <p:txBody>
          <a:bodyPr vert="horz" lIns="91440" tIns="45720" rIns="91440" bIns="45720" rtlCol="0">
            <a:noAutofit/>
          </a:bodyPr>
          <a:lstStyle>
            <a:lvl1pPr>
              <a:buClr>
                <a:srgbClr val="6CC82A"/>
              </a:buClr>
              <a:defRPr lang="pt-BR" sz="1600" smtClean="0">
                <a:solidFill>
                  <a:schemeClr val="bg2">
                    <a:lumMod val="50000"/>
                  </a:schemeClr>
                </a:solidFill>
              </a:defRPr>
            </a:lvl1pPr>
            <a:lvl2pPr>
              <a:defRPr lang="pt-BR" sz="1600" smtClean="0">
                <a:solidFill>
                  <a:schemeClr val="bg2">
                    <a:lumMod val="50000"/>
                  </a:schemeClr>
                </a:solidFill>
              </a:defRPr>
            </a:lvl2pPr>
            <a:lvl3pP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
        <p:nvSpPr>
          <p:cNvPr id="7" name="Espaço Reservado para Imagem 6"/>
          <p:cNvSpPr>
            <a:spLocks noGrp="1"/>
          </p:cNvSpPr>
          <p:nvPr>
            <p:ph type="pic" sz="quarter" idx="13"/>
          </p:nvPr>
        </p:nvSpPr>
        <p:spPr>
          <a:xfrm>
            <a:off x="5582944" y="3479472"/>
            <a:ext cx="2766547" cy="2802227"/>
          </a:xfrm>
          <a:prstGeom prst="round2DiagRect">
            <a:avLst/>
          </a:prstGeom>
        </p:spPr>
        <p:txBody>
          <a:bodyPr/>
          <a:lstStyle/>
          <a:p>
            <a:endParaRPr lang="pt-BR"/>
          </a:p>
        </p:txBody>
      </p:sp>
      <p:sp>
        <p:nvSpPr>
          <p:cNvPr id="9" name="Espaço Reservado para Imagem 6"/>
          <p:cNvSpPr>
            <a:spLocks noGrp="1"/>
          </p:cNvSpPr>
          <p:nvPr>
            <p:ph type="pic" sz="quarter" idx="14"/>
          </p:nvPr>
        </p:nvSpPr>
        <p:spPr>
          <a:xfrm flipH="1">
            <a:off x="8433032" y="3479535"/>
            <a:ext cx="2802164" cy="2802164"/>
          </a:xfrm>
          <a:prstGeom prst="round2DiagRect">
            <a:avLst/>
          </a:prstGeom>
        </p:spPr>
        <p:txBody>
          <a:bodyPr/>
          <a:lstStyle/>
          <a:p>
            <a:endParaRPr lang="pt-BR"/>
          </a:p>
        </p:txBody>
      </p:sp>
      <p:sp>
        <p:nvSpPr>
          <p:cNvPr id="11" name="Espaço Reservado para Imagem 6"/>
          <p:cNvSpPr>
            <a:spLocks noGrp="1"/>
          </p:cNvSpPr>
          <p:nvPr>
            <p:ph type="pic" sz="quarter" idx="16"/>
          </p:nvPr>
        </p:nvSpPr>
        <p:spPr>
          <a:xfrm>
            <a:off x="8433032" y="1365330"/>
            <a:ext cx="2176697" cy="2009214"/>
          </a:xfrm>
          <a:prstGeom prst="round2DiagRect">
            <a:avLst>
              <a:gd name="adj1" fmla="val 29232"/>
              <a:gd name="adj2" fmla="val 0"/>
            </a:avLst>
          </a:prstGeom>
        </p:spPr>
        <p:txBody>
          <a:bodyPr/>
          <a:lstStyle/>
          <a:p>
            <a:endParaRPr lang="pt-BR"/>
          </a:p>
        </p:txBody>
      </p:sp>
    </p:spTree>
    <p:extLst>
      <p:ext uri="{BB962C8B-B14F-4D97-AF65-F5344CB8AC3E}">
        <p14:creationId xmlns:p14="http://schemas.microsoft.com/office/powerpoint/2010/main" val="33450928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25" name="Espaço Reservado para Texto 24"/>
          <p:cNvSpPr>
            <a:spLocks noGrp="1"/>
          </p:cNvSpPr>
          <p:nvPr>
            <p:ph type="body" sz="quarter" idx="19" hasCustomPrompt="1"/>
          </p:nvPr>
        </p:nvSpPr>
        <p:spPr>
          <a:xfrm>
            <a:off x="5308601" y="4802493"/>
            <a:ext cx="3740150" cy="439737"/>
          </a:xfrm>
        </p:spPr>
        <p:txBody>
          <a:bodyPr/>
          <a:lstStyle>
            <a:lvl1pPr marL="0" indent="0" algn="l">
              <a:buFontTx/>
              <a:buNone/>
              <a:defRPr sz="2400">
                <a:solidFill>
                  <a:srgbClr val="0054A4"/>
                </a:solidFill>
              </a:defRPr>
            </a:lvl1pPr>
          </a:lstStyle>
          <a:p>
            <a:r>
              <a:rPr lang="pt-BR" sz="2400" dirty="0">
                <a:solidFill>
                  <a:srgbClr val="0054A4"/>
                </a:solidFill>
                <a:latin typeface="Calibri" panose="020F0502020204030204" pitchFamily="34" charset="0"/>
                <a:cs typeface="Calibri" panose="020F0502020204030204" pitchFamily="34" charset="0"/>
              </a:rPr>
              <a:t>Editar Subtítulo</a:t>
            </a:r>
          </a:p>
        </p:txBody>
      </p:sp>
      <p:sp>
        <p:nvSpPr>
          <p:cNvPr id="21" name="Espaço Reservado para Texto 20"/>
          <p:cNvSpPr>
            <a:spLocks noGrp="1"/>
          </p:cNvSpPr>
          <p:nvPr>
            <p:ph type="body" sz="quarter" idx="17" hasCustomPrompt="1"/>
          </p:nvPr>
        </p:nvSpPr>
        <p:spPr>
          <a:xfrm>
            <a:off x="1447370" y="1676400"/>
            <a:ext cx="3741738" cy="438586"/>
          </a:xfrm>
        </p:spPr>
        <p:txBody>
          <a:bodyPr/>
          <a:lstStyle>
            <a:lvl1pPr marL="0" indent="0" algn="r">
              <a:buFontTx/>
              <a:buNone/>
              <a:defRPr sz="2400" baseline="0">
                <a:solidFill>
                  <a:srgbClr val="0054A4"/>
                </a:solidFill>
              </a:defRPr>
            </a:lvl1pPr>
            <a:lvl2pPr indent="0">
              <a:buFontTx/>
              <a:buNone/>
              <a:defRPr/>
            </a:lvl2pPr>
            <a:lvl3pPr indent="0">
              <a:buFontTx/>
              <a:buNone/>
              <a:defRPr/>
            </a:lvl3pPr>
            <a:lvl4pPr indent="0">
              <a:buFontTx/>
              <a:buNone/>
              <a:defRPr/>
            </a:lvl4pPr>
            <a:lvl5pPr indent="0">
              <a:buFontTx/>
              <a:buNone/>
              <a:defRPr/>
            </a:lvl5pPr>
          </a:lstStyle>
          <a:p>
            <a:pPr algn="r"/>
            <a:r>
              <a:rPr lang="pt-BR" sz="2400" dirty="0">
                <a:solidFill>
                  <a:srgbClr val="0054A4"/>
                </a:solidFill>
                <a:latin typeface="Calibri" panose="020F0502020204030204" pitchFamily="34" charset="0"/>
                <a:cs typeface="Calibri" panose="020F0502020204030204" pitchFamily="34" charset="0"/>
              </a:rPr>
              <a:t>Editar Subtítulo</a:t>
            </a:r>
          </a:p>
        </p:txBody>
      </p:sp>
      <p:sp>
        <p:nvSpPr>
          <p:cNvPr id="18" name="Espaço Reservado para Texto 17"/>
          <p:cNvSpPr>
            <a:spLocks noGrp="1"/>
          </p:cNvSpPr>
          <p:nvPr>
            <p:ph type="body" sz="quarter" idx="15" hasCustomPrompt="1"/>
          </p:nvPr>
        </p:nvSpPr>
        <p:spPr>
          <a:xfrm>
            <a:off x="1448111" y="2114680"/>
            <a:ext cx="3728935" cy="902833"/>
          </a:xfrm>
        </p:spPr>
        <p:txBody>
          <a:bodyPr/>
          <a:lstStyle>
            <a:lvl1pPr marL="0" indent="0" algn="r">
              <a:lnSpc>
                <a:spcPct val="100000"/>
              </a:lnSpc>
              <a:buFontTx/>
              <a:buNone/>
              <a:defRPr sz="1400">
                <a:solidFill>
                  <a:schemeClr val="bg2">
                    <a:lumMod val="50000"/>
                  </a:schemeClr>
                </a:solidFill>
              </a:defRPr>
            </a:lvl1pPr>
          </a:lstStyle>
          <a:p>
            <a:pPr>
              <a:spcBef>
                <a:spcPts val="300"/>
              </a:spcBef>
              <a:spcAft>
                <a:spcPts val="300"/>
              </a:spcAft>
            </a:pPr>
            <a:r>
              <a:rPr lang="en-US" sz="1400" dirty="0">
                <a:solidFill>
                  <a:schemeClr val="bg1">
                    <a:lumMod val="50000"/>
                  </a:schemeClr>
                </a:solidFill>
              </a:rPr>
              <a:t>The contents of the text box should be font size 12 at least and 11 at most in Calibri font. The contents of the text box should be font size 12 at least and 11 at most in Calibri font</a:t>
            </a:r>
          </a:p>
        </p:txBody>
      </p:sp>
      <p:sp>
        <p:nvSpPr>
          <p:cNvPr id="19" name="Espaço Reservado para Texto 17"/>
          <p:cNvSpPr>
            <a:spLocks noGrp="1"/>
          </p:cNvSpPr>
          <p:nvPr>
            <p:ph type="body" sz="quarter" idx="16" hasCustomPrompt="1"/>
          </p:nvPr>
        </p:nvSpPr>
        <p:spPr>
          <a:xfrm>
            <a:off x="5308269" y="5241967"/>
            <a:ext cx="3728935" cy="902833"/>
          </a:xfrm>
        </p:spPr>
        <p:txBody>
          <a:bodyPr/>
          <a:lstStyle>
            <a:lvl1pPr marL="0" indent="0" algn="l">
              <a:lnSpc>
                <a:spcPct val="100000"/>
              </a:lnSpc>
              <a:buFontTx/>
              <a:buNone/>
              <a:defRPr sz="1400">
                <a:solidFill>
                  <a:schemeClr val="bg2">
                    <a:lumMod val="50000"/>
                  </a:schemeClr>
                </a:solidFill>
              </a:defRPr>
            </a:lvl1pPr>
          </a:lstStyle>
          <a:p>
            <a:pPr>
              <a:spcBef>
                <a:spcPts val="300"/>
              </a:spcBef>
              <a:spcAft>
                <a:spcPts val="300"/>
              </a:spcAft>
            </a:pPr>
            <a:r>
              <a:rPr lang="en-US" sz="1400" dirty="0">
                <a:solidFill>
                  <a:schemeClr val="bg1">
                    <a:lumMod val="50000"/>
                  </a:schemeClr>
                </a:solidFill>
              </a:rPr>
              <a:t>The contents of the text box should be font size 12 at least and 11 at most in Calibri font. The contents of the text box should be font size 12 at least and 11 at most in Calibri font</a:t>
            </a:r>
          </a:p>
        </p:txBody>
      </p:sp>
      <p:sp>
        <p:nvSpPr>
          <p:cNvPr id="2" name="Título 1"/>
          <p:cNvSpPr>
            <a:spLocks noGrp="1"/>
          </p:cNvSpPr>
          <p:nvPr>
            <p:ph type="title" hasCustomPrompt="1"/>
          </p:nvPr>
        </p:nvSpPr>
        <p:spPr>
          <a:xfrm>
            <a:off x="402336" y="109728"/>
            <a:ext cx="10040112" cy="765810"/>
          </a:xfrm>
        </p:spPr>
        <p:txBody>
          <a:bodyPr/>
          <a:lstStyle/>
          <a:p>
            <a:r>
              <a:rPr lang="pt-BR" dirty="0"/>
              <a:t>CLIQUE PARA EDITAR O TÍTULO MESTRE</a:t>
            </a:r>
          </a:p>
        </p:txBody>
      </p:sp>
      <p:sp>
        <p:nvSpPr>
          <p:cNvPr id="7" name="Espaço Reservado para Imagem 6"/>
          <p:cNvSpPr>
            <a:spLocks noGrp="1"/>
          </p:cNvSpPr>
          <p:nvPr>
            <p:ph type="pic" sz="quarter" idx="13"/>
          </p:nvPr>
        </p:nvSpPr>
        <p:spPr>
          <a:xfrm>
            <a:off x="5338637" y="1448790"/>
            <a:ext cx="4750135" cy="2683475"/>
          </a:xfrm>
          <a:prstGeom prst="round2DiagRect">
            <a:avLst/>
          </a:prstGeom>
        </p:spPr>
        <p:txBody>
          <a:bodyPr/>
          <a:lstStyle/>
          <a:p>
            <a:endParaRPr lang="pt-BR"/>
          </a:p>
        </p:txBody>
      </p:sp>
      <p:sp>
        <p:nvSpPr>
          <p:cNvPr id="9" name="Espaço Reservado para Imagem 6"/>
          <p:cNvSpPr>
            <a:spLocks noGrp="1"/>
          </p:cNvSpPr>
          <p:nvPr>
            <p:ph type="pic" sz="quarter" idx="14"/>
          </p:nvPr>
        </p:nvSpPr>
        <p:spPr>
          <a:xfrm flipH="1">
            <a:off x="398051" y="3408283"/>
            <a:ext cx="4773472" cy="2707509"/>
          </a:xfrm>
          <a:prstGeom prst="round2DiagRect">
            <a:avLst>
              <a:gd name="adj1" fmla="val 0"/>
              <a:gd name="adj2" fmla="val 17375"/>
            </a:avLst>
          </a:prstGeom>
        </p:spPr>
        <p:txBody>
          <a:bodyPr/>
          <a:lstStyle/>
          <a:p>
            <a:endParaRPr lang="pt-BR"/>
          </a:p>
        </p:txBody>
      </p:sp>
    </p:spTree>
    <p:extLst>
      <p:ext uri="{BB962C8B-B14F-4D97-AF65-F5344CB8AC3E}">
        <p14:creationId xmlns:p14="http://schemas.microsoft.com/office/powerpoint/2010/main" val="652863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_subti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6" name="Espaço Reservado para Gráfico 5"/>
          <p:cNvSpPr>
            <a:spLocks noGrp="1"/>
          </p:cNvSpPr>
          <p:nvPr>
            <p:ph type="chart" sz="quarter" idx="12" hasCustomPrompt="1"/>
          </p:nvPr>
        </p:nvSpPr>
        <p:spPr>
          <a:xfrm>
            <a:off x="805543" y="1970555"/>
            <a:ext cx="10440000" cy="4032000"/>
          </a:xfrm>
        </p:spPr>
        <p:txBody>
          <a:bodyPr rtlCol="0">
            <a:normAutofit/>
          </a:bodyPr>
          <a:lstStyle>
            <a:lvl1pPr marL="0" indent="0">
              <a:buNone/>
              <a:defRPr baseline="0">
                <a:solidFill>
                  <a:schemeClr val="tx1">
                    <a:lumMod val="75000"/>
                  </a:schemeClr>
                </a:solidFill>
              </a:defRPr>
            </a:lvl1pPr>
          </a:lstStyle>
          <a:p>
            <a:pPr lvl="0"/>
            <a:r>
              <a:rPr lang="pt-BR" noProof="0" dirty="0"/>
              <a:t>[Clique para adicionar gráfico]</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25" name="Espaço Reservado para Texto 24"/>
          <p:cNvSpPr>
            <a:spLocks noGrp="1"/>
          </p:cNvSpPr>
          <p:nvPr>
            <p:ph type="body" sz="quarter" idx="19" hasCustomPrompt="1"/>
          </p:nvPr>
        </p:nvSpPr>
        <p:spPr>
          <a:xfrm>
            <a:off x="356591" y="1389021"/>
            <a:ext cx="5949206" cy="439737"/>
          </a:xfrm>
        </p:spPr>
        <p:txBody>
          <a:bodyPr/>
          <a:lstStyle>
            <a:lvl1pPr marL="0" indent="0" algn="l">
              <a:buFontTx/>
              <a:buNone/>
              <a:defRPr sz="2400">
                <a:solidFill>
                  <a:srgbClr val="0054A4"/>
                </a:solidFill>
              </a:defRPr>
            </a:lvl1pPr>
          </a:lstStyle>
          <a:p>
            <a:r>
              <a:rPr lang="pt-BR" sz="2400" dirty="0">
                <a:solidFill>
                  <a:srgbClr val="0054A4"/>
                </a:solidFill>
                <a:latin typeface="Calibri" panose="020F0502020204030204" pitchFamily="34" charset="0"/>
                <a:cs typeface="Calibri" panose="020F0502020204030204" pitchFamily="34" charset="0"/>
              </a:rPr>
              <a:t>Editar Subtítulo</a:t>
            </a:r>
          </a:p>
        </p:txBody>
      </p:sp>
      <p:sp>
        <p:nvSpPr>
          <p:cNvPr id="9" name="Espaço Reservado para Imagem 6"/>
          <p:cNvSpPr>
            <a:spLocks noGrp="1"/>
          </p:cNvSpPr>
          <p:nvPr>
            <p:ph type="pic" sz="quarter" idx="14"/>
          </p:nvPr>
        </p:nvSpPr>
        <p:spPr>
          <a:xfrm flipH="1">
            <a:off x="356260" y="1828801"/>
            <a:ext cx="6460176" cy="4286992"/>
          </a:xfrm>
          <a:prstGeom prst="round2DiagRect">
            <a:avLst>
              <a:gd name="adj1" fmla="val 13850"/>
              <a:gd name="adj2" fmla="val 0"/>
            </a:avLst>
          </a:prstGeom>
        </p:spPr>
        <p:txBody>
          <a:bodyPr/>
          <a:lstStyle/>
          <a:p>
            <a:endParaRPr lang="pt-BR"/>
          </a:p>
        </p:txBody>
      </p:sp>
      <p:sp>
        <p:nvSpPr>
          <p:cNvPr id="21" name="Espaço Reservado para Texto 20"/>
          <p:cNvSpPr>
            <a:spLocks noGrp="1"/>
          </p:cNvSpPr>
          <p:nvPr>
            <p:ph type="body" sz="quarter" idx="17" hasCustomPrompt="1"/>
          </p:nvPr>
        </p:nvSpPr>
        <p:spPr>
          <a:xfrm>
            <a:off x="7007861" y="1758349"/>
            <a:ext cx="3110183" cy="438586"/>
          </a:xfrm>
        </p:spPr>
        <p:txBody>
          <a:bodyPr/>
          <a:lstStyle>
            <a:lvl1pPr marL="0" indent="0" algn="r">
              <a:buFontTx/>
              <a:buNone/>
              <a:defRPr sz="2400" baseline="0">
                <a:solidFill>
                  <a:srgbClr val="0054A4"/>
                </a:solidFill>
              </a:defRPr>
            </a:lvl1pPr>
            <a:lvl2pPr indent="0">
              <a:buFontTx/>
              <a:buNone/>
              <a:defRPr/>
            </a:lvl2pPr>
            <a:lvl3pPr indent="0">
              <a:buFontTx/>
              <a:buNone/>
              <a:defRPr/>
            </a:lvl3pPr>
            <a:lvl4pPr indent="0">
              <a:buFontTx/>
              <a:buNone/>
              <a:defRPr/>
            </a:lvl4pPr>
            <a:lvl5pPr indent="0">
              <a:buFontTx/>
              <a:buNone/>
              <a:defRPr/>
            </a:lvl5pPr>
          </a:lstStyle>
          <a:p>
            <a:pPr algn="r"/>
            <a:r>
              <a:rPr lang="pt-BR" sz="2400" dirty="0">
                <a:solidFill>
                  <a:srgbClr val="0054A4"/>
                </a:solidFill>
                <a:latin typeface="Calibri" panose="020F0502020204030204" pitchFamily="34" charset="0"/>
                <a:cs typeface="Calibri" panose="020F0502020204030204" pitchFamily="34" charset="0"/>
              </a:rPr>
              <a:t>Editar Subtítulo</a:t>
            </a:r>
          </a:p>
        </p:txBody>
      </p:sp>
      <p:sp>
        <p:nvSpPr>
          <p:cNvPr id="18" name="Espaço Reservado para Texto 17"/>
          <p:cNvSpPr>
            <a:spLocks noGrp="1"/>
          </p:cNvSpPr>
          <p:nvPr>
            <p:ph type="body" sz="quarter" idx="15" hasCustomPrompt="1"/>
          </p:nvPr>
        </p:nvSpPr>
        <p:spPr>
          <a:xfrm>
            <a:off x="7006442" y="2196629"/>
            <a:ext cx="3099541" cy="902833"/>
          </a:xfrm>
        </p:spPr>
        <p:txBody>
          <a:bodyPr/>
          <a:lstStyle>
            <a:lvl1pPr marL="0" indent="0" algn="r">
              <a:lnSpc>
                <a:spcPct val="100000"/>
              </a:lnSpc>
              <a:buFontTx/>
              <a:buNone/>
              <a:defRPr sz="1400">
                <a:solidFill>
                  <a:schemeClr val="bg2">
                    <a:lumMod val="50000"/>
                  </a:schemeClr>
                </a:solidFill>
              </a:defRPr>
            </a:lvl1pPr>
          </a:lstStyle>
          <a:p>
            <a:pPr>
              <a:spcBef>
                <a:spcPts val="300"/>
              </a:spcBef>
              <a:spcAft>
                <a:spcPts val="300"/>
              </a:spcAft>
            </a:pPr>
            <a:r>
              <a:rPr lang="en-US" sz="1400" dirty="0">
                <a:solidFill>
                  <a:schemeClr val="bg1">
                    <a:lumMod val="50000"/>
                  </a:schemeClr>
                </a:solidFill>
              </a:rPr>
              <a:t>The contents of the text box should be font size 12 at least and 11 at most in Calibri font. The contents of the text box should be font.</a:t>
            </a:r>
          </a:p>
        </p:txBody>
      </p:sp>
      <p:sp>
        <p:nvSpPr>
          <p:cNvPr id="2" name="Título 1"/>
          <p:cNvSpPr>
            <a:spLocks noGrp="1"/>
          </p:cNvSpPr>
          <p:nvPr>
            <p:ph type="title" hasCustomPrompt="1"/>
          </p:nvPr>
        </p:nvSpPr>
        <p:spPr>
          <a:xfrm>
            <a:off x="402336" y="113017"/>
            <a:ext cx="10044000" cy="763283"/>
          </a:xfrm>
        </p:spPr>
        <p:txBody>
          <a:bodyPr/>
          <a:lstStyle/>
          <a:p>
            <a:r>
              <a:rPr lang="pt-BR" dirty="0"/>
              <a:t>CLIQUE PARA EDITAR O TÍTULO MESTRE</a:t>
            </a:r>
          </a:p>
        </p:txBody>
      </p:sp>
      <p:sp>
        <p:nvSpPr>
          <p:cNvPr id="7" name="Espaço Reservado para Imagem 6"/>
          <p:cNvSpPr>
            <a:spLocks noGrp="1"/>
          </p:cNvSpPr>
          <p:nvPr>
            <p:ph type="pic" sz="quarter" idx="13"/>
          </p:nvPr>
        </p:nvSpPr>
        <p:spPr>
          <a:xfrm>
            <a:off x="7006442" y="3218213"/>
            <a:ext cx="3135085" cy="2873481"/>
          </a:xfrm>
          <a:prstGeom prst="round2DiagRect">
            <a:avLst/>
          </a:prstGeom>
        </p:spPr>
        <p:txBody>
          <a:bodyPr/>
          <a:lstStyle/>
          <a:p>
            <a:endParaRPr lang="pt-BR"/>
          </a:p>
        </p:txBody>
      </p:sp>
    </p:spTree>
    <p:extLst>
      <p:ext uri="{BB962C8B-B14F-4D97-AF65-F5344CB8AC3E}">
        <p14:creationId xmlns:p14="http://schemas.microsoft.com/office/powerpoint/2010/main" val="11237793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_4">
    <p:spTree>
      <p:nvGrpSpPr>
        <p:cNvPr id="1" name=""/>
        <p:cNvGrpSpPr/>
        <p:nvPr/>
      </p:nvGrpSpPr>
      <p:grpSpPr>
        <a:xfrm>
          <a:off x="0" y="0"/>
          <a:ext cx="0" cy="0"/>
          <a:chOff x="0" y="0"/>
          <a:chExt cx="0" cy="0"/>
        </a:xfrm>
      </p:grpSpPr>
      <p:sp>
        <p:nvSpPr>
          <p:cNvPr id="7" name="Espaço Reservado para Imagem 6"/>
          <p:cNvSpPr>
            <a:spLocks noGrp="1"/>
          </p:cNvSpPr>
          <p:nvPr>
            <p:ph type="pic" sz="quarter" idx="13"/>
          </p:nvPr>
        </p:nvSpPr>
        <p:spPr>
          <a:xfrm>
            <a:off x="5332477" y="3255818"/>
            <a:ext cx="4762005" cy="2885357"/>
          </a:xfrm>
          <a:prstGeom prst="round2DiagRect">
            <a:avLst/>
          </a:prstGeom>
        </p:spPr>
        <p:txBody>
          <a:bodyPr/>
          <a:lstStyle/>
          <a:p>
            <a:endParaRPr lang="pt-BR"/>
          </a:p>
        </p:txBody>
      </p:sp>
      <p:sp>
        <p:nvSpPr>
          <p:cNvPr id="9" name="Espaço Reservado para Imagem 6"/>
          <p:cNvSpPr>
            <a:spLocks noGrp="1"/>
          </p:cNvSpPr>
          <p:nvPr>
            <p:ph type="pic" sz="quarter" idx="14"/>
          </p:nvPr>
        </p:nvSpPr>
        <p:spPr>
          <a:xfrm>
            <a:off x="439389" y="3255818"/>
            <a:ext cx="4738254" cy="2885357"/>
          </a:xfrm>
          <a:prstGeom prst="round2DiagRect">
            <a:avLst>
              <a:gd name="adj1" fmla="val 0"/>
              <a:gd name="adj2" fmla="val 15639"/>
            </a:avLst>
          </a:prstGeom>
        </p:spPr>
        <p:txBody>
          <a:bodyPr/>
          <a:lstStyle/>
          <a:p>
            <a:endParaRPr lang="pt-BR"/>
          </a:p>
        </p:txBody>
      </p:sp>
      <p:sp>
        <p:nvSpPr>
          <p:cNvPr id="2" name="Título 1"/>
          <p:cNvSpPr>
            <a:spLocks noGrp="1"/>
          </p:cNvSpPr>
          <p:nvPr>
            <p:ph type="title" hasCustomPrompt="1"/>
          </p:nvPr>
        </p:nvSpPr>
        <p:spPr>
          <a:xfrm>
            <a:off x="405038" y="114300"/>
            <a:ext cx="10044000" cy="762000"/>
          </a:xfrm>
        </p:spPr>
        <p:txBody>
          <a:bodyPr/>
          <a:lstStyle/>
          <a:p>
            <a:r>
              <a:rPr lang="pt-BR" dirty="0"/>
              <a:t>CLIQUE PARA EDITAR O TÍTULO MESTRE</a:t>
            </a:r>
          </a:p>
        </p:txBody>
      </p:sp>
      <p:sp>
        <p:nvSpPr>
          <p:cNvPr id="8" name="Espaço Reservado para Texto 7"/>
          <p:cNvSpPr>
            <a:spLocks noGrp="1"/>
          </p:cNvSpPr>
          <p:nvPr>
            <p:ph type="body" sz="quarter" idx="12"/>
          </p:nvPr>
        </p:nvSpPr>
        <p:spPr>
          <a:xfrm>
            <a:off x="381000" y="1693985"/>
            <a:ext cx="9715500" cy="1389413"/>
          </a:xfrm>
        </p:spPr>
        <p:txBody>
          <a:bodyPr vert="horz" lIns="91440" tIns="45720" rIns="91440" bIns="45720" rtlCol="0">
            <a:noAutofit/>
          </a:bodyPr>
          <a:lstStyle>
            <a:lvl1pPr>
              <a:buClr>
                <a:srgbClr val="6CC82A"/>
              </a:buClr>
              <a:defRPr lang="pt-BR" sz="1600" smtClean="0">
                <a:solidFill>
                  <a:schemeClr val="bg2">
                    <a:lumMod val="50000"/>
                  </a:schemeClr>
                </a:solidFill>
              </a:defRPr>
            </a:lvl1pPr>
            <a:lvl2pPr>
              <a:defRPr lang="pt-BR" sz="1600" smtClean="0">
                <a:solidFill>
                  <a:schemeClr val="bg2">
                    <a:lumMod val="50000"/>
                  </a:schemeClr>
                </a:solidFill>
              </a:defRPr>
            </a:lvl2pPr>
            <a:lvl3pP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Tree>
    <p:extLst>
      <p:ext uri="{BB962C8B-B14F-4D97-AF65-F5344CB8AC3E}">
        <p14:creationId xmlns:p14="http://schemas.microsoft.com/office/powerpoint/2010/main" val="36627674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56" name="Espaço Reservado para Imagem 10"/>
          <p:cNvSpPr>
            <a:spLocks noGrp="1"/>
          </p:cNvSpPr>
          <p:nvPr>
            <p:ph type="pic" sz="quarter" idx="35"/>
          </p:nvPr>
        </p:nvSpPr>
        <p:spPr>
          <a:xfrm>
            <a:off x="8783297"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7" name="Espaço Reservado para Imagem 10"/>
          <p:cNvSpPr>
            <a:spLocks noGrp="1"/>
          </p:cNvSpPr>
          <p:nvPr>
            <p:ph type="pic" sz="quarter" idx="36"/>
          </p:nvPr>
        </p:nvSpPr>
        <p:spPr>
          <a:xfrm>
            <a:off x="8783297"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8" name="Espaço Reservado para Imagem 10"/>
          <p:cNvSpPr>
            <a:spLocks noGrp="1"/>
          </p:cNvSpPr>
          <p:nvPr>
            <p:ph type="pic" sz="quarter" idx="37"/>
          </p:nvPr>
        </p:nvSpPr>
        <p:spPr>
          <a:xfrm>
            <a:off x="8783297"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9" name="Espaço Reservado para Imagem 10"/>
          <p:cNvSpPr>
            <a:spLocks noGrp="1"/>
          </p:cNvSpPr>
          <p:nvPr>
            <p:ph type="pic" sz="quarter" idx="38"/>
          </p:nvPr>
        </p:nvSpPr>
        <p:spPr>
          <a:xfrm>
            <a:off x="8783297"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60" name="Espaço Reservado para Imagem 10"/>
          <p:cNvSpPr>
            <a:spLocks noGrp="1"/>
          </p:cNvSpPr>
          <p:nvPr>
            <p:ph type="pic" sz="quarter" idx="39"/>
          </p:nvPr>
        </p:nvSpPr>
        <p:spPr>
          <a:xfrm>
            <a:off x="8783297"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1" name="Espaço Reservado para Imagem 10"/>
          <p:cNvSpPr>
            <a:spLocks noGrp="1"/>
          </p:cNvSpPr>
          <p:nvPr>
            <p:ph type="pic" sz="quarter" idx="30"/>
          </p:nvPr>
        </p:nvSpPr>
        <p:spPr>
          <a:xfrm>
            <a:off x="7337269"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2" name="Espaço Reservado para Imagem 10"/>
          <p:cNvSpPr>
            <a:spLocks noGrp="1"/>
          </p:cNvSpPr>
          <p:nvPr>
            <p:ph type="pic" sz="quarter" idx="31"/>
          </p:nvPr>
        </p:nvSpPr>
        <p:spPr>
          <a:xfrm>
            <a:off x="7337269"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3" name="Espaço Reservado para Imagem 10"/>
          <p:cNvSpPr>
            <a:spLocks noGrp="1"/>
          </p:cNvSpPr>
          <p:nvPr>
            <p:ph type="pic" sz="quarter" idx="32"/>
          </p:nvPr>
        </p:nvSpPr>
        <p:spPr>
          <a:xfrm>
            <a:off x="7337269"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4" name="Espaço Reservado para Imagem 10"/>
          <p:cNvSpPr>
            <a:spLocks noGrp="1"/>
          </p:cNvSpPr>
          <p:nvPr>
            <p:ph type="pic" sz="quarter" idx="33"/>
          </p:nvPr>
        </p:nvSpPr>
        <p:spPr>
          <a:xfrm>
            <a:off x="7337269"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5" name="Espaço Reservado para Imagem 10"/>
          <p:cNvSpPr>
            <a:spLocks noGrp="1"/>
          </p:cNvSpPr>
          <p:nvPr>
            <p:ph type="pic" sz="quarter" idx="34"/>
          </p:nvPr>
        </p:nvSpPr>
        <p:spPr>
          <a:xfrm>
            <a:off x="7337269"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8" name="Espaço Reservado para Imagem 10"/>
          <p:cNvSpPr>
            <a:spLocks noGrp="1"/>
          </p:cNvSpPr>
          <p:nvPr>
            <p:ph type="pic" sz="quarter" idx="27"/>
          </p:nvPr>
        </p:nvSpPr>
        <p:spPr>
          <a:xfrm>
            <a:off x="5891241"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7" name="Espaço Reservado para Imagem 10"/>
          <p:cNvSpPr>
            <a:spLocks noGrp="1"/>
          </p:cNvSpPr>
          <p:nvPr>
            <p:ph type="pic" sz="quarter" idx="26"/>
          </p:nvPr>
        </p:nvSpPr>
        <p:spPr>
          <a:xfrm>
            <a:off x="5891241"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6" name="Espaço Reservado para Imagem 10"/>
          <p:cNvSpPr>
            <a:spLocks noGrp="1"/>
          </p:cNvSpPr>
          <p:nvPr>
            <p:ph type="pic" sz="quarter" idx="25"/>
          </p:nvPr>
        </p:nvSpPr>
        <p:spPr>
          <a:xfrm>
            <a:off x="5891241"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9" name="Espaço Reservado para Imagem 10"/>
          <p:cNvSpPr>
            <a:spLocks noGrp="1"/>
          </p:cNvSpPr>
          <p:nvPr>
            <p:ph type="pic" sz="quarter" idx="28"/>
          </p:nvPr>
        </p:nvSpPr>
        <p:spPr>
          <a:xfrm>
            <a:off x="5891241"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0" name="Espaço Reservado para Imagem 10"/>
          <p:cNvSpPr>
            <a:spLocks noGrp="1"/>
          </p:cNvSpPr>
          <p:nvPr>
            <p:ph type="pic" sz="quarter" idx="29"/>
          </p:nvPr>
        </p:nvSpPr>
        <p:spPr>
          <a:xfrm>
            <a:off x="5891241"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1" name="Espaço Reservado para Imagem 10"/>
          <p:cNvSpPr>
            <a:spLocks noGrp="1"/>
          </p:cNvSpPr>
          <p:nvPr>
            <p:ph type="pic" sz="quarter" idx="20"/>
          </p:nvPr>
        </p:nvSpPr>
        <p:spPr>
          <a:xfrm>
            <a:off x="4434580"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2" name="Espaço Reservado para Imagem 10"/>
          <p:cNvSpPr>
            <a:spLocks noGrp="1"/>
          </p:cNvSpPr>
          <p:nvPr>
            <p:ph type="pic" sz="quarter" idx="21"/>
          </p:nvPr>
        </p:nvSpPr>
        <p:spPr>
          <a:xfrm>
            <a:off x="4434580"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3" name="Espaço Reservado para Imagem 10"/>
          <p:cNvSpPr>
            <a:spLocks noGrp="1"/>
          </p:cNvSpPr>
          <p:nvPr>
            <p:ph type="pic" sz="quarter" idx="22"/>
          </p:nvPr>
        </p:nvSpPr>
        <p:spPr>
          <a:xfrm>
            <a:off x="4434580"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4" name="Espaço Reservado para Imagem 10"/>
          <p:cNvSpPr>
            <a:spLocks noGrp="1"/>
          </p:cNvSpPr>
          <p:nvPr>
            <p:ph type="pic" sz="quarter" idx="23"/>
          </p:nvPr>
        </p:nvSpPr>
        <p:spPr>
          <a:xfrm>
            <a:off x="4434580"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5" name="Espaço Reservado para Imagem 10"/>
          <p:cNvSpPr>
            <a:spLocks noGrp="1"/>
          </p:cNvSpPr>
          <p:nvPr>
            <p:ph type="pic" sz="quarter" idx="24"/>
          </p:nvPr>
        </p:nvSpPr>
        <p:spPr>
          <a:xfrm>
            <a:off x="4434580"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11" name="Espaço Reservado para Imagem 10"/>
          <p:cNvSpPr>
            <a:spLocks noGrp="1"/>
          </p:cNvSpPr>
          <p:nvPr>
            <p:ph type="pic" sz="quarter" idx="15"/>
          </p:nvPr>
        </p:nvSpPr>
        <p:spPr>
          <a:xfrm>
            <a:off x="2999185"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17" name="Espaço Reservado para Imagem 10"/>
          <p:cNvSpPr>
            <a:spLocks noGrp="1"/>
          </p:cNvSpPr>
          <p:nvPr>
            <p:ph type="pic" sz="quarter" idx="16"/>
          </p:nvPr>
        </p:nvSpPr>
        <p:spPr>
          <a:xfrm>
            <a:off x="2999185"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18" name="Espaço Reservado para Imagem 10"/>
          <p:cNvSpPr>
            <a:spLocks noGrp="1"/>
          </p:cNvSpPr>
          <p:nvPr>
            <p:ph type="pic" sz="quarter" idx="17"/>
          </p:nvPr>
        </p:nvSpPr>
        <p:spPr>
          <a:xfrm>
            <a:off x="2999185"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19" name="Espaço Reservado para Imagem 10"/>
          <p:cNvSpPr>
            <a:spLocks noGrp="1"/>
          </p:cNvSpPr>
          <p:nvPr>
            <p:ph type="pic" sz="quarter" idx="18"/>
          </p:nvPr>
        </p:nvSpPr>
        <p:spPr>
          <a:xfrm>
            <a:off x="2999185"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20" name="Espaço Reservado para Imagem 10"/>
          <p:cNvSpPr>
            <a:spLocks noGrp="1"/>
          </p:cNvSpPr>
          <p:nvPr>
            <p:ph type="pic" sz="quarter" idx="19"/>
          </p:nvPr>
        </p:nvSpPr>
        <p:spPr>
          <a:xfrm>
            <a:off x="2999185"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2" name="Título 1"/>
          <p:cNvSpPr>
            <a:spLocks noGrp="1"/>
          </p:cNvSpPr>
          <p:nvPr>
            <p:ph type="title" hasCustomPrompt="1"/>
          </p:nvPr>
        </p:nvSpPr>
        <p:spPr>
          <a:xfrm>
            <a:off x="405039" y="113017"/>
            <a:ext cx="10044000" cy="763283"/>
          </a:xfrm>
        </p:spPr>
        <p:txBody>
          <a:bodyPr/>
          <a:lstStyle/>
          <a:p>
            <a:r>
              <a:rPr lang="pt-BR" dirty="0"/>
              <a:t>CLIQUE PARA EDITAR O TÍTULO MESTRE</a:t>
            </a:r>
          </a:p>
        </p:txBody>
      </p:sp>
    </p:spTree>
    <p:extLst>
      <p:ext uri="{BB962C8B-B14F-4D97-AF65-F5344CB8AC3E}">
        <p14:creationId xmlns:p14="http://schemas.microsoft.com/office/powerpoint/2010/main" val="926090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_6">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3860" y="114300"/>
            <a:ext cx="10044000" cy="762000"/>
          </a:xfrm>
        </p:spPr>
        <p:txBody>
          <a:bodyPr/>
          <a:lstStyle/>
          <a:p>
            <a:r>
              <a:rPr lang="pt-BR" dirty="0"/>
              <a:t>CLIQUE PARA EDITAR O TÍTULO MESTRE</a:t>
            </a:r>
          </a:p>
        </p:txBody>
      </p:sp>
      <p:sp>
        <p:nvSpPr>
          <p:cNvPr id="10" name="Espaço Reservado para Imagem 6"/>
          <p:cNvSpPr>
            <a:spLocks noGrp="1"/>
          </p:cNvSpPr>
          <p:nvPr>
            <p:ph type="pic" sz="quarter" idx="15"/>
          </p:nvPr>
        </p:nvSpPr>
        <p:spPr>
          <a:xfrm rot="10800000" flipV="1">
            <a:off x="2838225" y="1394693"/>
            <a:ext cx="2363182" cy="2393616"/>
          </a:xfrm>
          <a:prstGeom prst="round2DiagRect">
            <a:avLst>
              <a:gd name="adj1" fmla="val 31240"/>
              <a:gd name="adj2" fmla="val 0"/>
            </a:avLst>
          </a:prstGeom>
        </p:spPr>
        <p:txBody>
          <a:bodyPr/>
          <a:lstStyle/>
          <a:p>
            <a:endParaRPr lang="pt-BR"/>
          </a:p>
        </p:txBody>
      </p:sp>
      <p:sp>
        <p:nvSpPr>
          <p:cNvPr id="11" name="Espaço Reservado para Imagem 6"/>
          <p:cNvSpPr>
            <a:spLocks noGrp="1"/>
          </p:cNvSpPr>
          <p:nvPr>
            <p:ph type="pic" sz="quarter" idx="16"/>
          </p:nvPr>
        </p:nvSpPr>
        <p:spPr>
          <a:xfrm>
            <a:off x="5296352" y="1394566"/>
            <a:ext cx="2362844" cy="2393317"/>
          </a:xfrm>
          <a:prstGeom prst="round2DiagRect">
            <a:avLst>
              <a:gd name="adj1" fmla="val 29232"/>
              <a:gd name="adj2" fmla="val 0"/>
            </a:avLst>
          </a:prstGeom>
        </p:spPr>
        <p:txBody>
          <a:bodyPr/>
          <a:lstStyle/>
          <a:p>
            <a:endParaRPr lang="pt-BR"/>
          </a:p>
        </p:txBody>
      </p:sp>
      <p:sp>
        <p:nvSpPr>
          <p:cNvPr id="12" name="Espaço Reservado para Imagem 6"/>
          <p:cNvSpPr>
            <a:spLocks noGrp="1"/>
          </p:cNvSpPr>
          <p:nvPr>
            <p:ph type="pic" sz="quarter" idx="17"/>
          </p:nvPr>
        </p:nvSpPr>
        <p:spPr>
          <a:xfrm>
            <a:off x="2838159" y="3888381"/>
            <a:ext cx="2362844" cy="2393317"/>
          </a:xfrm>
          <a:prstGeom prst="round2DiagRect">
            <a:avLst>
              <a:gd name="adj1" fmla="val 29232"/>
              <a:gd name="adj2" fmla="val 0"/>
            </a:avLst>
          </a:prstGeom>
        </p:spPr>
        <p:txBody>
          <a:bodyPr/>
          <a:lstStyle/>
          <a:p>
            <a:endParaRPr lang="pt-BR"/>
          </a:p>
        </p:txBody>
      </p:sp>
      <p:sp>
        <p:nvSpPr>
          <p:cNvPr id="13" name="Espaço Reservado para Imagem 6"/>
          <p:cNvSpPr>
            <a:spLocks noGrp="1"/>
          </p:cNvSpPr>
          <p:nvPr>
            <p:ph type="pic" sz="quarter" idx="18"/>
          </p:nvPr>
        </p:nvSpPr>
        <p:spPr>
          <a:xfrm rot="10800000" flipV="1">
            <a:off x="5296417" y="3888509"/>
            <a:ext cx="2363182" cy="2393616"/>
          </a:xfrm>
          <a:prstGeom prst="round2DiagRect">
            <a:avLst>
              <a:gd name="adj1" fmla="val 31240"/>
              <a:gd name="adj2" fmla="val 0"/>
            </a:avLst>
          </a:prstGeom>
        </p:spPr>
        <p:txBody>
          <a:bodyPr/>
          <a:lstStyle/>
          <a:p>
            <a:endParaRPr lang="pt-BR"/>
          </a:p>
        </p:txBody>
      </p:sp>
    </p:spTree>
    <p:extLst>
      <p:ext uri="{BB962C8B-B14F-4D97-AF65-F5344CB8AC3E}">
        <p14:creationId xmlns:p14="http://schemas.microsoft.com/office/powerpoint/2010/main" val="36482889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_1_textSupor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2336" y="113017"/>
            <a:ext cx="10044000" cy="758952"/>
          </a:xfrm>
        </p:spPr>
        <p:txBody>
          <a:bodyPr/>
          <a:lstStyle/>
          <a:p>
            <a:r>
              <a:rPr lang="pt-BR" dirty="0"/>
              <a:t>CLIQUE PARA EDITAR O TÍTULO MESTRE</a:t>
            </a:r>
          </a:p>
        </p:txBody>
      </p:sp>
      <p:sp>
        <p:nvSpPr>
          <p:cNvPr id="8" name="Espaço Reservado para Texto 7"/>
          <p:cNvSpPr>
            <a:spLocks noGrp="1"/>
          </p:cNvSpPr>
          <p:nvPr>
            <p:ph type="body" sz="quarter" idx="12"/>
          </p:nvPr>
        </p:nvSpPr>
        <p:spPr>
          <a:xfrm>
            <a:off x="405039" y="1676400"/>
            <a:ext cx="10044000" cy="4457700"/>
          </a:xfrm>
        </p:spPr>
        <p:txBody>
          <a:bodyPr vert="horz" lIns="91440" tIns="45720" rIns="91440" bIns="45720" rtlCol="0">
            <a:noAutofit/>
          </a:bodyPr>
          <a:lstStyle>
            <a:lvl1pPr>
              <a:buClr>
                <a:srgbClr val="6CC82A"/>
              </a:buClr>
              <a:defRPr lang="pt-BR" sz="1600" smtClean="0">
                <a:solidFill>
                  <a:schemeClr val="bg2">
                    <a:lumMod val="50000"/>
                  </a:schemeClr>
                </a:solidFill>
              </a:defRPr>
            </a:lvl1pPr>
            <a:lvl2pPr>
              <a:defRPr lang="pt-BR" sz="1600" smtClean="0">
                <a:solidFill>
                  <a:schemeClr val="bg2">
                    <a:lumMod val="50000"/>
                  </a:schemeClr>
                </a:solidFill>
              </a:defRPr>
            </a:lvl2pPr>
            <a:lvl3pP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
        <p:nvSpPr>
          <p:cNvPr id="5" name="Espaço Reservado para Texto 4"/>
          <p:cNvSpPr>
            <a:spLocks noGrp="1"/>
          </p:cNvSpPr>
          <p:nvPr>
            <p:ph type="body" sz="quarter" idx="11"/>
          </p:nvPr>
        </p:nvSpPr>
        <p:spPr>
          <a:xfrm>
            <a:off x="403860" y="1040176"/>
            <a:ext cx="10044000" cy="56002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42408509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_1colun">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2336" y="113017"/>
            <a:ext cx="10044000" cy="758952"/>
          </a:xfrm>
        </p:spPr>
        <p:txBody>
          <a:bodyPr/>
          <a:lstStyle/>
          <a:p>
            <a:r>
              <a:rPr lang="pt-BR" dirty="0"/>
              <a:t>CLIQUE PARA EDITAR O TÍTULO MESTRE</a:t>
            </a:r>
          </a:p>
        </p:txBody>
      </p:sp>
      <p:sp>
        <p:nvSpPr>
          <p:cNvPr id="8" name="Espaço Reservado para Texto 7"/>
          <p:cNvSpPr>
            <a:spLocks noGrp="1"/>
          </p:cNvSpPr>
          <p:nvPr>
            <p:ph type="body" sz="quarter" idx="12"/>
          </p:nvPr>
        </p:nvSpPr>
        <p:spPr>
          <a:xfrm>
            <a:off x="369869" y="1676400"/>
            <a:ext cx="4192299" cy="4457700"/>
          </a:xfrm>
        </p:spPr>
        <p:txBody>
          <a:bodyPr vert="horz" lIns="91440" tIns="45720" rIns="91440" bIns="45720" rtlCol="0">
            <a:noAutofit/>
          </a:bodyPr>
          <a:lstStyle>
            <a:lvl1pPr>
              <a:buClr>
                <a:srgbClr val="6CC82A"/>
              </a:buClr>
              <a:defRPr lang="pt-BR" sz="1600" smtClean="0">
                <a:solidFill>
                  <a:schemeClr val="bg2">
                    <a:lumMod val="50000"/>
                  </a:schemeClr>
                </a:solidFill>
              </a:defRPr>
            </a:lvl1pPr>
            <a:lvl2pPr>
              <a:defRPr lang="pt-BR" sz="1600" smtClean="0">
                <a:solidFill>
                  <a:schemeClr val="bg2">
                    <a:lumMod val="50000"/>
                  </a:schemeClr>
                </a:solidFill>
              </a:defRPr>
            </a:lvl2pPr>
            <a:lvl3pP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Tree>
    <p:extLst>
      <p:ext uri="{BB962C8B-B14F-4D97-AF65-F5344CB8AC3E}">
        <p14:creationId xmlns:p14="http://schemas.microsoft.com/office/powerpoint/2010/main" val="20457020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381000" y="52578"/>
            <a:ext cx="7737348" cy="761968"/>
          </a:xfrm>
        </p:spPr>
        <p:txBody>
          <a:bodyPr/>
          <a:lstStyle/>
          <a:p>
            <a:r>
              <a:rPr lang="pt-BR" dirty="0"/>
              <a:t>Clique para editar o estilo do título mestre</a:t>
            </a:r>
          </a:p>
        </p:txBody>
      </p:sp>
    </p:spTree>
    <p:extLst>
      <p:ext uri="{BB962C8B-B14F-4D97-AF65-F5344CB8AC3E}">
        <p14:creationId xmlns:p14="http://schemas.microsoft.com/office/powerpoint/2010/main" val="225031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_subtitulo_1 bloco 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6203"/>
            <a:ext cx="10440000" cy="4032000"/>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udo_2blocos_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6209"/>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3"/>
          <p:cNvSpPr>
            <a:spLocks noGrp="1"/>
          </p:cNvSpPr>
          <p:nvPr>
            <p:ph type="body" sz="quarter" idx="12" hasCustomPrompt="1"/>
          </p:nvPr>
        </p:nvSpPr>
        <p:spPr>
          <a:xfrm>
            <a:off x="6596928" y="1966209"/>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1_bloco_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52625"/>
            <a:ext cx="4680000" cy="4032250"/>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_2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66396" y="1952625"/>
            <a:ext cx="4715147"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07611"/>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image" Target="../media/image2.png"/><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15749" y="261938"/>
            <a:ext cx="10440000" cy="674687"/>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p>
            <a:pPr lvl="0"/>
            <a:r>
              <a:rPr lang="pt-BR" dirty="0"/>
              <a:t>CLIQUE PARA EDITAR O TÍTULO MESTRE</a:t>
            </a:r>
            <a:endParaRPr lang="en-US" noProof="0" dirty="0"/>
          </a:p>
        </p:txBody>
      </p:sp>
      <p:sp>
        <p:nvSpPr>
          <p:cNvPr id="1027" name="Espaço Reservado para Texto 2"/>
          <p:cNvSpPr>
            <a:spLocks noGrp="1"/>
          </p:cNvSpPr>
          <p:nvPr>
            <p:ph type="body" idx="1"/>
          </p:nvPr>
        </p:nvSpPr>
        <p:spPr bwMode="auto">
          <a:xfrm>
            <a:off x="804863" y="1970088"/>
            <a:ext cx="10440000" cy="403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cxnSp>
        <p:nvCxnSpPr>
          <p:cNvPr id="11" name="Conector reto 10"/>
          <p:cNvCxnSpPr/>
          <p:nvPr/>
        </p:nvCxnSpPr>
        <p:spPr>
          <a:xfrm>
            <a:off x="804863" y="968375"/>
            <a:ext cx="10526712"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sp>
        <p:nvSpPr>
          <p:cNvPr id="12" name="Espaço Reservado para Texto 5"/>
          <p:cNvSpPr txBox="1">
            <a:spLocks/>
          </p:cNvSpPr>
          <p:nvPr/>
        </p:nvSpPr>
        <p:spPr>
          <a:xfrm>
            <a:off x="804863" y="6484938"/>
            <a:ext cx="4494212" cy="236537"/>
          </a:xfrm>
          <a:prstGeom prst="rect">
            <a:avLst/>
          </a:prstGeom>
        </p:spPr>
        <p:txBody>
          <a:bodyPr lIns="0" rIns="0">
            <a:normAutofit/>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noProof="0" dirty="0"/>
              <a:t>This document is confidential and intended solely for the use and information of the addressee only.</a:t>
            </a:r>
          </a:p>
        </p:txBody>
      </p:sp>
      <p:sp>
        <p:nvSpPr>
          <p:cNvPr id="15" name="Espaço Reservado para Texto 5"/>
          <p:cNvSpPr txBox="1">
            <a:spLocks/>
          </p:cNvSpPr>
          <p:nvPr/>
        </p:nvSpPr>
        <p:spPr>
          <a:xfrm>
            <a:off x="5897563" y="6483350"/>
            <a:ext cx="396875" cy="239713"/>
          </a:xfrm>
          <a:prstGeom prst="rect">
            <a:avLst/>
          </a:prstGeom>
        </p:spPr>
        <p:txBody>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fld id="{8BC25885-5991-43AF-88AE-3D0632007B96}" type="slidenum">
              <a:rPr lang="en-US" noProof="0" smtClean="0"/>
              <a:pPr algn="ctr" fontAlgn="auto">
                <a:defRPr/>
              </a:pPr>
              <a:t>‹nº›</a:t>
            </a:fld>
            <a:endParaRPr lang="en-US" noProof="0" dirty="0"/>
          </a:p>
        </p:txBody>
      </p:sp>
      <p:pic>
        <p:nvPicPr>
          <p:cNvPr id="10" name="Picture 2" descr="G:\Interno\2019\Logo Bracell nova versões\bracell_logo_FA.PNG"/>
          <p:cNvPicPr>
            <a:picLocks noChangeAspect="1" noChangeArrowheads="1"/>
          </p:cNvPicPr>
          <p:nvPr userDrawn="1"/>
        </p:nvPicPr>
        <p:blipFill>
          <a:blip r:embed="rId34" cstate="print">
            <a:extLst>
              <a:ext uri="{28A0092B-C50C-407E-A947-70E740481C1C}">
                <a14:useLocalDpi xmlns:a14="http://schemas.microsoft.com/office/drawing/2010/main" val="0"/>
              </a:ext>
            </a:extLst>
          </a:blip>
          <a:srcRect/>
          <a:stretch>
            <a:fillRect/>
          </a:stretch>
        </p:blipFill>
        <p:spPr bwMode="auto">
          <a:xfrm>
            <a:off x="11137219" y="6449758"/>
            <a:ext cx="777318" cy="1805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79"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62" r:id="rId12"/>
    <p:sldLayoutId id="2147483763" r:id="rId13"/>
    <p:sldLayoutId id="2147483790" r:id="rId14"/>
    <p:sldLayoutId id="2147483791" r:id="rId15"/>
    <p:sldLayoutId id="2147483764" r:id="rId16"/>
    <p:sldLayoutId id="2147483789" r:id="rId17"/>
    <p:sldLayoutId id="2147483765" r:id="rId18"/>
    <p:sldLayoutId id="2147483788" r:id="rId19"/>
    <p:sldLayoutId id="2147483766" r:id="rId20"/>
    <p:sldLayoutId id="2147483780" r:id="rId21"/>
    <p:sldLayoutId id="2147483781" r:id="rId22"/>
    <p:sldLayoutId id="2147483782" r:id="rId23"/>
    <p:sldLayoutId id="2147483783" r:id="rId24"/>
    <p:sldLayoutId id="2147483767" r:id="rId25"/>
    <p:sldLayoutId id="2147483756" r:id="rId26"/>
    <p:sldLayoutId id="2147483757" r:id="rId27"/>
    <p:sldLayoutId id="2147483758" r:id="rId28"/>
    <p:sldLayoutId id="2147483768" r:id="rId29"/>
    <p:sldLayoutId id="2147483769" r:id="rId30"/>
    <p:sldLayoutId id="2147483771" r:id="rId31"/>
    <p:sldLayoutId id="2147483792" r:id="rId32"/>
  </p:sldLayoutIdLst>
  <p:txStyles>
    <p:titleStyle>
      <a:lvl1pPr algn="l" rtl="0" eaLnBrk="1" fontAlgn="base" hangingPunct="1">
        <a:lnSpc>
          <a:spcPct val="90000"/>
        </a:lnSpc>
        <a:spcBef>
          <a:spcPct val="0"/>
        </a:spcBef>
        <a:spcAft>
          <a:spcPct val="0"/>
        </a:spcAft>
        <a:defRPr lang="pt-BR" sz="3200" b="1" i="0" cap="all" baseline="0" dirty="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p:titleStyle>
    <p:body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2" userDrawn="1">
          <p15:clr>
            <a:srgbClr val="F26B43"/>
          </p15:clr>
        </p15:guide>
        <p15:guide id="2" pos="3840" userDrawn="1">
          <p15:clr>
            <a:srgbClr val="F26B43"/>
          </p15:clr>
        </p15:guide>
        <p15:guide id="3" pos="506" userDrawn="1">
          <p15:clr>
            <a:srgbClr val="F26B43"/>
          </p15:clr>
        </p15:guide>
        <p15:guide id="4" pos="7106" userDrawn="1">
          <p15:clr>
            <a:srgbClr val="F26B43"/>
          </p15:clr>
        </p15:guide>
        <p15:guide id="5" orient="horz" pos="595" userDrawn="1">
          <p15:clr>
            <a:srgbClr val="F26B43"/>
          </p15:clr>
        </p15:guide>
        <p15:guide id="6" orient="horz" pos="686" userDrawn="1">
          <p15:clr>
            <a:srgbClr val="F26B43"/>
          </p15:clr>
        </p15:guide>
        <p15:guide id="7" orient="horz" pos="1162" userDrawn="1">
          <p15:clr>
            <a:srgbClr val="F26B43"/>
          </p15:clr>
        </p15:guide>
        <p15:guide id="8" orient="horz" pos="1230" userDrawn="1">
          <p15:clr>
            <a:srgbClr val="F26B43"/>
          </p15:clr>
        </p15:guide>
        <p15:guide id="9" orient="horz" pos="3770" userDrawn="1">
          <p15:clr>
            <a:srgbClr val="F26B43"/>
          </p15:clr>
        </p15:guide>
        <p15:guide id="10" pos="3749" userDrawn="1">
          <p15:clr>
            <a:srgbClr val="F26B43"/>
          </p15:clr>
        </p15:guide>
        <p15:guide id="11"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87454" y="114300"/>
            <a:ext cx="10008000" cy="761968"/>
          </a:xfrm>
          <a:prstGeom prst="rect">
            <a:avLst/>
          </a:prstGeom>
        </p:spPr>
        <p:txBody>
          <a:bodyPr vert="horz" lIns="0" tIns="45720" rIns="91440" bIns="45720" rtlCol="0" anchor="b">
            <a:noAutofit/>
          </a:bodyPr>
          <a:lstStyle/>
          <a:p>
            <a:r>
              <a:rPr lang="pt-BR" dirty="0"/>
              <a:t>CLIQUE PARA EDITAR O TÍTULO MESTRE</a:t>
            </a:r>
          </a:p>
        </p:txBody>
      </p:sp>
      <p:sp>
        <p:nvSpPr>
          <p:cNvPr id="3" name="Espaço Reservado para Texto 2"/>
          <p:cNvSpPr>
            <a:spLocks noGrp="1"/>
          </p:cNvSpPr>
          <p:nvPr>
            <p:ph type="body" idx="1"/>
          </p:nvPr>
        </p:nvSpPr>
        <p:spPr>
          <a:xfrm>
            <a:off x="405038" y="1676401"/>
            <a:ext cx="10032527" cy="4436454"/>
          </a:xfrm>
          <a:prstGeom prst="rect">
            <a:avLst/>
          </a:prstGeom>
        </p:spPr>
        <p:txBody>
          <a:bodyPr vert="horz" lIns="91440" tIns="45720" rIns="91440" bIns="45720" rtlCol="0">
            <a:noAutofit/>
          </a:bodyPr>
          <a:lstStyle/>
          <a:p>
            <a:pPr lvl="0">
              <a:lnSpc>
                <a:spcPct val="100000"/>
              </a:lnSpc>
              <a:spcBef>
                <a:spcPts val="300"/>
              </a:spcBef>
              <a:spcAft>
                <a:spcPts val="300"/>
              </a:spcAft>
              <a:buClr>
                <a:srgbClr val="6CC82A"/>
              </a:buClr>
            </a:pPr>
            <a:r>
              <a:rPr lang="pt-BR" dirty="0"/>
              <a:t>Clique para editar o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cxnSp>
        <p:nvCxnSpPr>
          <p:cNvPr id="10" name="Conector reto 9"/>
          <p:cNvCxnSpPr/>
          <p:nvPr userDrawn="1"/>
        </p:nvCxnSpPr>
        <p:spPr>
          <a:xfrm>
            <a:off x="369869" y="871500"/>
            <a:ext cx="10067697"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sp>
        <p:nvSpPr>
          <p:cNvPr id="9" name="CaixaDeTexto 8"/>
          <p:cNvSpPr txBox="1"/>
          <p:nvPr userDrawn="1"/>
        </p:nvSpPr>
        <p:spPr>
          <a:xfrm>
            <a:off x="383458" y="6562801"/>
            <a:ext cx="5053781" cy="235974"/>
          </a:xfrm>
          <a:prstGeom prst="rect">
            <a:avLst/>
          </a:prstGeom>
          <a:noFill/>
        </p:spPr>
        <p:txBody>
          <a:bodyPr wrap="square" rtlCol="0" anchor="b">
            <a:spAutoFit/>
          </a:bodyPr>
          <a:lstStyle/>
          <a:p>
            <a:pPr fontAlgn="auto">
              <a:spcBef>
                <a:spcPts val="0"/>
              </a:spcBef>
              <a:spcAft>
                <a:spcPts val="0"/>
              </a:spcAft>
              <a:defRPr/>
            </a:pPr>
            <a:r>
              <a:rPr lang="en-US" sz="900" dirty="0">
                <a:solidFill>
                  <a:srgbClr val="595959"/>
                </a:solidFill>
                <a:latin typeface="Calibri"/>
                <a:cs typeface="+mn-cs"/>
              </a:rPr>
              <a:t>This document is confidential and intended solely for the use and information of the addressee only.</a:t>
            </a:r>
            <a:endParaRPr lang="pt-BR" sz="900" dirty="0">
              <a:solidFill>
                <a:srgbClr val="595959"/>
              </a:solidFill>
              <a:latin typeface="Calibri"/>
              <a:cs typeface="+mn-cs"/>
            </a:endParaRPr>
          </a:p>
        </p:txBody>
      </p:sp>
      <p:sp>
        <p:nvSpPr>
          <p:cNvPr id="11" name="CaixaDeTexto 10"/>
          <p:cNvSpPr txBox="1"/>
          <p:nvPr userDrawn="1"/>
        </p:nvSpPr>
        <p:spPr>
          <a:xfrm>
            <a:off x="8298426" y="6567943"/>
            <a:ext cx="1258529" cy="230832"/>
          </a:xfrm>
          <a:prstGeom prst="rect">
            <a:avLst/>
          </a:prstGeom>
          <a:noFill/>
        </p:spPr>
        <p:txBody>
          <a:bodyPr wrap="square" rtlCol="0" anchor="b">
            <a:spAutoFit/>
          </a:bodyPr>
          <a:lstStyle/>
          <a:p>
            <a:pPr algn="r" fontAlgn="auto">
              <a:spcBef>
                <a:spcPts val="0"/>
              </a:spcBef>
              <a:spcAft>
                <a:spcPts val="0"/>
              </a:spcAft>
            </a:pPr>
            <a:fld id="{0CDCBBF4-0E40-4E68-8D48-066E505B57A5}" type="slidenum">
              <a:rPr lang="pt-BR" sz="900" smtClean="0">
                <a:solidFill>
                  <a:prstClr val="white">
                    <a:lumMod val="50000"/>
                  </a:prstClr>
                </a:solidFill>
                <a:latin typeface="Calibri"/>
                <a:cs typeface="+mn-cs"/>
              </a:rPr>
              <a:pPr algn="r" fontAlgn="auto">
                <a:spcBef>
                  <a:spcPts val="0"/>
                </a:spcBef>
                <a:spcAft>
                  <a:spcPts val="0"/>
                </a:spcAft>
              </a:pPr>
              <a:t>‹nº›</a:t>
            </a:fld>
            <a:endParaRPr lang="pt-BR" sz="900">
              <a:solidFill>
                <a:prstClr val="white">
                  <a:lumMod val="50000"/>
                </a:prstClr>
              </a:solidFill>
              <a:latin typeface="Calibri"/>
              <a:cs typeface="+mn-cs"/>
            </a:endParaRPr>
          </a:p>
        </p:txBody>
      </p:sp>
      <p:pic>
        <p:nvPicPr>
          <p:cNvPr id="13" name="Picture 2" descr="G:\Interno\2019\Logo Bracell nova versões\bracell_logo_FA.PNG"/>
          <p:cNvPicPr>
            <a:picLocks noChangeAspect="1" noChangeArrowheads="1"/>
          </p:cNvPicPr>
          <p:nvPr userDrawn="1"/>
        </p:nvPicPr>
        <p:blipFill>
          <a:blip r:embed="rId26" cstate="print">
            <a:extLst>
              <a:ext uri="{28A0092B-C50C-407E-A947-70E740481C1C}">
                <a14:useLocalDpi xmlns:a14="http://schemas.microsoft.com/office/drawing/2010/main" val="0"/>
              </a:ext>
            </a:extLst>
          </a:blip>
          <a:srcRect/>
          <a:stretch>
            <a:fillRect/>
          </a:stretch>
        </p:blipFill>
        <p:spPr bwMode="auto">
          <a:xfrm>
            <a:off x="10852866" y="6297091"/>
            <a:ext cx="942939" cy="21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662825"/>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Lst>
  <p:txStyles>
    <p:titleStyle>
      <a:lvl1pPr algn="l" defTabSz="914400" rtl="0" eaLnBrk="1" latinLnBrk="0" hangingPunct="1">
        <a:lnSpc>
          <a:spcPct val="90000"/>
        </a:lnSpc>
        <a:spcBef>
          <a:spcPct val="0"/>
        </a:spcBef>
        <a:buNone/>
        <a:defRPr sz="2800" b="1" kern="1200" cap="all" baseline="0">
          <a:solidFill>
            <a:schemeClr val="accent2"/>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lang="pt-BR" sz="1600" kern="1200" dirty="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lang="pt-BR" sz="1600" kern="1200" dirty="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lang="pt-BR" sz="1600" kern="1200" dirty="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lang="pt-BR" sz="1600" kern="1200" dirty="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lang="pt-BR" sz="1600" kern="1200" dirty="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2" userDrawn="1">
          <p15:clr>
            <a:srgbClr val="F26B43"/>
          </p15:clr>
        </p15:guide>
        <p15:guide id="2" pos="240" userDrawn="1">
          <p15:clr>
            <a:srgbClr val="F26B43"/>
          </p15:clr>
        </p15:guide>
        <p15:guide id="3" pos="6584" userDrawn="1">
          <p15:clr>
            <a:srgbClr val="F26B43"/>
          </p15:clr>
        </p15:guide>
        <p15:guide id="4" orient="horz" pos="552" userDrawn="1">
          <p15:clr>
            <a:srgbClr val="F26B43"/>
          </p15:clr>
        </p15:guide>
        <p15:guide id="5" orient="horz" pos="648" userDrawn="1">
          <p15:clr>
            <a:srgbClr val="F26B43"/>
          </p15:clr>
        </p15:guide>
        <p15:guide id="6" orient="horz" pos="1008" userDrawn="1">
          <p15:clr>
            <a:srgbClr val="F26B43"/>
          </p15:clr>
        </p15:guide>
        <p15:guide id="7" orient="horz" pos="1056"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legislacao.fazenda.sp.gov.br/Paginas/resf041998.aspx"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image" Target="../media/image10.emf"/><Relationship Id="rId1" Type="http://schemas.openxmlformats.org/officeDocument/2006/relationships/slideLayout" Target="../slideLayouts/slideLayout4.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6BBF66D4-067D-491F-848C-FABBBE80D7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4836"/>
            <a:ext cx="12191999" cy="6860030"/>
          </a:xfrm>
          <a:prstGeom prst="rect">
            <a:avLst/>
          </a:prstGeom>
        </p:spPr>
      </p:pic>
      <p:pic>
        <p:nvPicPr>
          <p:cNvPr id="10" name="Picture 2" descr="G:\Interno\2019\Logo Bracell nova versões\Logo_Bracell_branca_P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350" y="555624"/>
            <a:ext cx="3055938" cy="68966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p:nvPr>
        </p:nvSpPr>
        <p:spPr>
          <a:xfrm>
            <a:off x="6470468" y="1318554"/>
            <a:ext cx="5149941" cy="2111462"/>
          </a:xfrm>
        </p:spPr>
        <p:txBody>
          <a:bodyPr/>
          <a:lstStyle/>
          <a:p>
            <a:pPr algn="r"/>
            <a:r>
              <a:rPr lang="pt-BR" sz="3800" dirty="0">
                <a:solidFill>
                  <a:schemeClr val="bg1"/>
                </a:solidFill>
              </a:rPr>
              <a:t>TREINAMENTO – CRÉDITOS TRIBUTÁRIOS E BENEFÍCIOS FISCAIS – BRACELL SP</a:t>
            </a:r>
          </a:p>
        </p:txBody>
      </p:sp>
      <p:sp>
        <p:nvSpPr>
          <p:cNvPr id="12" name="Text Placeholder 2"/>
          <p:cNvSpPr>
            <a:spLocks noGrp="1"/>
          </p:cNvSpPr>
          <p:nvPr>
            <p:ph type="body" sz="quarter" idx="10"/>
          </p:nvPr>
        </p:nvSpPr>
        <p:spPr>
          <a:xfrm>
            <a:off x="7009583" y="3717398"/>
            <a:ext cx="4399322" cy="366922"/>
          </a:xfrm>
        </p:spPr>
        <p:txBody>
          <a:bodyPr/>
          <a:lstStyle/>
          <a:p>
            <a:pPr algn="r"/>
            <a:r>
              <a:rPr lang="pt-BR" dirty="0">
                <a:solidFill>
                  <a:schemeClr val="bg1"/>
                </a:solidFill>
              </a:rPr>
              <a:t>fevereiro/2025</a:t>
            </a:r>
          </a:p>
        </p:txBody>
      </p:sp>
    </p:spTree>
    <p:extLst>
      <p:ext uri="{BB962C8B-B14F-4D97-AF65-F5344CB8AC3E}">
        <p14:creationId xmlns:p14="http://schemas.microsoft.com/office/powerpoint/2010/main" val="310200085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5"/>
          <p:cNvSpPr txBox="1">
            <a:spLocks/>
          </p:cNvSpPr>
          <p:nvPr/>
        </p:nvSpPr>
        <p:spPr>
          <a:xfrm>
            <a:off x="653143" y="2063189"/>
            <a:ext cx="10555184" cy="1358884"/>
          </a:xfrm>
          <a:prstGeom prst="rect">
            <a:avLst/>
          </a:prstGeom>
        </p:spPr>
        <p:txBody>
          <a:bodyPr rtlCol="0">
            <a:normAutofit/>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buNone/>
              <a:defRPr/>
            </a:pPr>
            <a:r>
              <a:rPr lang="pt-BR" sz="6600" b="1" dirty="0"/>
              <a:t>BENEFÍCIOS FISCAIS BRACELL</a:t>
            </a:r>
          </a:p>
          <a:p>
            <a:pPr marL="0" indent="0" algn="just" fontAlgn="auto">
              <a:buNone/>
              <a:defRPr/>
            </a:pPr>
            <a:endParaRPr lang="pt-BR" sz="1600" dirty="0"/>
          </a:p>
          <a:p>
            <a:pPr algn="just" fontAlgn="auto">
              <a:defRPr/>
            </a:pPr>
            <a:endParaRPr lang="pt-BR" sz="1600" dirty="0"/>
          </a:p>
          <a:p>
            <a:pPr marL="0" indent="0" algn="just" fontAlgn="auto">
              <a:buNone/>
              <a:defRPr/>
            </a:pPr>
            <a:endParaRPr lang="pt-BR" sz="1600" dirty="0"/>
          </a:p>
        </p:txBody>
      </p:sp>
    </p:spTree>
    <p:extLst>
      <p:ext uri="{BB962C8B-B14F-4D97-AF65-F5344CB8AC3E}">
        <p14:creationId xmlns:p14="http://schemas.microsoft.com/office/powerpoint/2010/main" val="75673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recap</a:t>
            </a:r>
          </a:p>
        </p:txBody>
      </p:sp>
      <p:sp>
        <p:nvSpPr>
          <p:cNvPr id="17" name="Título 1"/>
          <p:cNvSpPr txBox="1">
            <a:spLocks/>
          </p:cNvSpPr>
          <p:nvPr/>
        </p:nvSpPr>
        <p:spPr>
          <a:xfrm>
            <a:off x="813816" y="916167"/>
            <a:ext cx="6501898" cy="590676"/>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E O QUE É O RECAP?</a:t>
            </a:r>
          </a:p>
        </p:txBody>
      </p:sp>
      <p:sp>
        <p:nvSpPr>
          <p:cNvPr id="20" name="Retângulo 19"/>
          <p:cNvSpPr/>
          <p:nvPr/>
        </p:nvSpPr>
        <p:spPr>
          <a:xfrm>
            <a:off x="2216728" y="388112"/>
            <a:ext cx="9171708" cy="369332"/>
          </a:xfrm>
          <a:prstGeom prst="rect">
            <a:avLst/>
          </a:prstGeom>
        </p:spPr>
        <p:txBody>
          <a:bodyPr wrap="square">
            <a:spAutoFit/>
          </a:bodyPr>
          <a:lstStyle/>
          <a:p>
            <a:r>
              <a:rPr lang="pt-BR" b="1" dirty="0"/>
              <a:t>Regime Especial de Aquisição de Bens de Capital para Empresas Exportadoras </a:t>
            </a:r>
          </a:p>
        </p:txBody>
      </p:sp>
      <p:sp>
        <p:nvSpPr>
          <p:cNvPr id="10" name="Espaço Reservado para Texto 2"/>
          <p:cNvSpPr>
            <a:spLocks noGrp="1"/>
          </p:cNvSpPr>
          <p:nvPr>
            <p:ph type="body" sz="quarter" idx="10"/>
          </p:nvPr>
        </p:nvSpPr>
        <p:spPr>
          <a:xfrm>
            <a:off x="813816" y="1694319"/>
            <a:ext cx="10977692" cy="4445224"/>
          </a:xfrm>
        </p:spPr>
        <p:txBody>
          <a:bodyPr>
            <a:normAutofit/>
          </a:bodyPr>
          <a:lstStyle/>
          <a:p>
            <a:pPr algn="just">
              <a:buFont typeface="Wingdings" panose="05000000000000000000" pitchFamily="2" charset="2"/>
              <a:buChar char="§"/>
            </a:pPr>
            <a:r>
              <a:rPr lang="pt-BR" sz="1800" dirty="0"/>
              <a:t>Regime Especial de Aquisição de Bens de Capital para Empresas Exportadoras (art. 628 e seguintes da IN 2.121/2022);</a:t>
            </a:r>
          </a:p>
          <a:p>
            <a:pPr algn="just">
              <a:buFont typeface="Wingdings" panose="05000000000000000000" pitchFamily="2" charset="2"/>
              <a:buChar char="§"/>
            </a:pPr>
            <a:r>
              <a:rPr lang="pt-BR" sz="1800" dirty="0"/>
              <a:t>Nas aquisições de imobilizado “ZAT” (CFOP 1.406/1.551/2.406/2.551/3.551), </a:t>
            </a:r>
            <a:r>
              <a:rPr lang="pt-BR" sz="1800" u="sng" dirty="0"/>
              <a:t>caso o NCM esteja na relação do Anexo XXIV  da IN 2.121/2022,</a:t>
            </a:r>
            <a:r>
              <a:rPr lang="pt-BR" sz="1800" dirty="0"/>
              <a:t> haverá a suspensão do PIS e da COFINS, bem como do PIS e da COFINS Importação, se for o caso.</a:t>
            </a:r>
          </a:p>
          <a:p>
            <a:pPr algn="just"/>
            <a:endParaRPr lang="pt-BR" sz="1800" dirty="0"/>
          </a:p>
          <a:p>
            <a:pPr algn="just"/>
            <a:endParaRPr lang="pt-BR" sz="1800" dirty="0"/>
          </a:p>
          <a:p>
            <a:pPr algn="just"/>
            <a:endParaRPr lang="pt-BR" sz="2900" dirty="0"/>
          </a:p>
        </p:txBody>
      </p:sp>
      <p:sp>
        <p:nvSpPr>
          <p:cNvPr id="6" name="Título 1"/>
          <p:cNvSpPr txBox="1">
            <a:spLocks/>
          </p:cNvSpPr>
          <p:nvPr/>
        </p:nvSpPr>
        <p:spPr>
          <a:xfrm>
            <a:off x="813816" y="3253720"/>
            <a:ext cx="6148496" cy="465459"/>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Aplicação para a bracell:</a:t>
            </a:r>
          </a:p>
        </p:txBody>
      </p:sp>
      <p:sp>
        <p:nvSpPr>
          <p:cNvPr id="9" name="Espaço Reservado para Texto 2"/>
          <p:cNvSpPr>
            <a:spLocks noGrp="1"/>
          </p:cNvSpPr>
          <p:nvPr>
            <p:ph type="body" sz="quarter" idx="10"/>
          </p:nvPr>
        </p:nvSpPr>
        <p:spPr>
          <a:xfrm>
            <a:off x="813816" y="4029621"/>
            <a:ext cx="10977692" cy="1949055"/>
          </a:xfrm>
        </p:spPr>
        <p:txBody>
          <a:bodyPr>
            <a:normAutofit lnSpcReduction="10000"/>
          </a:bodyPr>
          <a:lstStyle/>
          <a:p>
            <a:pPr algn="just">
              <a:buFont typeface="Wingdings" panose="05000000000000000000" pitchFamily="2" charset="2"/>
              <a:buChar char="§"/>
            </a:pPr>
            <a:r>
              <a:rPr lang="pt-BR" sz="1800" dirty="0"/>
              <a:t>Apenas para fornecedores optantes pelo lucro real (alíquota 9,25%);</a:t>
            </a:r>
          </a:p>
          <a:p>
            <a:pPr algn="just">
              <a:buFont typeface="Wingdings" panose="05000000000000000000" pitchFamily="2" charset="2"/>
              <a:buChar char="§"/>
            </a:pPr>
            <a:r>
              <a:rPr lang="pt-BR" sz="1800" b="1" dirty="0">
                <a:solidFill>
                  <a:srgbClr val="0054A4"/>
                </a:solidFill>
              </a:rPr>
              <a:t>Validade: 08/02/2027</a:t>
            </a:r>
            <a:r>
              <a:rPr lang="pt-BR" sz="1800" dirty="0"/>
              <a:t>;</a:t>
            </a:r>
          </a:p>
          <a:p>
            <a:pPr algn="just">
              <a:buFont typeface="Wingdings" panose="05000000000000000000" pitchFamily="2" charset="2"/>
              <a:buChar char="§"/>
            </a:pPr>
            <a:r>
              <a:rPr lang="pt-BR" sz="1800" dirty="0"/>
              <a:t>Aplicação: </a:t>
            </a:r>
            <a:r>
              <a:rPr lang="pt-BR" sz="1800" b="1" u="sng" dirty="0">
                <a:solidFill>
                  <a:srgbClr val="FF0000"/>
                </a:solidFill>
              </a:rPr>
              <a:t>Exclusivo BSP</a:t>
            </a:r>
            <a:endParaRPr lang="pt-BR" sz="1800" dirty="0"/>
          </a:p>
          <a:p>
            <a:pPr algn="just">
              <a:buFont typeface="Wingdings" panose="05000000000000000000" pitchFamily="2" charset="2"/>
              <a:buChar char="§"/>
            </a:pPr>
            <a:r>
              <a:rPr lang="pt-BR" sz="1800" dirty="0"/>
              <a:t>NFE deve ser emitida com o CST 09 – “Suspensão”  e conter a descrição nos dados adicionais: </a:t>
            </a:r>
            <a:r>
              <a:rPr lang="pt-BR" sz="1800" i="1" dirty="0"/>
              <a:t>"Venda efetuada com suspensão da exigência da Contribuição para o PIS/Pasep e Cofins, nos termos da Lei 11.196/2005 e ADE Nº 162, de 7 de fevereiro de 2024”.</a:t>
            </a:r>
          </a:p>
        </p:txBody>
      </p:sp>
    </p:spTree>
    <p:extLst>
      <p:ext uri="{BB962C8B-B14F-4D97-AF65-F5344CB8AC3E}">
        <p14:creationId xmlns:p14="http://schemas.microsoft.com/office/powerpoint/2010/main" val="369944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Epe                     </a:t>
            </a:r>
          </a:p>
        </p:txBody>
      </p:sp>
      <p:sp>
        <p:nvSpPr>
          <p:cNvPr id="17" name="Título 1"/>
          <p:cNvSpPr txBox="1">
            <a:spLocks/>
          </p:cNvSpPr>
          <p:nvPr/>
        </p:nvSpPr>
        <p:spPr>
          <a:xfrm>
            <a:off x="813816" y="1047228"/>
            <a:ext cx="7475053" cy="390156"/>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E O QUE É O BENEFÍCIO PREPONDERAMENTE EXPORTADOR?</a:t>
            </a:r>
          </a:p>
        </p:txBody>
      </p:sp>
      <p:sp>
        <p:nvSpPr>
          <p:cNvPr id="20" name="Retângulo 19"/>
          <p:cNvSpPr/>
          <p:nvPr/>
        </p:nvSpPr>
        <p:spPr>
          <a:xfrm>
            <a:off x="2056546" y="460734"/>
            <a:ext cx="8396066" cy="369332"/>
          </a:xfrm>
          <a:prstGeom prst="rect">
            <a:avLst/>
          </a:prstGeom>
        </p:spPr>
        <p:txBody>
          <a:bodyPr wrap="square">
            <a:spAutoFit/>
          </a:bodyPr>
          <a:lstStyle/>
          <a:p>
            <a:r>
              <a:rPr lang="pt-BR" b="1" dirty="0"/>
              <a:t>Regime Especial para Empresas Exportadoras </a:t>
            </a:r>
          </a:p>
        </p:txBody>
      </p:sp>
      <p:sp>
        <p:nvSpPr>
          <p:cNvPr id="10" name="Espaço Reservado para Texto 2"/>
          <p:cNvSpPr>
            <a:spLocks noGrp="1"/>
          </p:cNvSpPr>
          <p:nvPr>
            <p:ph type="body" sz="quarter" idx="10"/>
          </p:nvPr>
        </p:nvSpPr>
        <p:spPr>
          <a:xfrm>
            <a:off x="813816" y="1568443"/>
            <a:ext cx="10881527" cy="4807326"/>
          </a:xfrm>
        </p:spPr>
        <p:txBody>
          <a:bodyPr>
            <a:noAutofit/>
          </a:bodyPr>
          <a:lstStyle/>
          <a:p>
            <a:pPr marL="0" indent="0" algn="just">
              <a:buNone/>
            </a:pPr>
            <a:r>
              <a:rPr lang="pt-BR" sz="1700" dirty="0"/>
              <a:t>É um benefício concedido pela Receita Federal às empresas que exportam mais de 50% de suas receitas totais (art. 606 e seguintes da IN 2.121/2022);</a:t>
            </a:r>
          </a:p>
          <a:p>
            <a:pPr marL="0" indent="0" algn="just">
              <a:buNone/>
            </a:pPr>
            <a:r>
              <a:rPr lang="pt-BR" sz="1700" dirty="0"/>
              <a:t>O benefício suspende a incidência do PIS e COFINS para aquisições internas e importadas de:</a:t>
            </a:r>
          </a:p>
          <a:p>
            <a:pPr marL="0" indent="0" algn="just">
              <a:buNone/>
            </a:pPr>
            <a:endParaRPr lang="pt-BR" sz="100" dirty="0"/>
          </a:p>
          <a:p>
            <a:pPr algn="just">
              <a:buFont typeface="Wingdings" panose="05000000000000000000" pitchFamily="2" charset="2"/>
              <a:buChar char="§"/>
            </a:pPr>
            <a:r>
              <a:rPr lang="pt-BR" sz="1700" dirty="0"/>
              <a:t>Matéria prima (ZROH);</a:t>
            </a:r>
          </a:p>
          <a:p>
            <a:pPr algn="just">
              <a:buFont typeface="Wingdings" panose="05000000000000000000" pitchFamily="2" charset="2"/>
              <a:buChar char="§"/>
            </a:pPr>
            <a:r>
              <a:rPr lang="pt-BR" sz="1700" dirty="0"/>
              <a:t>Material intermediário (ZINT);</a:t>
            </a:r>
          </a:p>
          <a:p>
            <a:pPr algn="just">
              <a:buFont typeface="Wingdings" panose="05000000000000000000" pitchFamily="2" charset="2"/>
              <a:buChar char="§"/>
            </a:pPr>
            <a:r>
              <a:rPr lang="pt-BR" sz="1700" dirty="0"/>
              <a:t>Embalagens (ZEMB); e</a:t>
            </a:r>
          </a:p>
          <a:p>
            <a:pPr algn="just">
              <a:buFont typeface="Wingdings" panose="05000000000000000000" pitchFamily="2" charset="2"/>
              <a:buChar char="§"/>
            </a:pPr>
            <a:r>
              <a:rPr lang="pt-BR" sz="1700" dirty="0"/>
              <a:t>Fretes das aquisições acima;</a:t>
            </a:r>
          </a:p>
          <a:p>
            <a:pPr algn="just">
              <a:buFont typeface="Wingdings" panose="05000000000000000000" pitchFamily="2" charset="2"/>
              <a:buChar char="§"/>
            </a:pPr>
            <a:r>
              <a:rPr lang="pt-BR" sz="1700" dirty="0"/>
              <a:t>Fretes para a </a:t>
            </a:r>
            <a:r>
              <a:rPr lang="pt-BR" sz="1700" u="sng" dirty="0"/>
              <a:t>exportação a Celulose</a:t>
            </a:r>
            <a:r>
              <a:rPr lang="pt-BR" sz="1700" dirty="0"/>
              <a:t>.*</a:t>
            </a:r>
          </a:p>
          <a:p>
            <a:pPr algn="just"/>
            <a:endParaRPr lang="pt-BR" sz="1700" dirty="0"/>
          </a:p>
          <a:p>
            <a:pPr marL="0" indent="0" algn="just">
              <a:buNone/>
            </a:pPr>
            <a:endParaRPr lang="pt-BR" dirty="0"/>
          </a:p>
          <a:p>
            <a:pPr algn="just"/>
            <a:endParaRPr lang="pt-BR" dirty="0"/>
          </a:p>
          <a:p>
            <a:pPr algn="just"/>
            <a:endParaRPr lang="pt-BR" dirty="0"/>
          </a:p>
        </p:txBody>
      </p:sp>
      <p:sp>
        <p:nvSpPr>
          <p:cNvPr id="8" name="Título 1"/>
          <p:cNvSpPr txBox="1">
            <a:spLocks/>
          </p:cNvSpPr>
          <p:nvPr/>
        </p:nvSpPr>
        <p:spPr>
          <a:xfrm>
            <a:off x="826594" y="4364369"/>
            <a:ext cx="5427985" cy="441325"/>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marL="0" indent="0">
              <a:buNone/>
            </a:pPr>
            <a:r>
              <a:rPr lang="pt-BR" sz="2000" kern="0" dirty="0"/>
              <a:t>APLICAÇÃO PARA A BRACELL: </a:t>
            </a:r>
          </a:p>
        </p:txBody>
      </p:sp>
      <p:sp>
        <p:nvSpPr>
          <p:cNvPr id="11" name="Espaço Reservado para Texto 2"/>
          <p:cNvSpPr>
            <a:spLocks noGrp="1"/>
          </p:cNvSpPr>
          <p:nvPr>
            <p:ph type="body" sz="quarter" idx="10"/>
          </p:nvPr>
        </p:nvSpPr>
        <p:spPr>
          <a:xfrm>
            <a:off x="717651" y="4893978"/>
            <a:ext cx="10977692" cy="1492967"/>
          </a:xfrm>
        </p:spPr>
        <p:txBody>
          <a:bodyPr>
            <a:normAutofit fontScale="85000" lnSpcReduction="20000"/>
          </a:bodyPr>
          <a:lstStyle/>
          <a:p>
            <a:pPr marL="354013" indent="-265113" algn="just">
              <a:buFont typeface="Wingdings" panose="05000000000000000000" pitchFamily="2" charset="2"/>
              <a:buChar char="§"/>
            </a:pPr>
            <a:r>
              <a:rPr lang="pt-BR" sz="1700" dirty="0"/>
              <a:t>Apenas para fornecedores optante pelo lucro real (alíquota 9,25%);</a:t>
            </a:r>
          </a:p>
          <a:p>
            <a:pPr marL="354013" indent="-265113" algn="just">
              <a:buFont typeface="Wingdings" panose="05000000000000000000" pitchFamily="2" charset="2"/>
              <a:buChar char="§"/>
            </a:pPr>
            <a:r>
              <a:rPr lang="pt-BR" sz="1700" b="1" dirty="0">
                <a:solidFill>
                  <a:srgbClr val="0054A4"/>
                </a:solidFill>
              </a:rPr>
              <a:t>Prazo para utilização indeterminado</a:t>
            </a:r>
            <a:r>
              <a:rPr lang="pt-BR" sz="1700" dirty="0"/>
              <a:t>;</a:t>
            </a:r>
          </a:p>
          <a:p>
            <a:pPr marL="354013" indent="-265113" algn="just">
              <a:buFont typeface="Wingdings" panose="05000000000000000000" pitchFamily="2" charset="2"/>
              <a:buChar char="§"/>
            </a:pPr>
            <a:r>
              <a:rPr lang="pt-BR" sz="1800" dirty="0"/>
              <a:t>Aplicação: </a:t>
            </a:r>
            <a:r>
              <a:rPr lang="pt-BR" sz="1800" b="1" u="sng" dirty="0">
                <a:solidFill>
                  <a:srgbClr val="FF0000"/>
                </a:solidFill>
              </a:rPr>
              <a:t>Exclusivo BSP</a:t>
            </a:r>
            <a:endParaRPr lang="pt-BR" sz="1700" dirty="0"/>
          </a:p>
          <a:p>
            <a:pPr marL="354013" indent="-265113" algn="just">
              <a:buFont typeface="Wingdings" panose="05000000000000000000" pitchFamily="2" charset="2"/>
              <a:buChar char="§"/>
            </a:pPr>
            <a:r>
              <a:rPr lang="pt-BR" sz="1700" dirty="0"/>
              <a:t>NFE deve ser emitida com o CST 09 – “suspensão” e conter a descrição em dados adicionais: </a:t>
            </a:r>
            <a:r>
              <a:rPr lang="en-US" sz="1700" dirty="0"/>
              <a:t>“Saída com suspensão da contribuição para o PIS/PASEP e  COFINS – base legal:  ADE nº 217, publicado no D.O.U. </a:t>
            </a:r>
            <a:r>
              <a:rPr lang="en-US" sz="1700" dirty="0" err="1"/>
              <a:t>em</a:t>
            </a:r>
            <a:r>
              <a:rPr lang="en-US" sz="1700" dirty="0"/>
              <a:t> 12/11/2020, Art. 40 da Lei 10.865/2004 e arts. 606 e 607 da IN </a:t>
            </a:r>
            <a:r>
              <a:rPr lang="pt-BR" sz="1700" dirty="0"/>
              <a:t>2.121/2022</a:t>
            </a:r>
            <a:r>
              <a:rPr lang="en-US" sz="1700" dirty="0"/>
              <a:t>.”</a:t>
            </a:r>
            <a:endParaRPr lang="pt-BR" sz="1700" dirty="0"/>
          </a:p>
          <a:p>
            <a:pPr algn="just"/>
            <a:endParaRPr lang="pt-BR" dirty="0"/>
          </a:p>
        </p:txBody>
      </p:sp>
    </p:spTree>
    <p:extLst>
      <p:ext uri="{BB962C8B-B14F-4D97-AF65-F5344CB8AC3E}">
        <p14:creationId xmlns:p14="http://schemas.microsoft.com/office/powerpoint/2010/main" val="3723976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LEI 5.045/2017</a:t>
            </a:r>
          </a:p>
        </p:txBody>
      </p:sp>
      <p:sp>
        <p:nvSpPr>
          <p:cNvPr id="17" name="Título 1"/>
          <p:cNvSpPr txBox="1">
            <a:spLocks/>
          </p:cNvSpPr>
          <p:nvPr/>
        </p:nvSpPr>
        <p:spPr>
          <a:xfrm>
            <a:off x="900890" y="746199"/>
            <a:ext cx="6501898" cy="590676"/>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1600" kern="0" dirty="0"/>
              <a:t>E O QUE É A LEI 5.045/2017</a:t>
            </a:r>
          </a:p>
        </p:txBody>
      </p:sp>
      <p:sp>
        <p:nvSpPr>
          <p:cNvPr id="20" name="Retângulo 19"/>
          <p:cNvSpPr/>
          <p:nvPr/>
        </p:nvSpPr>
        <p:spPr>
          <a:xfrm>
            <a:off x="9092935" y="396664"/>
            <a:ext cx="2600300" cy="369332"/>
          </a:xfrm>
          <a:prstGeom prst="rect">
            <a:avLst/>
          </a:prstGeom>
        </p:spPr>
        <p:txBody>
          <a:bodyPr wrap="square">
            <a:spAutoFit/>
          </a:bodyPr>
          <a:lstStyle/>
          <a:p>
            <a:r>
              <a:rPr lang="pt-BR" dirty="0"/>
              <a:t>ISENÇÃO DO ISS </a:t>
            </a:r>
          </a:p>
        </p:txBody>
      </p:sp>
      <p:sp>
        <p:nvSpPr>
          <p:cNvPr id="10" name="Espaço Reservado para Texto 2"/>
          <p:cNvSpPr>
            <a:spLocks noGrp="1"/>
          </p:cNvSpPr>
          <p:nvPr>
            <p:ph type="body" sz="quarter" idx="10"/>
          </p:nvPr>
        </p:nvSpPr>
        <p:spPr>
          <a:xfrm>
            <a:off x="813815" y="1303789"/>
            <a:ext cx="11073385" cy="2970267"/>
          </a:xfrm>
        </p:spPr>
        <p:txBody>
          <a:bodyPr>
            <a:noAutofit/>
          </a:bodyPr>
          <a:lstStyle/>
          <a:p>
            <a:pPr marL="530225" algn="just">
              <a:buFont typeface="Wingdings" panose="05000000000000000000" pitchFamily="2" charset="2"/>
              <a:buChar char="q"/>
            </a:pPr>
            <a:r>
              <a:rPr lang="pt-BR" dirty="0"/>
              <a:t>Programa de incentivo fiscal para instalação e ampliação de empresas industriais e/ou prestadoras de serviço em </a:t>
            </a:r>
            <a:r>
              <a:rPr lang="pt-BR" b="1" u="sng" dirty="0"/>
              <a:t>Lençóis Paulista;</a:t>
            </a:r>
          </a:p>
          <a:p>
            <a:pPr marL="530225" algn="just">
              <a:buFont typeface="Wingdings" panose="05000000000000000000" pitchFamily="2" charset="2"/>
              <a:buChar char="q"/>
            </a:pPr>
            <a:r>
              <a:rPr lang="pt-BR" b="1" u="sng" dirty="0"/>
              <a:t>Decreto 280 de 19 de abril de 2022 – Projeto Tissue</a:t>
            </a:r>
          </a:p>
          <a:p>
            <a:pPr algn="just">
              <a:buFont typeface="Wingdings" panose="05000000000000000000" pitchFamily="2" charset="2"/>
              <a:buChar char="q"/>
            </a:pPr>
            <a:endParaRPr lang="pt-BR" sz="100" dirty="0"/>
          </a:p>
          <a:p>
            <a:pPr marL="530225" indent="-265113" algn="just">
              <a:buFont typeface="Wingdings" panose="05000000000000000000" pitchFamily="2" charset="2"/>
              <a:buChar char="§"/>
            </a:pPr>
            <a:r>
              <a:rPr lang="pt-BR" dirty="0"/>
              <a:t>Isenção do ISS para os códigos:</a:t>
            </a:r>
          </a:p>
          <a:p>
            <a:pPr lvl="1" algn="just">
              <a:buFont typeface="Wingdings" panose="05000000000000000000" pitchFamily="2" charset="2"/>
              <a:buChar char="ü"/>
            </a:pPr>
            <a:r>
              <a:rPr lang="pt-BR" sz="1400" b="1" i="1" dirty="0"/>
              <a:t>7.02</a:t>
            </a:r>
            <a:r>
              <a:rPr lang="pt-BR" sz="1400" i="1" dirty="0"/>
              <a:t> - Execução, por administração, empreitada ou subempreitada, de obras de construção civil, hidráulica ou elétrica e de outras obras semelhantes, inclusive sondagem, perfuração de poços, escavação, drenagem e irrigação, terraplanagem, pavimentação, concretagem e a instalação e montagem de produtos, peças e equipamentos (exceto o fornecimento de mercadorias produzidas pelo prestador de serviços fora do local da prestação dos serviços, que fica sujeito ao ICMS).</a:t>
            </a:r>
          </a:p>
          <a:p>
            <a:pPr lvl="1" algn="just">
              <a:buFont typeface="Wingdings" panose="05000000000000000000" pitchFamily="2" charset="2"/>
              <a:buChar char="ü"/>
            </a:pPr>
            <a:r>
              <a:rPr lang="pt-BR" sz="1400" b="1" i="1" dirty="0"/>
              <a:t> 7.05</a:t>
            </a:r>
            <a:r>
              <a:rPr lang="pt-BR" sz="1400" i="1" dirty="0"/>
              <a:t> - Reparação, conservação e reforma de edifícios, estradas, pontes, portos e congêneres (exceto o fornecimento de mercadorias produzidas pelo prestador dos serviços, fora do local da prestação dos serviços, que fica sujeito ao ICMS).</a:t>
            </a:r>
          </a:p>
          <a:p>
            <a:pPr lvl="1" algn="just">
              <a:buFont typeface="Wingdings" panose="05000000000000000000" pitchFamily="2" charset="2"/>
              <a:buChar char="ü"/>
            </a:pPr>
            <a:r>
              <a:rPr lang="pt-BR" sz="1400" b="1" i="1" dirty="0"/>
              <a:t> 16.01</a:t>
            </a:r>
            <a:r>
              <a:rPr lang="pt-BR" sz="1400" i="1" dirty="0"/>
              <a:t> - Serviços de transporte coletivo municipal rodoviário, metroviário, ferroviário e aquaviário de passageiros.</a:t>
            </a:r>
          </a:p>
        </p:txBody>
      </p:sp>
      <p:sp>
        <p:nvSpPr>
          <p:cNvPr id="8" name="Espaço Reservado para Texto 2"/>
          <p:cNvSpPr>
            <a:spLocks noGrp="1"/>
          </p:cNvSpPr>
          <p:nvPr>
            <p:ph type="body" sz="quarter" idx="10"/>
          </p:nvPr>
        </p:nvSpPr>
        <p:spPr>
          <a:xfrm>
            <a:off x="813815" y="4274056"/>
            <a:ext cx="11073385" cy="1335977"/>
          </a:xfrm>
        </p:spPr>
        <p:txBody>
          <a:bodyPr>
            <a:noAutofit/>
          </a:bodyPr>
          <a:lstStyle/>
          <a:p>
            <a:pPr algn="just">
              <a:buFont typeface="Wingdings" panose="05000000000000000000" pitchFamily="2" charset="2"/>
              <a:buChar char="q"/>
            </a:pPr>
            <a:r>
              <a:rPr lang="pt-BR" b="1" dirty="0"/>
              <a:t>ORIENTAÇÕES PARA EMISSÃO DA NF:</a:t>
            </a:r>
            <a:endParaRPr lang="pt-BR" sz="100" dirty="0"/>
          </a:p>
          <a:p>
            <a:pPr marL="722313" indent="-192088" algn="just" defTabSz="722313">
              <a:buFont typeface="Wingdings" panose="05000000000000000000" pitchFamily="2" charset="2"/>
              <a:buChar char="ü"/>
            </a:pPr>
            <a:r>
              <a:rPr lang="pt-BR" sz="1400" dirty="0"/>
              <a:t>O valor correspondente ao </a:t>
            </a:r>
            <a:r>
              <a:rPr lang="pt-BR" sz="1400" b="1" dirty="0"/>
              <a:t>ISS</a:t>
            </a:r>
            <a:r>
              <a:rPr lang="pt-BR" sz="1400" dirty="0"/>
              <a:t> isentado, </a:t>
            </a:r>
            <a:r>
              <a:rPr lang="pt-BR" sz="1400" b="1" dirty="0"/>
              <a:t>não poderá ser cobrado do tomador dos serviços</a:t>
            </a:r>
            <a:r>
              <a:rPr lang="pt-BR" sz="1400" dirty="0"/>
              <a:t>;</a:t>
            </a:r>
          </a:p>
          <a:p>
            <a:pPr marL="722313" indent="-192088" algn="just">
              <a:buFont typeface="Wingdings" panose="05000000000000000000" pitchFamily="2" charset="2"/>
              <a:buChar char="ü"/>
            </a:pPr>
            <a:r>
              <a:rPr lang="pt-BR" sz="1400" dirty="0"/>
              <a:t>O Valor do imposto deverá ser </a:t>
            </a:r>
            <a:r>
              <a:rPr lang="pt-BR" sz="1400" b="1" dirty="0"/>
              <a:t>expressamente descontado do preço do serviço prestado</a:t>
            </a:r>
            <a:r>
              <a:rPr lang="pt-BR" sz="1400" dirty="0"/>
              <a:t>;</a:t>
            </a:r>
          </a:p>
          <a:p>
            <a:pPr marL="722313" indent="-192088" algn="just">
              <a:buFont typeface="Wingdings" panose="05000000000000000000" pitchFamily="2" charset="2"/>
              <a:buChar char="ü"/>
            </a:pPr>
            <a:r>
              <a:rPr lang="pt-BR" sz="1400" dirty="0"/>
              <a:t>No documento fiscal emitido pelo prestador do serviço, deverá ser indicado o </a:t>
            </a:r>
            <a:r>
              <a:rPr lang="pt-BR" sz="1400" b="1" dirty="0"/>
              <a:t>valor do imposto deduzido</a:t>
            </a:r>
            <a:r>
              <a:rPr lang="pt-BR" sz="1400" dirty="0"/>
              <a:t>;</a:t>
            </a:r>
          </a:p>
        </p:txBody>
      </p:sp>
      <p:sp>
        <p:nvSpPr>
          <p:cNvPr id="9" name="Espaço Reservado para Texto 2"/>
          <p:cNvSpPr>
            <a:spLocks noGrp="1"/>
          </p:cNvSpPr>
          <p:nvPr>
            <p:ph type="body" sz="quarter" idx="10"/>
          </p:nvPr>
        </p:nvSpPr>
        <p:spPr>
          <a:xfrm>
            <a:off x="900890" y="5442192"/>
            <a:ext cx="11073385" cy="984734"/>
          </a:xfrm>
        </p:spPr>
        <p:txBody>
          <a:bodyPr>
            <a:noAutofit/>
          </a:bodyPr>
          <a:lstStyle/>
          <a:p>
            <a:pPr algn="just">
              <a:buFont typeface="Wingdings" panose="05000000000000000000" pitchFamily="2" charset="2"/>
              <a:buChar char="q"/>
            </a:pPr>
            <a:r>
              <a:rPr lang="pt-BR" b="1" dirty="0"/>
              <a:t>APLICAÇÃO BRACELL</a:t>
            </a:r>
          </a:p>
          <a:p>
            <a:pPr lvl="1" algn="just">
              <a:buFont typeface="Wingdings" panose="05000000000000000000" pitchFamily="2" charset="2"/>
              <a:buChar char="ü"/>
            </a:pPr>
            <a:r>
              <a:rPr lang="pt-BR" sz="1400" dirty="0"/>
              <a:t>Aplicado somente para Notas de Serviços do Projeto Tissue</a:t>
            </a:r>
          </a:p>
          <a:p>
            <a:pPr lvl="1" algn="just">
              <a:buFont typeface="Wingdings" panose="05000000000000000000" pitchFamily="2" charset="2"/>
              <a:buChar char="ü"/>
            </a:pPr>
            <a:r>
              <a:rPr lang="pt-BR" b="1" dirty="0">
                <a:solidFill>
                  <a:srgbClr val="0054A4"/>
                </a:solidFill>
              </a:rPr>
              <a:t>Validade 31/12/2025</a:t>
            </a:r>
          </a:p>
          <a:p>
            <a:endParaRPr lang="pt-BR" sz="1400" dirty="0"/>
          </a:p>
        </p:txBody>
      </p:sp>
    </p:spTree>
    <p:extLst>
      <p:ext uri="{BB962C8B-B14F-4D97-AF65-F5344CB8AC3E}">
        <p14:creationId xmlns:p14="http://schemas.microsoft.com/office/powerpoint/2010/main" val="108208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LEI 5.045/2017</a:t>
            </a:r>
          </a:p>
        </p:txBody>
      </p:sp>
      <p:sp>
        <p:nvSpPr>
          <p:cNvPr id="20" name="Retângulo 19"/>
          <p:cNvSpPr/>
          <p:nvPr/>
        </p:nvSpPr>
        <p:spPr>
          <a:xfrm>
            <a:off x="9092935" y="396664"/>
            <a:ext cx="2600300" cy="369332"/>
          </a:xfrm>
          <a:prstGeom prst="rect">
            <a:avLst/>
          </a:prstGeom>
        </p:spPr>
        <p:txBody>
          <a:bodyPr wrap="square">
            <a:spAutoFit/>
          </a:bodyPr>
          <a:lstStyle/>
          <a:p>
            <a:r>
              <a:rPr lang="pt-BR" dirty="0"/>
              <a:t>ISENÇÃO DO ISS </a:t>
            </a:r>
          </a:p>
        </p:txBody>
      </p:sp>
      <p:sp>
        <p:nvSpPr>
          <p:cNvPr id="10" name="Espaço Reservado para Texto 2"/>
          <p:cNvSpPr>
            <a:spLocks noGrp="1"/>
          </p:cNvSpPr>
          <p:nvPr>
            <p:ph type="body" sz="quarter" idx="10"/>
          </p:nvPr>
        </p:nvSpPr>
        <p:spPr>
          <a:xfrm>
            <a:off x="813815" y="1199285"/>
            <a:ext cx="11073385" cy="2554108"/>
          </a:xfrm>
        </p:spPr>
        <p:txBody>
          <a:bodyPr>
            <a:noAutofit/>
          </a:bodyPr>
          <a:lstStyle/>
          <a:p>
            <a:pPr marL="530225" algn="just">
              <a:buFont typeface="Wingdings" panose="05000000000000000000" pitchFamily="2" charset="2"/>
              <a:buChar char="q"/>
            </a:pPr>
            <a:r>
              <a:rPr lang="pt-BR" b="1" u="sng" dirty="0"/>
              <a:t>Decreto 768 de 05 de dezembro de 2023 – Projetos de Investimentos nas Linhas de Produção de Celulose</a:t>
            </a:r>
          </a:p>
          <a:p>
            <a:pPr algn="just">
              <a:buFont typeface="Wingdings" panose="05000000000000000000" pitchFamily="2" charset="2"/>
              <a:buChar char="q"/>
            </a:pPr>
            <a:endParaRPr lang="pt-BR" sz="100" dirty="0"/>
          </a:p>
          <a:p>
            <a:pPr marL="530225" indent="-265113" algn="just">
              <a:buFont typeface="Wingdings" panose="05000000000000000000" pitchFamily="2" charset="2"/>
              <a:buChar char="§"/>
            </a:pPr>
            <a:r>
              <a:rPr lang="pt-BR" dirty="0"/>
              <a:t>Isenção do ISS para os códigos:</a:t>
            </a:r>
          </a:p>
          <a:p>
            <a:pPr lvl="1" algn="just">
              <a:buFont typeface="Wingdings" panose="05000000000000000000" pitchFamily="2" charset="2"/>
              <a:buChar char="ü"/>
            </a:pPr>
            <a:r>
              <a:rPr lang="pt-BR" sz="1400" b="1" i="1" dirty="0"/>
              <a:t>7.02</a:t>
            </a:r>
            <a:r>
              <a:rPr lang="pt-BR" sz="1400" i="1" dirty="0"/>
              <a:t> - Execução, por administração, empreitada ou subempreitada, de obras de construção civil, hidráulica ou elétrica e de outras obras semelhantes, inclusive sondagem, perfuração de poços, escavação, drenagem e irrigação, terraplanagem, pavimentação, concretagem e a instalação e montagem de produtos, peças e equipamentos (exceto o fornecimento de mercadorias produzidas pelo prestador de serviços fora do local da prestação dos serviços, que fica sujeito ao ICMS).</a:t>
            </a:r>
          </a:p>
          <a:p>
            <a:pPr lvl="1" algn="just">
              <a:buFont typeface="Wingdings" panose="05000000000000000000" pitchFamily="2" charset="2"/>
              <a:buChar char="ü"/>
            </a:pPr>
            <a:r>
              <a:rPr lang="pt-BR" sz="1400" b="1" i="1" dirty="0"/>
              <a:t> 7.05</a:t>
            </a:r>
            <a:r>
              <a:rPr lang="pt-BR" sz="1400" i="1" dirty="0"/>
              <a:t> - Reparação, conservação e reforma de edifícios, estradas, pontes, portos e congêneres (exceto o fornecimento de mercadorias produzidas pelo prestador dos serviços, fora do local da prestação dos serviços, que fica sujeito ao ICMS).</a:t>
            </a:r>
          </a:p>
          <a:p>
            <a:pPr lvl="1" algn="just">
              <a:buFont typeface="Wingdings" panose="05000000000000000000" pitchFamily="2" charset="2"/>
              <a:buChar char="ü"/>
            </a:pPr>
            <a:r>
              <a:rPr lang="pt-BR" sz="1400" b="1" i="1" dirty="0"/>
              <a:t> 16.01</a:t>
            </a:r>
            <a:r>
              <a:rPr lang="pt-BR" sz="1400" i="1" dirty="0"/>
              <a:t> - Serviços de transporte coletivo municipal rodoviário, metroviário, ferroviário e aquaviário de passageiros.</a:t>
            </a:r>
          </a:p>
        </p:txBody>
      </p:sp>
      <p:sp>
        <p:nvSpPr>
          <p:cNvPr id="8" name="Espaço Reservado para Texto 2"/>
          <p:cNvSpPr>
            <a:spLocks noGrp="1"/>
          </p:cNvSpPr>
          <p:nvPr>
            <p:ph type="body" sz="quarter" idx="10"/>
          </p:nvPr>
        </p:nvSpPr>
        <p:spPr>
          <a:xfrm>
            <a:off x="813815" y="3829920"/>
            <a:ext cx="11073385" cy="1335977"/>
          </a:xfrm>
        </p:spPr>
        <p:txBody>
          <a:bodyPr>
            <a:noAutofit/>
          </a:bodyPr>
          <a:lstStyle/>
          <a:p>
            <a:pPr algn="just">
              <a:buFont typeface="Wingdings" panose="05000000000000000000" pitchFamily="2" charset="2"/>
              <a:buChar char="q"/>
            </a:pPr>
            <a:r>
              <a:rPr lang="pt-BR" b="1" dirty="0"/>
              <a:t>ORIENTAÇÕES PARA EMISSÃO DA NF:</a:t>
            </a:r>
            <a:endParaRPr lang="pt-BR" sz="100" dirty="0"/>
          </a:p>
          <a:p>
            <a:pPr marL="722313" indent="-192088" algn="just" defTabSz="722313">
              <a:buFont typeface="Wingdings" panose="05000000000000000000" pitchFamily="2" charset="2"/>
              <a:buChar char="ü"/>
            </a:pPr>
            <a:r>
              <a:rPr lang="pt-BR" sz="1400" dirty="0"/>
              <a:t>O valor correspondente ao </a:t>
            </a:r>
            <a:r>
              <a:rPr lang="pt-BR" sz="1400" b="1" dirty="0"/>
              <a:t>ISS</a:t>
            </a:r>
            <a:r>
              <a:rPr lang="pt-BR" sz="1400" dirty="0"/>
              <a:t> isentado, </a:t>
            </a:r>
            <a:r>
              <a:rPr lang="pt-BR" sz="1400" b="1" dirty="0"/>
              <a:t>não poderá ser cobrado do tomador dos serviços</a:t>
            </a:r>
            <a:r>
              <a:rPr lang="pt-BR" sz="1400" dirty="0"/>
              <a:t>;</a:t>
            </a:r>
          </a:p>
          <a:p>
            <a:pPr marL="722313" indent="-192088" algn="just">
              <a:buFont typeface="Wingdings" panose="05000000000000000000" pitchFamily="2" charset="2"/>
              <a:buChar char="ü"/>
            </a:pPr>
            <a:r>
              <a:rPr lang="pt-BR" sz="1400" dirty="0"/>
              <a:t>O Valor do imposto deverá ser </a:t>
            </a:r>
            <a:r>
              <a:rPr lang="pt-BR" sz="1400" b="1" dirty="0"/>
              <a:t>expressamente descontado do preço do serviço prestado</a:t>
            </a:r>
            <a:r>
              <a:rPr lang="pt-BR" sz="1400" dirty="0"/>
              <a:t>;</a:t>
            </a:r>
          </a:p>
          <a:p>
            <a:pPr marL="722313" indent="-192088" algn="just">
              <a:buFont typeface="Wingdings" panose="05000000000000000000" pitchFamily="2" charset="2"/>
              <a:buChar char="ü"/>
            </a:pPr>
            <a:r>
              <a:rPr lang="pt-BR" sz="1400" dirty="0"/>
              <a:t>No documento fiscal emitido pelo prestador do serviço, deverá ser indicado o </a:t>
            </a:r>
            <a:r>
              <a:rPr lang="pt-BR" sz="1400" b="1" dirty="0"/>
              <a:t>valor do imposto deduzido</a:t>
            </a:r>
            <a:r>
              <a:rPr lang="pt-BR" sz="1400" dirty="0"/>
              <a:t>;</a:t>
            </a:r>
          </a:p>
        </p:txBody>
      </p:sp>
      <p:sp>
        <p:nvSpPr>
          <p:cNvPr id="9" name="Espaço Reservado para Texto 2"/>
          <p:cNvSpPr>
            <a:spLocks noGrp="1"/>
          </p:cNvSpPr>
          <p:nvPr>
            <p:ph type="body" sz="quarter" idx="10"/>
          </p:nvPr>
        </p:nvSpPr>
        <p:spPr>
          <a:xfrm>
            <a:off x="813815" y="5165897"/>
            <a:ext cx="11073385" cy="976018"/>
          </a:xfrm>
        </p:spPr>
        <p:txBody>
          <a:bodyPr>
            <a:noAutofit/>
          </a:bodyPr>
          <a:lstStyle/>
          <a:p>
            <a:pPr algn="just">
              <a:buFont typeface="Wingdings" panose="05000000000000000000" pitchFamily="2" charset="2"/>
              <a:buChar char="q"/>
            </a:pPr>
            <a:r>
              <a:rPr lang="pt-BR" b="1" dirty="0"/>
              <a:t>APLICAÇÃO BRACELL</a:t>
            </a:r>
          </a:p>
          <a:p>
            <a:pPr lvl="1" algn="just">
              <a:buFont typeface="Wingdings" panose="05000000000000000000" pitchFamily="2" charset="2"/>
              <a:buChar char="ü"/>
            </a:pPr>
            <a:r>
              <a:rPr lang="pt-BR" sz="1400" dirty="0"/>
              <a:t>Aplicado somente para Notas de Serviços de Projetos de Investimentos (PEP) das Linhas de Produção 01 e 02</a:t>
            </a:r>
          </a:p>
          <a:p>
            <a:pPr lvl="1" algn="just">
              <a:buFont typeface="Wingdings" panose="05000000000000000000" pitchFamily="2" charset="2"/>
              <a:buChar char="ü"/>
            </a:pPr>
            <a:r>
              <a:rPr lang="pt-BR" b="1" dirty="0">
                <a:solidFill>
                  <a:srgbClr val="0054A4"/>
                </a:solidFill>
              </a:rPr>
              <a:t>Validade 31/12/2025</a:t>
            </a:r>
          </a:p>
          <a:p>
            <a:endParaRPr lang="pt-BR" sz="1400" dirty="0"/>
          </a:p>
        </p:txBody>
      </p:sp>
    </p:spTree>
    <p:extLst>
      <p:ext uri="{BB962C8B-B14F-4D97-AF65-F5344CB8AC3E}">
        <p14:creationId xmlns:p14="http://schemas.microsoft.com/office/powerpoint/2010/main" val="147027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LEI 5.045/2017</a:t>
            </a:r>
          </a:p>
        </p:txBody>
      </p:sp>
      <p:sp>
        <p:nvSpPr>
          <p:cNvPr id="20" name="Retângulo 19"/>
          <p:cNvSpPr/>
          <p:nvPr/>
        </p:nvSpPr>
        <p:spPr>
          <a:xfrm>
            <a:off x="9092935" y="396664"/>
            <a:ext cx="2600300" cy="369332"/>
          </a:xfrm>
          <a:prstGeom prst="rect">
            <a:avLst/>
          </a:prstGeom>
        </p:spPr>
        <p:txBody>
          <a:bodyPr wrap="square">
            <a:spAutoFit/>
          </a:bodyPr>
          <a:lstStyle/>
          <a:p>
            <a:r>
              <a:rPr lang="pt-BR" dirty="0"/>
              <a:t>ISENÇÃO DO ISS </a:t>
            </a:r>
          </a:p>
        </p:txBody>
      </p:sp>
      <p:sp>
        <p:nvSpPr>
          <p:cNvPr id="10" name="Espaço Reservado para Texto 2"/>
          <p:cNvSpPr>
            <a:spLocks noGrp="1"/>
          </p:cNvSpPr>
          <p:nvPr>
            <p:ph type="body" sz="quarter" idx="10"/>
          </p:nvPr>
        </p:nvSpPr>
        <p:spPr>
          <a:xfrm>
            <a:off x="813816" y="1407647"/>
            <a:ext cx="11073385" cy="489689"/>
          </a:xfrm>
        </p:spPr>
        <p:txBody>
          <a:bodyPr>
            <a:noAutofit/>
          </a:bodyPr>
          <a:lstStyle/>
          <a:p>
            <a:r>
              <a:rPr lang="pt-BR" sz="1800" b="1" dirty="0"/>
              <a:t>EXEMPLO DE NF:</a:t>
            </a:r>
          </a:p>
        </p:txBody>
      </p:sp>
      <p:pic>
        <p:nvPicPr>
          <p:cNvPr id="2" name="Imagem 1"/>
          <p:cNvPicPr>
            <a:picLocks noChangeAspect="1"/>
          </p:cNvPicPr>
          <p:nvPr/>
        </p:nvPicPr>
        <p:blipFill>
          <a:blip r:embed="rId3"/>
          <a:stretch>
            <a:fillRect/>
          </a:stretch>
        </p:blipFill>
        <p:spPr>
          <a:xfrm>
            <a:off x="884960" y="2272141"/>
            <a:ext cx="10477500" cy="3544178"/>
          </a:xfrm>
          <a:prstGeom prst="rect">
            <a:avLst/>
          </a:prstGeom>
        </p:spPr>
      </p:pic>
      <p:sp>
        <p:nvSpPr>
          <p:cNvPr id="5" name="Seta para a Direita 4"/>
          <p:cNvSpPr/>
          <p:nvPr/>
        </p:nvSpPr>
        <p:spPr>
          <a:xfrm rot="1967400">
            <a:off x="755553" y="3506915"/>
            <a:ext cx="442291" cy="3376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a Direita 7"/>
          <p:cNvSpPr/>
          <p:nvPr/>
        </p:nvSpPr>
        <p:spPr>
          <a:xfrm rot="8884442">
            <a:off x="11335408" y="4422424"/>
            <a:ext cx="442291" cy="33761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4123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DIFERIMENTO AGRÍCOLA ICMS</a:t>
            </a:r>
          </a:p>
        </p:txBody>
      </p:sp>
      <p:sp>
        <p:nvSpPr>
          <p:cNvPr id="9" name="Espaço Reservado para Texto 2"/>
          <p:cNvSpPr>
            <a:spLocks noGrp="1"/>
          </p:cNvSpPr>
          <p:nvPr>
            <p:ph type="body" sz="quarter" idx="10"/>
          </p:nvPr>
        </p:nvSpPr>
        <p:spPr>
          <a:xfrm>
            <a:off x="813815" y="1235294"/>
            <a:ext cx="11073385" cy="4885287"/>
          </a:xfrm>
        </p:spPr>
        <p:txBody>
          <a:bodyPr>
            <a:noAutofit/>
          </a:bodyPr>
          <a:lstStyle/>
          <a:p>
            <a:pPr marL="0" indent="0">
              <a:buNone/>
            </a:pPr>
            <a:r>
              <a:rPr lang="pt-BR" sz="1800" b="1" kern="0" cap="all" dirty="0">
                <a:solidFill>
                  <a:schemeClr val="tx1"/>
                </a:solidFill>
                <a:ea typeface="MS PGothic" pitchFamily="34" charset="-128"/>
              </a:rPr>
              <a:t>O que é: diferimento do icms</a:t>
            </a:r>
            <a:endParaRPr lang="pt-BR" sz="1800" b="1" kern="0" cap="all" dirty="0">
              <a:solidFill>
                <a:schemeClr val="tx1">
                  <a:lumMod val="50000"/>
                </a:schemeClr>
              </a:solidFill>
              <a:ea typeface="MS PGothic" pitchFamily="34" charset="-128"/>
            </a:endParaRPr>
          </a:p>
          <a:p>
            <a:pPr>
              <a:buFont typeface="Wingdings" panose="05000000000000000000" pitchFamily="2" charset="2"/>
              <a:buChar char="§"/>
            </a:pPr>
            <a:r>
              <a:rPr lang="pt-BR" dirty="0"/>
              <a:t>Aquisições de máquinas e implementos agrícolas adquiridas dentro do estado de São Paulo;</a:t>
            </a:r>
          </a:p>
          <a:p>
            <a:pPr>
              <a:buFont typeface="Wingdings" panose="05000000000000000000" pitchFamily="2" charset="2"/>
              <a:buChar char="§"/>
            </a:pPr>
            <a:r>
              <a:rPr lang="pt-BR" dirty="0"/>
              <a:t>Destinados para produtores rurais;</a:t>
            </a:r>
          </a:p>
          <a:p>
            <a:pPr>
              <a:buFont typeface="Wingdings" panose="05000000000000000000" pitchFamily="2" charset="2"/>
              <a:buChar char="§"/>
            </a:pPr>
            <a:r>
              <a:rPr lang="pt-BR" dirty="0"/>
              <a:t>Aplicação: </a:t>
            </a:r>
            <a:r>
              <a:rPr lang="pt-BR" b="1" u="sng" dirty="0">
                <a:solidFill>
                  <a:srgbClr val="FF0000"/>
                </a:solidFill>
              </a:rPr>
              <a:t>Exclusivo BSPF</a:t>
            </a:r>
            <a:endParaRPr lang="pt-BR" dirty="0"/>
          </a:p>
          <a:p>
            <a:pPr>
              <a:buFont typeface="Wingdings" panose="05000000000000000000" pitchFamily="2" charset="2"/>
              <a:buChar char="§"/>
            </a:pPr>
            <a:endParaRPr lang="pt-BR" sz="1000" dirty="0"/>
          </a:p>
          <a:p>
            <a:pPr marL="0" indent="0">
              <a:buNone/>
            </a:pPr>
            <a:r>
              <a:rPr lang="pt-BR" sz="1800" b="1" kern="0" cap="all" dirty="0">
                <a:solidFill>
                  <a:schemeClr val="tx1"/>
                </a:solidFill>
                <a:ea typeface="MS PGothic" pitchFamily="34" charset="-128"/>
              </a:rPr>
              <a:t>NCM’s COM DIREITO AO Benefício: </a:t>
            </a:r>
          </a:p>
          <a:p>
            <a:pPr marL="0" indent="0">
              <a:buNone/>
            </a:pPr>
            <a:r>
              <a:rPr lang="pt-BR" dirty="0"/>
              <a:t>RESOLUÇÃO SF- 04/98, de 16-01-98 </a:t>
            </a:r>
            <a:r>
              <a:rPr lang="pt-BR" dirty="0">
                <a:hlinkClick r:id="rId3"/>
              </a:rPr>
              <a:t>https://legislacao.fazenda.sp.gov.br/Paginas/resf041998.aspx</a:t>
            </a:r>
            <a:endParaRPr lang="pt-BR" dirty="0"/>
          </a:p>
          <a:p>
            <a:pPr marL="0" indent="0">
              <a:buNone/>
            </a:pPr>
            <a:endParaRPr lang="pt-BR" sz="1000" dirty="0"/>
          </a:p>
          <a:p>
            <a:pPr marL="0" indent="0">
              <a:buNone/>
            </a:pPr>
            <a:r>
              <a:rPr lang="pt-BR" sz="1800" b="1" kern="0" cap="all" dirty="0">
                <a:solidFill>
                  <a:schemeClr val="tx1"/>
                </a:solidFill>
                <a:ea typeface="MS PGothic" pitchFamily="34" charset="-128"/>
              </a:rPr>
              <a:t>Embasamento Legal:</a:t>
            </a:r>
          </a:p>
          <a:p>
            <a:pPr>
              <a:buFont typeface="Wingdings" panose="05000000000000000000" pitchFamily="2" charset="2"/>
              <a:buChar char="§"/>
            </a:pPr>
            <a:r>
              <a:rPr lang="pt-BR" dirty="0"/>
              <a:t>Benefício concedido através do DECRETO Nº 51.608, DE 26 DE FEVEREIRO DE 2007 para os estabelecimentos rurais.</a:t>
            </a:r>
          </a:p>
          <a:p>
            <a:endParaRPr lang="pt-BR" sz="1000" dirty="0"/>
          </a:p>
          <a:p>
            <a:endParaRPr lang="pt-BR" sz="1000" dirty="0"/>
          </a:p>
          <a:p>
            <a:pPr marL="0" indent="0">
              <a:buNone/>
            </a:pPr>
            <a:r>
              <a:rPr lang="pt-BR" sz="1800" b="1" kern="0" cap="all" dirty="0">
                <a:solidFill>
                  <a:schemeClr val="tx1"/>
                </a:solidFill>
                <a:ea typeface="MS PGothic" pitchFamily="34" charset="-128"/>
              </a:rPr>
              <a:t>OBSERVAÇÕES A SEREM REGISTRADAS NAS NOTAS FISCAIS</a:t>
            </a:r>
          </a:p>
          <a:p>
            <a:pPr>
              <a:buFont typeface="Wingdings" panose="05000000000000000000" pitchFamily="2" charset="2"/>
              <a:buChar char="§"/>
            </a:pPr>
            <a:r>
              <a:rPr lang="pt-BR" sz="1800" dirty="0"/>
              <a:t> </a:t>
            </a:r>
            <a:r>
              <a:rPr lang="pt-BR" dirty="0"/>
              <a:t>O fornecedor deverá registrar as seguintes observações na nota fiscal de venda: </a:t>
            </a:r>
            <a:r>
              <a:rPr lang="pt-BR" i="1" dirty="0"/>
              <a:t>Venda efetuada com diferimento do ICMS nos termos DECRETO Nº 51.608, DE 26 DE FEVEREIRO DE 2007.</a:t>
            </a:r>
            <a:endParaRPr lang="pt-BR" dirty="0"/>
          </a:p>
        </p:txBody>
      </p:sp>
    </p:spTree>
    <p:extLst>
      <p:ext uri="{BB962C8B-B14F-4D97-AF65-F5344CB8AC3E}">
        <p14:creationId xmlns:p14="http://schemas.microsoft.com/office/powerpoint/2010/main" val="144148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DIFERIMENTO ICMS – (projeto TISSUE)</a:t>
            </a:r>
          </a:p>
        </p:txBody>
      </p:sp>
      <p:sp>
        <p:nvSpPr>
          <p:cNvPr id="9" name="Espaço Reservado para Texto 2"/>
          <p:cNvSpPr>
            <a:spLocks noGrp="1"/>
          </p:cNvSpPr>
          <p:nvPr>
            <p:ph type="body" sz="quarter" idx="10"/>
          </p:nvPr>
        </p:nvSpPr>
        <p:spPr>
          <a:xfrm>
            <a:off x="813816" y="1264785"/>
            <a:ext cx="11073385" cy="4892175"/>
          </a:xfrm>
        </p:spPr>
        <p:txBody>
          <a:bodyPr>
            <a:noAutofit/>
          </a:bodyPr>
          <a:lstStyle/>
          <a:p>
            <a:pPr marL="0" indent="0">
              <a:buNone/>
            </a:pPr>
            <a:r>
              <a:rPr lang="pt-BR" sz="1800" b="1" kern="0" cap="all" dirty="0">
                <a:solidFill>
                  <a:schemeClr val="tx1"/>
                </a:solidFill>
                <a:ea typeface="MS PGothic" pitchFamily="34" charset="-128"/>
              </a:rPr>
              <a:t>O que é: diferimento do ICMS*</a:t>
            </a:r>
          </a:p>
          <a:p>
            <a:pPr marL="0" indent="0">
              <a:buNone/>
            </a:pPr>
            <a:endParaRPr lang="pt-BR" sz="600" b="1" kern="0" cap="all" dirty="0">
              <a:solidFill>
                <a:schemeClr val="tx1">
                  <a:lumMod val="50000"/>
                </a:schemeClr>
              </a:solidFill>
              <a:ea typeface="MS PGothic" pitchFamily="34" charset="-128"/>
            </a:endParaRPr>
          </a:p>
          <a:p>
            <a:pPr>
              <a:buFont typeface="Wingdings" panose="05000000000000000000" pitchFamily="2" charset="2"/>
              <a:buChar char="§"/>
            </a:pPr>
            <a:r>
              <a:rPr lang="pt-BR" dirty="0"/>
              <a:t>Aquisições de ativo imobilizado adquiridos de fabricantes que estejam instalados no Estado de São Paulo; ou</a:t>
            </a:r>
          </a:p>
          <a:p>
            <a:pPr>
              <a:buFont typeface="Wingdings" panose="05000000000000000000" pitchFamily="2" charset="2"/>
              <a:buChar char="§"/>
            </a:pPr>
            <a:endParaRPr lang="pt-BR" sz="500" dirty="0"/>
          </a:p>
          <a:p>
            <a:pPr>
              <a:buFont typeface="Wingdings" panose="05000000000000000000" pitchFamily="2" charset="2"/>
              <a:buChar char="§"/>
            </a:pPr>
            <a:r>
              <a:rPr lang="pt-BR" dirty="0"/>
              <a:t>Importação de Ativo Imobilizado que não tenham similar nacional, e desembaraçado em SP.</a:t>
            </a:r>
            <a:endParaRPr lang="pt-BR" sz="1000" dirty="0"/>
          </a:p>
          <a:p>
            <a:pPr marL="0" indent="0">
              <a:buNone/>
            </a:pPr>
            <a:r>
              <a:rPr lang="pt-BR" sz="1800" b="1" kern="0" cap="all" dirty="0">
                <a:solidFill>
                  <a:schemeClr val="tx1"/>
                </a:solidFill>
                <a:ea typeface="MS PGothic" pitchFamily="34" charset="-128"/>
              </a:rPr>
              <a:t>Embasamento Legal:</a:t>
            </a:r>
          </a:p>
          <a:p>
            <a:pPr>
              <a:buFont typeface="Wingdings" panose="05000000000000000000" pitchFamily="2" charset="2"/>
              <a:buChar char="§"/>
            </a:pPr>
            <a:r>
              <a:rPr lang="pt-BR" dirty="0"/>
              <a:t>Benefício concedido através do Regime Especial 002867/2015. Disposto na DDTT 29 do RICMS/SP.</a:t>
            </a:r>
            <a:endParaRPr lang="pt-BR" sz="1000" b="1" kern="0" cap="all" dirty="0">
              <a:solidFill>
                <a:schemeClr val="tx1"/>
              </a:solidFill>
              <a:ea typeface="MS PGothic" pitchFamily="34" charset="-128"/>
            </a:endParaRPr>
          </a:p>
          <a:p>
            <a:pPr marL="0" indent="0">
              <a:buNone/>
            </a:pPr>
            <a:r>
              <a:rPr lang="pt-BR" sz="1800" b="1" kern="0" cap="all" dirty="0">
                <a:solidFill>
                  <a:schemeClr val="tx1"/>
                </a:solidFill>
                <a:ea typeface="MS PGothic" pitchFamily="34" charset="-128"/>
              </a:rPr>
              <a:t>OBSERVAÇÕES A SEREM Registradas NAS NOTAS FISCAIS</a:t>
            </a:r>
          </a:p>
          <a:p>
            <a:pPr>
              <a:buFont typeface="Wingdings" panose="05000000000000000000" pitchFamily="2" charset="2"/>
              <a:buChar char="§"/>
            </a:pPr>
            <a:r>
              <a:rPr lang="pt-BR" dirty="0"/>
              <a:t> </a:t>
            </a:r>
            <a:r>
              <a:rPr lang="pt-BR" i="1" dirty="0"/>
              <a:t> Venda efetuada com suspensão do ICMS nos termos do §2°-A do art. 29 DDTT do RICMS/2000 – Regime Especial Eletrônico nº 2867/2015 e TERMO DE ADESÃO.</a:t>
            </a:r>
          </a:p>
          <a:p>
            <a:pPr>
              <a:buFont typeface="Wingdings" panose="05000000000000000000" pitchFamily="2" charset="2"/>
              <a:buChar char="§"/>
            </a:pPr>
            <a:endParaRPr lang="pt-BR" dirty="0"/>
          </a:p>
          <a:p>
            <a:pPr>
              <a:buFont typeface="Wingdings" panose="05000000000000000000" pitchFamily="2" charset="2"/>
              <a:buChar char="§"/>
            </a:pPr>
            <a:r>
              <a:rPr lang="pt-BR" dirty="0"/>
              <a:t>Para a utilização desse beneficio, é necessário a autorização da SEFAZ através do preenchimento do termo de Adesão. O termo de adesão é necessário antes da primeira aquisição.</a:t>
            </a:r>
          </a:p>
          <a:p>
            <a:pPr marL="0" indent="0">
              <a:buNone/>
            </a:pPr>
            <a:endParaRPr lang="pt-BR" sz="500" dirty="0"/>
          </a:p>
          <a:p>
            <a:pPr>
              <a:buFont typeface="Wingdings" panose="05000000000000000000" pitchFamily="2" charset="2"/>
              <a:buChar char="§"/>
            </a:pPr>
            <a:r>
              <a:rPr lang="pt-BR" b="1" dirty="0">
                <a:solidFill>
                  <a:srgbClr val="0054A4"/>
                </a:solidFill>
              </a:rPr>
              <a:t>Validade 31/08/2026</a:t>
            </a:r>
          </a:p>
          <a:p>
            <a:pPr>
              <a:buFont typeface="Wingdings" panose="05000000000000000000" pitchFamily="2" charset="2"/>
              <a:buChar char="§"/>
            </a:pPr>
            <a:endParaRPr lang="pt-BR" sz="500" dirty="0"/>
          </a:p>
          <a:p>
            <a:pPr>
              <a:buFont typeface="Wingdings" panose="05000000000000000000" pitchFamily="2" charset="2"/>
              <a:buChar char="§"/>
            </a:pPr>
            <a:r>
              <a:rPr lang="pt-BR" sz="1800" b="1" u="sng" dirty="0"/>
              <a:t>*Válido apenas para aquisições vinculadas ao projeto de expansão da Bracell (Projeto Tissue).</a:t>
            </a:r>
          </a:p>
        </p:txBody>
      </p:sp>
    </p:spTree>
    <p:extLst>
      <p:ext uri="{BB962C8B-B14F-4D97-AF65-F5344CB8AC3E}">
        <p14:creationId xmlns:p14="http://schemas.microsoft.com/office/powerpoint/2010/main" val="1769803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DIFERIMENTO e suspensão do ICMS – (rese)</a:t>
            </a:r>
          </a:p>
        </p:txBody>
      </p:sp>
      <p:sp>
        <p:nvSpPr>
          <p:cNvPr id="9" name="Espaço Reservado para Texto 2"/>
          <p:cNvSpPr>
            <a:spLocks noGrp="1"/>
          </p:cNvSpPr>
          <p:nvPr>
            <p:ph type="body" sz="quarter" idx="10"/>
          </p:nvPr>
        </p:nvSpPr>
        <p:spPr>
          <a:xfrm>
            <a:off x="813816" y="961584"/>
            <a:ext cx="11073385" cy="5310983"/>
          </a:xfrm>
        </p:spPr>
        <p:txBody>
          <a:bodyPr>
            <a:noAutofit/>
          </a:bodyPr>
          <a:lstStyle/>
          <a:p>
            <a:pPr marL="0" indent="0" algn="just">
              <a:buNone/>
            </a:pPr>
            <a:r>
              <a:rPr lang="pt-BR" sz="1800" b="1" kern="0" cap="all" dirty="0">
                <a:solidFill>
                  <a:schemeClr val="tx1"/>
                </a:solidFill>
                <a:ea typeface="MS PGothic" pitchFamily="34" charset="-128"/>
              </a:rPr>
              <a:t>O que é:  regime especial simplificado de exportação (RESE)</a:t>
            </a:r>
          </a:p>
          <a:p>
            <a:pPr marL="0" indent="0" algn="just">
              <a:buNone/>
            </a:pPr>
            <a:endParaRPr lang="pt-BR" sz="600" b="1" kern="0" cap="all" dirty="0">
              <a:solidFill>
                <a:schemeClr val="tx1">
                  <a:lumMod val="50000"/>
                </a:schemeClr>
              </a:solidFill>
              <a:ea typeface="MS PGothic" pitchFamily="34" charset="-128"/>
            </a:endParaRPr>
          </a:p>
          <a:p>
            <a:pPr algn="just">
              <a:buFont typeface="Wingdings" panose="05000000000000000000" pitchFamily="2" charset="2"/>
              <a:buChar char="§"/>
            </a:pPr>
            <a:r>
              <a:rPr lang="pt-BR" dirty="0"/>
              <a:t>Aquisições de fabricantes que estejam instalados no Estado de São Paulo = </a:t>
            </a:r>
            <a:r>
              <a:rPr lang="pt-BR" u="sng" dirty="0"/>
              <a:t>diferimento</a:t>
            </a:r>
            <a:r>
              <a:rPr lang="pt-BR" dirty="0"/>
              <a:t>; ou</a:t>
            </a:r>
            <a:endParaRPr lang="pt-BR" sz="500" dirty="0"/>
          </a:p>
          <a:p>
            <a:pPr algn="just">
              <a:buFont typeface="Wingdings" panose="05000000000000000000" pitchFamily="2" charset="2"/>
              <a:buChar char="§"/>
            </a:pPr>
            <a:r>
              <a:rPr lang="pt-BR" dirty="0"/>
              <a:t>Importação, desembarcado e desembaraçado em SP = </a:t>
            </a:r>
            <a:r>
              <a:rPr lang="pt-BR" u="sng" dirty="0"/>
              <a:t>suspensão</a:t>
            </a:r>
            <a:r>
              <a:rPr lang="pt-BR" dirty="0"/>
              <a:t>.</a:t>
            </a:r>
          </a:p>
          <a:p>
            <a:pPr algn="just">
              <a:buFont typeface="Wingdings" panose="05000000000000000000" pitchFamily="2" charset="2"/>
              <a:buChar char="§"/>
            </a:pPr>
            <a:r>
              <a:rPr lang="pt-BR" dirty="0"/>
              <a:t>Bens incluídos no Regime Especial:</a:t>
            </a:r>
          </a:p>
          <a:p>
            <a:pPr algn="just">
              <a:buFont typeface="Wingdings" panose="05000000000000000000" pitchFamily="2" charset="2"/>
              <a:buChar char="Ø"/>
            </a:pPr>
            <a:r>
              <a:rPr lang="pt-BR" dirty="0"/>
              <a:t>Matéria prima (ZROH);</a:t>
            </a:r>
          </a:p>
          <a:p>
            <a:pPr algn="just">
              <a:buFont typeface="Wingdings" panose="05000000000000000000" pitchFamily="2" charset="2"/>
              <a:buChar char="Ø"/>
            </a:pPr>
            <a:r>
              <a:rPr lang="pt-BR" dirty="0"/>
              <a:t>Material intermediário (ZINT);</a:t>
            </a:r>
          </a:p>
          <a:p>
            <a:pPr algn="just">
              <a:buFont typeface="Wingdings" panose="05000000000000000000" pitchFamily="2" charset="2"/>
              <a:buChar char="Ø"/>
            </a:pPr>
            <a:r>
              <a:rPr lang="pt-BR" dirty="0"/>
              <a:t>Embalagens (ZEMB); </a:t>
            </a:r>
          </a:p>
          <a:p>
            <a:pPr algn="just">
              <a:buFont typeface="Wingdings" panose="05000000000000000000" pitchFamily="2" charset="2"/>
              <a:buChar char="Ø"/>
            </a:pPr>
            <a:r>
              <a:rPr lang="pt-BR" dirty="0"/>
              <a:t>Aplicação: </a:t>
            </a:r>
            <a:r>
              <a:rPr lang="pt-BR" b="1" u="sng" dirty="0">
                <a:solidFill>
                  <a:srgbClr val="FF0000"/>
                </a:solidFill>
              </a:rPr>
              <a:t>Exclusivo BSP</a:t>
            </a:r>
            <a:endParaRPr lang="pt-BR" dirty="0"/>
          </a:p>
          <a:p>
            <a:pPr algn="just"/>
            <a:endParaRPr lang="pt-BR" sz="1000" dirty="0"/>
          </a:p>
          <a:p>
            <a:pPr marL="0" indent="0" algn="just">
              <a:buNone/>
            </a:pPr>
            <a:r>
              <a:rPr lang="pt-BR" sz="1800" b="1" kern="0" cap="all" dirty="0">
                <a:solidFill>
                  <a:schemeClr val="tx1"/>
                </a:solidFill>
                <a:ea typeface="MS PGothic" pitchFamily="34" charset="-128"/>
              </a:rPr>
              <a:t>Embasamento Legal:</a:t>
            </a:r>
          </a:p>
          <a:p>
            <a:pPr algn="just">
              <a:buFont typeface="Wingdings" panose="05000000000000000000" pitchFamily="2" charset="2"/>
              <a:buChar char="§"/>
            </a:pPr>
            <a:r>
              <a:rPr lang="pt-BR" dirty="0"/>
              <a:t>Benefício concedido através do Regime Especial 95.342/2020. </a:t>
            </a:r>
          </a:p>
          <a:p>
            <a:pPr marL="0" indent="0" algn="just">
              <a:buNone/>
            </a:pPr>
            <a:endParaRPr lang="pt-BR" sz="1000" b="1" kern="0" cap="all" dirty="0">
              <a:solidFill>
                <a:schemeClr val="tx1"/>
              </a:solidFill>
              <a:ea typeface="MS PGothic" pitchFamily="34" charset="-128"/>
            </a:endParaRPr>
          </a:p>
          <a:p>
            <a:pPr marL="0" indent="0" algn="just">
              <a:buNone/>
            </a:pPr>
            <a:r>
              <a:rPr lang="pt-BR" sz="1800" b="1" kern="0" cap="all" dirty="0">
                <a:solidFill>
                  <a:srgbClr val="FF0000"/>
                </a:solidFill>
                <a:ea typeface="MS PGothic" pitchFamily="34" charset="-128"/>
              </a:rPr>
              <a:t>Atenção!!!</a:t>
            </a:r>
          </a:p>
          <a:p>
            <a:pPr algn="just">
              <a:buFont typeface="Wingdings" panose="05000000000000000000" pitchFamily="2" charset="2"/>
              <a:buChar char="§"/>
            </a:pPr>
            <a:r>
              <a:rPr lang="pt-BR" dirty="0"/>
              <a:t>Para aquisições em SP necessidade de preenchimento do </a:t>
            </a:r>
            <a:r>
              <a:rPr lang="pt-BR" b="1" u="sng" dirty="0"/>
              <a:t>Termo de Adesão</a:t>
            </a:r>
            <a:r>
              <a:rPr lang="pt-BR" u="sng" dirty="0"/>
              <a:t>. </a:t>
            </a:r>
            <a:r>
              <a:rPr lang="pt-BR" dirty="0"/>
              <a:t>Este Termo deve ser preenchido e protocolado somente na primeira aquisição de cada fornecedor e produzirá efeitos no primeiro dia do mês subsequente. </a:t>
            </a:r>
          </a:p>
          <a:p>
            <a:pPr algn="just">
              <a:buFont typeface="Wingdings" panose="05000000000000000000" pitchFamily="2" charset="2"/>
              <a:buChar char="§"/>
            </a:pPr>
            <a:r>
              <a:rPr lang="pt-BR" b="1" u="sng" dirty="0"/>
              <a:t>O protocolo é de responsabilidade da Bracell.</a:t>
            </a:r>
          </a:p>
          <a:p>
            <a:pPr algn="just">
              <a:buFont typeface="Wingdings" panose="05000000000000000000" pitchFamily="2" charset="2"/>
              <a:buChar char="§"/>
            </a:pPr>
            <a:endParaRPr lang="pt-BR" sz="500" b="1" dirty="0">
              <a:solidFill>
                <a:srgbClr val="0054A4"/>
              </a:solidFill>
            </a:endParaRPr>
          </a:p>
          <a:p>
            <a:pPr algn="just">
              <a:buFont typeface="Wingdings" panose="05000000000000000000" pitchFamily="2" charset="2"/>
              <a:buChar char="§"/>
            </a:pPr>
            <a:r>
              <a:rPr lang="pt-BR" b="1" dirty="0">
                <a:solidFill>
                  <a:srgbClr val="0054A4"/>
                </a:solidFill>
              </a:rPr>
              <a:t>Validade 31/12/2026</a:t>
            </a:r>
          </a:p>
        </p:txBody>
      </p:sp>
    </p:spTree>
    <p:extLst>
      <p:ext uri="{BB962C8B-B14F-4D97-AF65-F5344CB8AC3E}">
        <p14:creationId xmlns:p14="http://schemas.microsoft.com/office/powerpoint/2010/main" val="44185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a:t>DIFERIMENTO e suspensão do ICMS – (rese)</a:t>
            </a:r>
          </a:p>
        </p:txBody>
      </p:sp>
      <p:sp>
        <p:nvSpPr>
          <p:cNvPr id="9" name="Espaço Reservado para Texto 2"/>
          <p:cNvSpPr>
            <a:spLocks noGrp="1"/>
          </p:cNvSpPr>
          <p:nvPr>
            <p:ph type="body" sz="quarter" idx="10"/>
          </p:nvPr>
        </p:nvSpPr>
        <p:spPr>
          <a:xfrm>
            <a:off x="813816" y="1205351"/>
            <a:ext cx="11073385" cy="5417128"/>
          </a:xfrm>
        </p:spPr>
        <p:txBody>
          <a:bodyPr>
            <a:noAutofit/>
          </a:bodyPr>
          <a:lstStyle/>
          <a:p>
            <a:pPr marL="0" indent="0">
              <a:buNone/>
            </a:pPr>
            <a:r>
              <a:rPr lang="pt-BR" sz="1800" b="1" kern="0" cap="all" dirty="0">
                <a:solidFill>
                  <a:schemeClr val="tx1"/>
                </a:solidFill>
                <a:ea typeface="MS PGothic" pitchFamily="34" charset="-128"/>
              </a:rPr>
              <a:t>OBSERVAÇÕES A SEREM Registradas NAS NOTAS FISCAIS</a:t>
            </a:r>
          </a:p>
          <a:p>
            <a:pPr marL="0" indent="0">
              <a:buNone/>
            </a:pPr>
            <a:endParaRPr lang="pt-BR" sz="500" b="1" kern="0" cap="all" dirty="0">
              <a:solidFill>
                <a:schemeClr val="tx1"/>
              </a:solidFill>
              <a:ea typeface="MS PGothic" pitchFamily="34" charset="-128"/>
            </a:endParaRPr>
          </a:p>
          <a:p>
            <a:pPr>
              <a:buFont typeface="Wingdings" panose="05000000000000000000" pitchFamily="2" charset="2"/>
              <a:buChar char="q"/>
            </a:pPr>
            <a:r>
              <a:rPr lang="pt-BR" sz="1700" b="1" kern="0" cap="all" dirty="0">
                <a:solidFill>
                  <a:schemeClr val="tx1"/>
                </a:solidFill>
                <a:ea typeface="MS PGothic" pitchFamily="34" charset="-128"/>
              </a:rPr>
              <a:t> NF DO FORNECEDOR</a:t>
            </a:r>
          </a:p>
          <a:p>
            <a:pPr algn="just">
              <a:buFont typeface="Wingdings" panose="05000000000000000000" pitchFamily="2" charset="2"/>
              <a:buChar char="ü"/>
            </a:pPr>
            <a:endParaRPr lang="pt-BR" sz="500" dirty="0"/>
          </a:p>
          <a:p>
            <a:pPr algn="just">
              <a:buFont typeface="Wingdings" panose="05000000000000000000" pitchFamily="2" charset="2"/>
              <a:buChar char="ü"/>
            </a:pPr>
            <a:r>
              <a:rPr lang="pt-BR" dirty="0"/>
              <a:t>Na nota fiscal de venda do fornecedor do Estado de SP deve constar o Código de Situação Tributária (CST) “</a:t>
            </a:r>
            <a:r>
              <a:rPr lang="pt-BR" b="1" dirty="0"/>
              <a:t>051 – Diferimento</a:t>
            </a:r>
            <a:r>
              <a:rPr lang="pt-BR" dirty="0"/>
              <a:t>” e nos dados adicionais: </a:t>
            </a:r>
            <a:r>
              <a:rPr lang="pt-BR" b="1" i="1" dirty="0"/>
              <a:t>o valor do ICMS diferido, </a:t>
            </a:r>
            <a:r>
              <a:rPr lang="pt-BR" i="1" dirty="0"/>
              <a:t>a título de informação,</a:t>
            </a:r>
            <a:r>
              <a:rPr lang="pt-BR" b="1" i="1" dirty="0"/>
              <a:t> </a:t>
            </a:r>
            <a:r>
              <a:rPr lang="pt-BR" i="1" dirty="0"/>
              <a:t>e a seguinte expressão:</a:t>
            </a:r>
            <a:r>
              <a:rPr lang="pt-BR" b="1" i="1" dirty="0"/>
              <a:t> “Operação amparada pelo Regime Especial Simplificado de Exportação, com diferimento do ICMS, conforme Credenciamento – Processo Eletrônico 95342/2020.</a:t>
            </a:r>
            <a:r>
              <a:rPr lang="pt-BR" i="1" dirty="0"/>
              <a:t>”</a:t>
            </a:r>
          </a:p>
          <a:p>
            <a:pPr algn="just"/>
            <a:endParaRPr lang="pt-BR" sz="500" i="1" dirty="0"/>
          </a:p>
          <a:p>
            <a:pPr>
              <a:buFont typeface="Wingdings" panose="05000000000000000000" pitchFamily="2" charset="2"/>
              <a:buChar char="q"/>
            </a:pPr>
            <a:r>
              <a:rPr lang="pt-BR" sz="1700" b="1" kern="0" cap="all" dirty="0">
                <a:solidFill>
                  <a:schemeClr val="tx1"/>
                </a:solidFill>
                <a:ea typeface="MS PGothic" pitchFamily="34" charset="-128"/>
              </a:rPr>
              <a:t> NF de importação</a:t>
            </a:r>
          </a:p>
          <a:p>
            <a:pPr>
              <a:buFont typeface="Wingdings" panose="05000000000000000000" pitchFamily="2" charset="2"/>
              <a:buChar char="q"/>
            </a:pPr>
            <a:endParaRPr lang="pt-BR" sz="500" b="1" kern="0" cap="all" dirty="0">
              <a:solidFill>
                <a:schemeClr val="tx1"/>
              </a:solidFill>
              <a:ea typeface="MS PGothic" pitchFamily="34" charset="-128"/>
            </a:endParaRPr>
          </a:p>
          <a:p>
            <a:pPr algn="just">
              <a:buFont typeface="Wingdings" panose="05000000000000000000" pitchFamily="2" charset="2"/>
              <a:buChar char="ü"/>
            </a:pPr>
            <a:r>
              <a:rPr lang="pt-BR" dirty="0"/>
              <a:t>Na nota fiscal de importação deve constar o Código de Situação Tributária (CST) “</a:t>
            </a:r>
            <a:r>
              <a:rPr lang="pt-BR" b="1" dirty="0"/>
              <a:t>150 – Suspensão</a:t>
            </a:r>
            <a:r>
              <a:rPr lang="pt-BR" dirty="0"/>
              <a:t>” e nos dados adicionais: </a:t>
            </a:r>
            <a:r>
              <a:rPr lang="pt-BR" b="1" i="1" dirty="0"/>
              <a:t>o valor do ICMS suspenso, </a:t>
            </a:r>
            <a:r>
              <a:rPr lang="pt-BR" i="1" dirty="0"/>
              <a:t>a título de informação,</a:t>
            </a:r>
            <a:r>
              <a:rPr lang="pt-BR" b="1" i="1" dirty="0"/>
              <a:t> </a:t>
            </a:r>
            <a:r>
              <a:rPr lang="pt-BR" i="1" dirty="0"/>
              <a:t>e a seguinte expressão:</a:t>
            </a:r>
            <a:r>
              <a:rPr lang="pt-BR" b="1" i="1" dirty="0"/>
              <a:t> </a:t>
            </a:r>
            <a:r>
              <a:rPr lang="pt-BR" dirty="0"/>
              <a:t>"</a:t>
            </a:r>
            <a:r>
              <a:rPr lang="pt-BR" b="1" i="1" dirty="0"/>
              <a:t> Importação amparada pelo Regime Especial Simplificado de Exportação, conforme Credenciamento – Processo Eletrônico 95342/2020</a:t>
            </a:r>
            <a:r>
              <a:rPr lang="pt-BR" i="1" dirty="0"/>
              <a:t>”.</a:t>
            </a:r>
          </a:p>
          <a:p>
            <a:pPr algn="just"/>
            <a:endParaRPr lang="pt-BR" sz="500" b="1" kern="0" cap="all" dirty="0">
              <a:solidFill>
                <a:schemeClr val="tx1"/>
              </a:solidFill>
              <a:ea typeface="MS PGothic" pitchFamily="34" charset="-128"/>
            </a:endParaRPr>
          </a:p>
          <a:p>
            <a:pPr>
              <a:buFont typeface="Wingdings" panose="05000000000000000000" pitchFamily="2" charset="2"/>
              <a:buChar char="q"/>
            </a:pPr>
            <a:r>
              <a:rPr lang="pt-BR" sz="1700" b="1" kern="0" cap="all" dirty="0">
                <a:solidFill>
                  <a:schemeClr val="tx1"/>
                </a:solidFill>
                <a:ea typeface="MS PGothic" pitchFamily="34" charset="-128"/>
              </a:rPr>
              <a:t> NF de venda da bracell</a:t>
            </a:r>
          </a:p>
          <a:p>
            <a:pPr>
              <a:buFont typeface="Wingdings" panose="05000000000000000000" pitchFamily="2" charset="2"/>
              <a:buChar char="q"/>
            </a:pPr>
            <a:endParaRPr lang="pt-BR" sz="500" b="1" kern="0" cap="all" dirty="0">
              <a:solidFill>
                <a:schemeClr val="tx1"/>
              </a:solidFill>
              <a:ea typeface="MS PGothic" pitchFamily="34" charset="-128"/>
            </a:endParaRPr>
          </a:p>
          <a:p>
            <a:pPr algn="just">
              <a:buFont typeface="Wingdings" panose="05000000000000000000" pitchFamily="2" charset="2"/>
              <a:buChar char="ü"/>
            </a:pPr>
            <a:r>
              <a:rPr lang="pt-BR" dirty="0"/>
              <a:t>Na nota fiscal de venda da Bracell (exportação ou mercado interno), deverá conter nos dados adicionais a seguinte expressão: "</a:t>
            </a:r>
            <a:r>
              <a:rPr lang="pt-BR" b="1" i="1" dirty="0"/>
              <a:t>Operação amparada pelo Regime Especial Simplificado de Exportação, conforme Credenciamento – Processo Eletrônico 95342/2020</a:t>
            </a:r>
            <a:r>
              <a:rPr lang="pt-BR" i="1" dirty="0"/>
              <a:t>”.</a:t>
            </a:r>
            <a:endParaRPr lang="pt-BR" dirty="0"/>
          </a:p>
        </p:txBody>
      </p:sp>
    </p:spTree>
    <p:extLst>
      <p:ext uri="{BB962C8B-B14F-4D97-AF65-F5344CB8AC3E}">
        <p14:creationId xmlns:p14="http://schemas.microsoft.com/office/powerpoint/2010/main" val="196883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5"/>
          <p:cNvSpPr txBox="1">
            <a:spLocks/>
          </p:cNvSpPr>
          <p:nvPr/>
        </p:nvSpPr>
        <p:spPr>
          <a:xfrm>
            <a:off x="653143" y="2063189"/>
            <a:ext cx="10555184" cy="1358884"/>
          </a:xfrm>
          <a:prstGeom prst="rect">
            <a:avLst/>
          </a:prstGeom>
        </p:spPr>
        <p:txBody>
          <a:bodyPr rtlCol="0">
            <a:normAutofit/>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buNone/>
              <a:defRPr/>
            </a:pPr>
            <a:r>
              <a:rPr lang="pt-BR" sz="6600" b="1" dirty="0"/>
              <a:t>PIS/COFINS – ICMS - IPI</a:t>
            </a:r>
          </a:p>
          <a:p>
            <a:pPr marL="0" indent="0" algn="just" fontAlgn="auto">
              <a:buNone/>
              <a:defRPr/>
            </a:pPr>
            <a:endParaRPr lang="pt-BR" sz="1600" dirty="0"/>
          </a:p>
          <a:p>
            <a:pPr algn="just" fontAlgn="auto">
              <a:defRPr/>
            </a:pPr>
            <a:endParaRPr lang="pt-BR" sz="1600" dirty="0"/>
          </a:p>
          <a:p>
            <a:pPr marL="0" indent="0" algn="just" fontAlgn="auto">
              <a:buNone/>
              <a:defRPr/>
            </a:pPr>
            <a:endParaRPr lang="pt-BR" sz="1600" dirty="0"/>
          </a:p>
        </p:txBody>
      </p:sp>
    </p:spTree>
    <p:extLst>
      <p:ext uri="{BB962C8B-B14F-4D97-AF65-F5344CB8AC3E}">
        <p14:creationId xmlns:p14="http://schemas.microsoft.com/office/powerpoint/2010/main" val="1479917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5" y="173457"/>
            <a:ext cx="1693857" cy="674915"/>
          </a:xfrm>
        </p:spPr>
        <p:txBody>
          <a:bodyPr/>
          <a:lstStyle/>
          <a:p>
            <a:r>
              <a:rPr lang="pt-BR" dirty="0" err="1"/>
              <a:t>Epe</a:t>
            </a:r>
            <a:r>
              <a:rPr lang="pt-BR" dirty="0"/>
              <a:t> - </a:t>
            </a:r>
            <a:r>
              <a:rPr lang="pt-BR" dirty="0" err="1"/>
              <a:t>ipi</a:t>
            </a:r>
            <a:r>
              <a:rPr lang="pt-BR" dirty="0"/>
              <a:t>                  </a:t>
            </a:r>
          </a:p>
        </p:txBody>
      </p:sp>
      <p:sp>
        <p:nvSpPr>
          <p:cNvPr id="17" name="Título 1"/>
          <p:cNvSpPr txBox="1">
            <a:spLocks/>
          </p:cNvSpPr>
          <p:nvPr/>
        </p:nvSpPr>
        <p:spPr>
          <a:xfrm>
            <a:off x="813816" y="1047228"/>
            <a:ext cx="7475053" cy="390156"/>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E O QUE É O BENEFÍCIO PREPONDERAMENTE EXPORTADOR NO IPI?</a:t>
            </a:r>
          </a:p>
        </p:txBody>
      </p:sp>
      <p:sp>
        <p:nvSpPr>
          <p:cNvPr id="20" name="Retângulo 19"/>
          <p:cNvSpPr/>
          <p:nvPr/>
        </p:nvSpPr>
        <p:spPr>
          <a:xfrm>
            <a:off x="2507672" y="404712"/>
            <a:ext cx="8396066" cy="369332"/>
          </a:xfrm>
          <a:prstGeom prst="rect">
            <a:avLst/>
          </a:prstGeom>
        </p:spPr>
        <p:txBody>
          <a:bodyPr wrap="square">
            <a:spAutoFit/>
          </a:bodyPr>
          <a:lstStyle/>
          <a:p>
            <a:r>
              <a:rPr lang="pt-BR" b="1" dirty="0"/>
              <a:t>Regime Especial para Empresas Exportadoras - IPI </a:t>
            </a:r>
          </a:p>
        </p:txBody>
      </p:sp>
      <p:sp>
        <p:nvSpPr>
          <p:cNvPr id="10" name="Espaço Reservado para Texto 2"/>
          <p:cNvSpPr>
            <a:spLocks noGrp="1"/>
          </p:cNvSpPr>
          <p:nvPr>
            <p:ph type="body" sz="quarter" idx="10"/>
          </p:nvPr>
        </p:nvSpPr>
        <p:spPr>
          <a:xfrm>
            <a:off x="813816" y="1568443"/>
            <a:ext cx="10881527" cy="4807326"/>
          </a:xfrm>
        </p:spPr>
        <p:txBody>
          <a:bodyPr>
            <a:noAutofit/>
          </a:bodyPr>
          <a:lstStyle/>
          <a:p>
            <a:pPr marL="0" indent="0" algn="just">
              <a:buNone/>
            </a:pPr>
            <a:r>
              <a:rPr lang="pt-BR" sz="1700" dirty="0"/>
              <a:t>É um benefício concedido pela Receita Federal às empresas que exportam mais de 50% de suas receitas totais (art. 29, § 1º, inciso II e § 3º e 4º da Lei n. 10.637/2002);</a:t>
            </a:r>
          </a:p>
          <a:p>
            <a:pPr marL="0" indent="0" algn="just">
              <a:buNone/>
            </a:pPr>
            <a:r>
              <a:rPr lang="pt-BR" sz="1700" dirty="0"/>
              <a:t>O benefício suspende a incidência do IPI para aquisições internas e importadas de:</a:t>
            </a:r>
          </a:p>
          <a:p>
            <a:pPr marL="0" indent="0" algn="just">
              <a:buNone/>
            </a:pPr>
            <a:endParaRPr lang="pt-BR" sz="100" dirty="0"/>
          </a:p>
          <a:p>
            <a:pPr algn="just">
              <a:buFont typeface="Wingdings" panose="05000000000000000000" pitchFamily="2" charset="2"/>
              <a:buChar char="§"/>
            </a:pPr>
            <a:r>
              <a:rPr lang="pt-BR" sz="1700" dirty="0"/>
              <a:t>Matéria prima (ZROH);</a:t>
            </a:r>
          </a:p>
          <a:p>
            <a:pPr algn="just">
              <a:buFont typeface="Wingdings" panose="05000000000000000000" pitchFamily="2" charset="2"/>
              <a:buChar char="§"/>
            </a:pPr>
            <a:r>
              <a:rPr lang="pt-BR" sz="1700" dirty="0"/>
              <a:t>Material intermediário (ZINT);e</a:t>
            </a:r>
          </a:p>
          <a:p>
            <a:pPr algn="just">
              <a:buFont typeface="Wingdings" panose="05000000000000000000" pitchFamily="2" charset="2"/>
              <a:buChar char="§"/>
            </a:pPr>
            <a:r>
              <a:rPr lang="pt-BR" sz="1700" dirty="0"/>
              <a:t>Material de Embalagem (ZEMB); </a:t>
            </a:r>
          </a:p>
          <a:p>
            <a:pPr algn="just">
              <a:buFont typeface="Wingdings" panose="05000000000000000000" pitchFamily="2" charset="2"/>
              <a:buChar char="§"/>
            </a:pPr>
            <a:r>
              <a:rPr lang="pt-BR" dirty="0"/>
              <a:t>Aplicação: </a:t>
            </a:r>
            <a:r>
              <a:rPr lang="pt-BR" b="1" u="sng" dirty="0">
                <a:solidFill>
                  <a:srgbClr val="FF0000"/>
                </a:solidFill>
              </a:rPr>
              <a:t>Exclusivo BSP</a:t>
            </a:r>
          </a:p>
          <a:p>
            <a:pPr algn="just">
              <a:buFont typeface="Wingdings" panose="05000000000000000000" pitchFamily="2" charset="2"/>
              <a:buChar char="§"/>
            </a:pPr>
            <a:endParaRPr lang="pt-BR" dirty="0"/>
          </a:p>
          <a:p>
            <a:pPr algn="just">
              <a:buFont typeface="Wingdings" panose="05000000000000000000" pitchFamily="2" charset="2"/>
              <a:buChar char="§"/>
            </a:pPr>
            <a:endParaRPr lang="pt-BR" dirty="0"/>
          </a:p>
          <a:p>
            <a:pPr algn="just"/>
            <a:endParaRPr lang="pt-BR" dirty="0"/>
          </a:p>
        </p:txBody>
      </p:sp>
      <p:sp>
        <p:nvSpPr>
          <p:cNvPr id="8" name="Título 1"/>
          <p:cNvSpPr txBox="1">
            <a:spLocks/>
          </p:cNvSpPr>
          <p:nvPr/>
        </p:nvSpPr>
        <p:spPr>
          <a:xfrm>
            <a:off x="778512" y="4080254"/>
            <a:ext cx="5427985" cy="441325"/>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marL="0" indent="0">
              <a:buNone/>
            </a:pPr>
            <a:r>
              <a:rPr lang="pt-BR" sz="2000" kern="0" dirty="0"/>
              <a:t>APLICAÇÃO PARA A BRACELL: </a:t>
            </a:r>
          </a:p>
        </p:txBody>
      </p:sp>
      <p:sp>
        <p:nvSpPr>
          <p:cNvPr id="11" name="Espaço Reservado para Texto 2"/>
          <p:cNvSpPr>
            <a:spLocks noGrp="1"/>
          </p:cNvSpPr>
          <p:nvPr>
            <p:ph type="body" sz="quarter" idx="10"/>
          </p:nvPr>
        </p:nvSpPr>
        <p:spPr>
          <a:xfrm>
            <a:off x="717651" y="4595907"/>
            <a:ext cx="10977692" cy="1077334"/>
          </a:xfrm>
        </p:spPr>
        <p:txBody>
          <a:bodyPr>
            <a:normAutofit/>
          </a:bodyPr>
          <a:lstStyle/>
          <a:p>
            <a:pPr marL="354013" indent="-265113" algn="just">
              <a:buFont typeface="Wingdings" panose="05000000000000000000" pitchFamily="2" charset="2"/>
              <a:buChar char="§"/>
            </a:pPr>
            <a:r>
              <a:rPr lang="pt-BR" b="1" dirty="0">
                <a:solidFill>
                  <a:srgbClr val="0054A4"/>
                </a:solidFill>
              </a:rPr>
              <a:t>Prazo para utilização indeterminado</a:t>
            </a:r>
            <a:r>
              <a:rPr lang="pt-BR" sz="1700" dirty="0"/>
              <a:t>;</a:t>
            </a:r>
          </a:p>
          <a:p>
            <a:pPr marL="354013" indent="-265113" algn="just">
              <a:buFont typeface="Wingdings" panose="05000000000000000000" pitchFamily="2" charset="2"/>
              <a:buChar char="§"/>
            </a:pPr>
            <a:r>
              <a:rPr lang="pt-BR" sz="1700" dirty="0"/>
              <a:t>NFE deve ser emitida com o CST 55 – “suspensão” e conter a descrição em dados adicionais: </a:t>
            </a:r>
            <a:r>
              <a:rPr lang="en-US" sz="1700" dirty="0"/>
              <a:t>“</a:t>
            </a:r>
            <a:r>
              <a:rPr lang="pt-BR" b="1" dirty="0"/>
              <a:t>Saída com Suspensão do IPI conforme art. 29, § 1º, Inciso II da Lei n. 10.637/2002 e ADE nº 333, publicado no D.O.U. em 06/10/2021</a:t>
            </a:r>
            <a:r>
              <a:rPr lang="en-US" sz="1700" dirty="0"/>
              <a:t>.”</a:t>
            </a:r>
            <a:endParaRPr lang="pt-BR" sz="1700" dirty="0"/>
          </a:p>
        </p:txBody>
      </p:sp>
    </p:spTree>
    <p:extLst>
      <p:ext uri="{BB962C8B-B14F-4D97-AF65-F5344CB8AC3E}">
        <p14:creationId xmlns:p14="http://schemas.microsoft.com/office/powerpoint/2010/main" val="3489337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440000" cy="674915"/>
          </a:xfrm>
        </p:spPr>
        <p:txBody>
          <a:bodyPr/>
          <a:lstStyle/>
          <a:p>
            <a:r>
              <a:rPr lang="pt-BR" dirty="0" err="1"/>
              <a:t>reidi</a:t>
            </a:r>
            <a:endParaRPr lang="pt-BR" dirty="0"/>
          </a:p>
        </p:txBody>
      </p:sp>
      <p:sp>
        <p:nvSpPr>
          <p:cNvPr id="17" name="Título 1"/>
          <p:cNvSpPr txBox="1">
            <a:spLocks/>
          </p:cNvSpPr>
          <p:nvPr/>
        </p:nvSpPr>
        <p:spPr>
          <a:xfrm>
            <a:off x="813816" y="916167"/>
            <a:ext cx="6501898" cy="590676"/>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E O QUE É O REidi?</a:t>
            </a:r>
          </a:p>
        </p:txBody>
      </p:sp>
      <p:sp>
        <p:nvSpPr>
          <p:cNvPr id="20" name="Retângulo 19"/>
          <p:cNvSpPr/>
          <p:nvPr/>
        </p:nvSpPr>
        <p:spPr>
          <a:xfrm>
            <a:off x="1898073" y="388112"/>
            <a:ext cx="9171708" cy="369332"/>
          </a:xfrm>
          <a:prstGeom prst="rect">
            <a:avLst/>
          </a:prstGeom>
        </p:spPr>
        <p:txBody>
          <a:bodyPr wrap="square">
            <a:spAutoFit/>
          </a:bodyPr>
          <a:lstStyle/>
          <a:p>
            <a:r>
              <a:rPr lang="pt-BR" b="1" dirty="0"/>
              <a:t>Regime Especial de Incentivos para o Desenvolvimento da Infra-Estrutura</a:t>
            </a:r>
          </a:p>
        </p:txBody>
      </p:sp>
      <p:sp>
        <p:nvSpPr>
          <p:cNvPr id="10" name="Espaço Reservado para Texto 2"/>
          <p:cNvSpPr>
            <a:spLocks noGrp="1"/>
          </p:cNvSpPr>
          <p:nvPr>
            <p:ph type="body" sz="quarter" idx="10"/>
          </p:nvPr>
        </p:nvSpPr>
        <p:spPr>
          <a:xfrm>
            <a:off x="813816" y="1694319"/>
            <a:ext cx="10977692" cy="4090387"/>
          </a:xfrm>
        </p:spPr>
        <p:txBody>
          <a:bodyPr>
            <a:normAutofit/>
          </a:bodyPr>
          <a:lstStyle/>
          <a:p>
            <a:pPr algn="just">
              <a:buFont typeface="Wingdings" panose="05000000000000000000" pitchFamily="2" charset="2"/>
              <a:buChar char="§"/>
            </a:pPr>
            <a:r>
              <a:rPr lang="pt-BR" sz="1800" dirty="0"/>
              <a:t>Regime Especial de Incentivos para o Desenvolvimento da Infra-Estrutura (art. 577 e seguintes da IN 1.911/2019);</a:t>
            </a:r>
          </a:p>
          <a:p>
            <a:pPr algn="just">
              <a:buFont typeface="Wingdings" panose="05000000000000000000" pitchFamily="2" charset="2"/>
              <a:buChar char="§"/>
            </a:pPr>
            <a:r>
              <a:rPr lang="pt-BR" sz="1800" u="sng" dirty="0"/>
              <a:t>Nas aquisições de bens, serviços e locações</a:t>
            </a:r>
            <a:r>
              <a:rPr lang="pt-BR" sz="1800" dirty="0"/>
              <a:t> para incorporação na obra de infra-estrutura denominada “Projeto Terminal STS14A - Porto de Santos/SP”, aprovado pela Portaria da Secretaria de Fomento, Planejamento e Parcerias do MINFRA nº 612, de 26/05/2021, haverá a </a:t>
            </a:r>
            <a:r>
              <a:rPr lang="pt-BR" sz="1800" u="sng" dirty="0"/>
              <a:t>suspensão do PIS e da COFINS</a:t>
            </a:r>
            <a:r>
              <a:rPr lang="pt-BR" sz="1800" dirty="0"/>
              <a:t>, bem como do </a:t>
            </a:r>
            <a:r>
              <a:rPr lang="pt-BR" sz="1800" u="sng" dirty="0"/>
              <a:t>PIS e da COFINS Importação</a:t>
            </a:r>
            <a:r>
              <a:rPr lang="pt-BR" sz="1800" dirty="0"/>
              <a:t>, se for o caso.</a:t>
            </a:r>
          </a:p>
          <a:p>
            <a:pPr algn="just"/>
            <a:endParaRPr lang="pt-BR" sz="1800" dirty="0"/>
          </a:p>
          <a:p>
            <a:pPr algn="just"/>
            <a:endParaRPr lang="pt-BR" sz="1800" dirty="0"/>
          </a:p>
          <a:p>
            <a:pPr algn="just"/>
            <a:endParaRPr lang="pt-BR" sz="2900" dirty="0"/>
          </a:p>
        </p:txBody>
      </p:sp>
      <p:sp>
        <p:nvSpPr>
          <p:cNvPr id="6" name="Título 1"/>
          <p:cNvSpPr txBox="1">
            <a:spLocks/>
          </p:cNvSpPr>
          <p:nvPr/>
        </p:nvSpPr>
        <p:spPr>
          <a:xfrm>
            <a:off x="813816" y="3309132"/>
            <a:ext cx="6148496" cy="465459"/>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endParaRPr lang="pt-BR" sz="2000" kern="0" dirty="0"/>
          </a:p>
          <a:p>
            <a:pPr>
              <a:lnSpc>
                <a:spcPct val="80000"/>
              </a:lnSpc>
              <a:spcBef>
                <a:spcPts val="300"/>
              </a:spcBef>
              <a:spcAft>
                <a:spcPts val="300"/>
              </a:spcAft>
              <a:buClr>
                <a:srgbClr val="A2BD30"/>
              </a:buClr>
            </a:pPr>
            <a:r>
              <a:rPr lang="pt-BR" sz="2000" kern="0" dirty="0"/>
              <a:t>Aplicação para a bracell:</a:t>
            </a:r>
          </a:p>
        </p:txBody>
      </p:sp>
      <p:sp>
        <p:nvSpPr>
          <p:cNvPr id="9" name="Espaço Reservado para Texto 2"/>
          <p:cNvSpPr>
            <a:spLocks noGrp="1"/>
          </p:cNvSpPr>
          <p:nvPr>
            <p:ph type="body" sz="quarter" idx="10"/>
          </p:nvPr>
        </p:nvSpPr>
        <p:spPr>
          <a:xfrm>
            <a:off x="813816" y="3974201"/>
            <a:ext cx="10977692" cy="1949055"/>
          </a:xfrm>
        </p:spPr>
        <p:txBody>
          <a:bodyPr>
            <a:normAutofit lnSpcReduction="10000"/>
          </a:bodyPr>
          <a:lstStyle/>
          <a:p>
            <a:pPr algn="just">
              <a:buFont typeface="Wingdings" panose="05000000000000000000" pitchFamily="2" charset="2"/>
              <a:buChar char="§"/>
            </a:pPr>
            <a:r>
              <a:rPr lang="pt-BR" sz="1800" dirty="0"/>
              <a:t>Aquisições no mercado interno e importação;</a:t>
            </a:r>
          </a:p>
          <a:p>
            <a:pPr algn="just">
              <a:buFont typeface="Wingdings" panose="05000000000000000000" pitchFamily="2" charset="2"/>
              <a:buChar char="§"/>
            </a:pPr>
            <a:r>
              <a:rPr lang="pt-BR" sz="1800" u="sng" dirty="0"/>
              <a:t>Apenas para fornecedores optantes pelo lucro real (alíquota 9,25%)</a:t>
            </a:r>
            <a:r>
              <a:rPr lang="pt-BR" sz="1800" dirty="0"/>
              <a:t>;</a:t>
            </a:r>
          </a:p>
          <a:p>
            <a:pPr algn="just">
              <a:buFont typeface="Wingdings" panose="05000000000000000000" pitchFamily="2" charset="2"/>
              <a:buChar char="§"/>
            </a:pPr>
            <a:r>
              <a:rPr lang="pt-BR" b="1" dirty="0">
                <a:solidFill>
                  <a:srgbClr val="0054A4"/>
                </a:solidFill>
              </a:rPr>
              <a:t>Validade: 08/11/2026</a:t>
            </a:r>
            <a:r>
              <a:rPr lang="pt-BR" sz="1800" dirty="0"/>
              <a:t>;</a:t>
            </a:r>
          </a:p>
          <a:p>
            <a:pPr algn="just">
              <a:buFont typeface="Wingdings" panose="05000000000000000000" pitchFamily="2" charset="2"/>
              <a:buChar char="§"/>
            </a:pPr>
            <a:r>
              <a:rPr lang="pt-BR" sz="1800" dirty="0"/>
              <a:t>NFE/NFS deve ser emitida com o CST 09 – “Suspensão”  e conter a descrição nos dados adicionais: </a:t>
            </a:r>
            <a:r>
              <a:rPr lang="pt-BR" sz="1800" i="1" dirty="0"/>
              <a:t>"</a:t>
            </a:r>
            <a:r>
              <a:rPr lang="pt-BR" sz="1800" b="1" i="1" dirty="0"/>
              <a:t>Saída com Suspensão do PIS/COFINS conforme ADE nº 354, publicado no D.O.U. em 08/11/2021. Empresa habilitada ao REIDI</a:t>
            </a:r>
            <a:r>
              <a:rPr lang="pt-BR" sz="1800" i="1" dirty="0"/>
              <a:t>”.</a:t>
            </a:r>
          </a:p>
        </p:txBody>
      </p:sp>
    </p:spTree>
    <p:extLst>
      <p:ext uri="{BB962C8B-B14F-4D97-AF65-F5344CB8AC3E}">
        <p14:creationId xmlns:p14="http://schemas.microsoft.com/office/powerpoint/2010/main" val="121571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946801" cy="674915"/>
          </a:xfrm>
        </p:spPr>
        <p:txBody>
          <a:bodyPr/>
          <a:lstStyle/>
          <a:p>
            <a:r>
              <a:rPr lang="pt-BR" dirty="0"/>
              <a:t>REPORTO </a:t>
            </a:r>
          </a:p>
        </p:txBody>
      </p:sp>
      <p:sp>
        <p:nvSpPr>
          <p:cNvPr id="17" name="Título 1"/>
          <p:cNvSpPr txBox="1">
            <a:spLocks/>
          </p:cNvSpPr>
          <p:nvPr/>
        </p:nvSpPr>
        <p:spPr>
          <a:xfrm>
            <a:off x="813816" y="916167"/>
            <a:ext cx="6501898" cy="590676"/>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E O QUE É O REPORTO?</a:t>
            </a:r>
          </a:p>
        </p:txBody>
      </p:sp>
      <p:sp>
        <p:nvSpPr>
          <p:cNvPr id="20" name="Retângulo 19"/>
          <p:cNvSpPr/>
          <p:nvPr/>
        </p:nvSpPr>
        <p:spPr>
          <a:xfrm>
            <a:off x="2577736" y="388112"/>
            <a:ext cx="8810699" cy="646331"/>
          </a:xfrm>
          <a:prstGeom prst="rect">
            <a:avLst/>
          </a:prstGeom>
        </p:spPr>
        <p:txBody>
          <a:bodyPr wrap="square">
            <a:spAutoFit/>
          </a:bodyPr>
          <a:lstStyle/>
          <a:p>
            <a:r>
              <a:rPr lang="pt-BR" b="1" dirty="0"/>
              <a:t>Regime Tributário para Incentivo à Modernização e à Ampliação da Estrutura Portuária</a:t>
            </a:r>
          </a:p>
        </p:txBody>
      </p:sp>
      <p:sp>
        <p:nvSpPr>
          <p:cNvPr id="10" name="Espaço Reservado para Texto 2"/>
          <p:cNvSpPr>
            <a:spLocks noGrp="1"/>
          </p:cNvSpPr>
          <p:nvPr>
            <p:ph type="body" sz="quarter" idx="10"/>
          </p:nvPr>
        </p:nvSpPr>
        <p:spPr>
          <a:xfrm>
            <a:off x="813816" y="1485308"/>
            <a:ext cx="10977692" cy="2163583"/>
          </a:xfrm>
        </p:spPr>
        <p:txBody>
          <a:bodyPr>
            <a:normAutofit fontScale="92500" lnSpcReduction="20000"/>
          </a:bodyPr>
          <a:lstStyle/>
          <a:p>
            <a:pPr algn="just"/>
            <a:r>
              <a:rPr lang="pt-BR" sz="1800" dirty="0"/>
              <a:t>Regime Especial de Aquisição máquinas, equipamentos, peças de reposição e outros bens destinados ao Projeto Terminal STS14A - Porto de Santos/SP;</a:t>
            </a:r>
          </a:p>
          <a:p>
            <a:pPr algn="just"/>
            <a:r>
              <a:rPr lang="pt-BR" sz="1800" dirty="0"/>
              <a:t>Benefício &gt;&gt; suspensão de PIS/COFINS, IPI e II (este último somente para bens sem similar nacional - ex-tarifário);</a:t>
            </a:r>
          </a:p>
          <a:p>
            <a:pPr algn="just"/>
            <a:r>
              <a:rPr lang="pt-BR" sz="1800" dirty="0"/>
              <a:t>Benefício &gt;&gt; isenção de ICMS conf. Art. 116 do Anexo I do RICMS/SP (também ex-tarifário no caso de importação);</a:t>
            </a:r>
          </a:p>
          <a:p>
            <a:pPr algn="just"/>
            <a:r>
              <a:rPr lang="pt-BR" sz="1900" dirty="0"/>
              <a:t>Máquinas, equipamentos e peças incluídas no benefício: Lista de </a:t>
            </a:r>
            <a:r>
              <a:rPr lang="pt-BR" sz="1900" dirty="0" err="1"/>
              <a:t>NCM’s</a:t>
            </a:r>
            <a:r>
              <a:rPr lang="pt-BR" sz="1900" dirty="0"/>
              <a:t> do Decreto n. 6.582/2008 e Convênios ICMS n. 28/2005 e 03/2006.</a:t>
            </a:r>
          </a:p>
          <a:p>
            <a:pPr algn="just"/>
            <a:r>
              <a:rPr lang="pt-BR" sz="1900" u="sng" dirty="0"/>
              <a:t>Obs: PIS/COFINS mais vantajoso utilizar o REIDI, pois não há lista restritiva de bens e serviços estão inclusos no benefício.</a:t>
            </a:r>
          </a:p>
          <a:p>
            <a:pPr algn="just"/>
            <a:endParaRPr lang="pt-BR" sz="1800" dirty="0"/>
          </a:p>
          <a:p>
            <a:pPr algn="just"/>
            <a:endParaRPr lang="pt-BR" sz="2900" dirty="0"/>
          </a:p>
        </p:txBody>
      </p:sp>
      <p:sp>
        <p:nvSpPr>
          <p:cNvPr id="6" name="Título 1"/>
          <p:cNvSpPr txBox="1">
            <a:spLocks/>
          </p:cNvSpPr>
          <p:nvPr/>
        </p:nvSpPr>
        <p:spPr>
          <a:xfrm>
            <a:off x="813816" y="3584654"/>
            <a:ext cx="6148496" cy="465459"/>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Aplicação para a bracell:</a:t>
            </a:r>
          </a:p>
        </p:txBody>
      </p:sp>
      <p:sp>
        <p:nvSpPr>
          <p:cNvPr id="9" name="Espaço Reservado para Texto 2"/>
          <p:cNvSpPr>
            <a:spLocks noGrp="1"/>
          </p:cNvSpPr>
          <p:nvPr>
            <p:ph type="body" sz="quarter" idx="10"/>
          </p:nvPr>
        </p:nvSpPr>
        <p:spPr>
          <a:xfrm>
            <a:off x="813816" y="4050113"/>
            <a:ext cx="10977692" cy="2420364"/>
          </a:xfrm>
        </p:spPr>
        <p:txBody>
          <a:bodyPr>
            <a:normAutofit lnSpcReduction="10000"/>
          </a:bodyPr>
          <a:lstStyle/>
          <a:p>
            <a:pPr algn="just">
              <a:buFont typeface="Wingdings" panose="05000000000000000000" pitchFamily="2" charset="2"/>
              <a:buChar char="§"/>
            </a:pPr>
            <a:r>
              <a:rPr lang="pt-BR" sz="1800" dirty="0"/>
              <a:t>Apenas para fornecedores optantes pelo lucro real (alíquota 9,25%) quanto ao PIS/COFINS;</a:t>
            </a:r>
          </a:p>
          <a:p>
            <a:pPr algn="just">
              <a:buFont typeface="Wingdings" panose="05000000000000000000" pitchFamily="2" charset="2"/>
              <a:buChar char="§"/>
            </a:pPr>
            <a:r>
              <a:rPr lang="pt-BR" sz="1800" b="1" dirty="0">
                <a:solidFill>
                  <a:srgbClr val="0054A4"/>
                </a:solidFill>
              </a:rPr>
              <a:t>Validade: 31/12/2028</a:t>
            </a:r>
            <a:r>
              <a:rPr lang="pt-BR" sz="1800" dirty="0"/>
              <a:t>;</a:t>
            </a:r>
          </a:p>
          <a:p>
            <a:pPr algn="just">
              <a:buFont typeface="Wingdings" panose="05000000000000000000" pitchFamily="2" charset="2"/>
              <a:buChar char="§"/>
            </a:pPr>
            <a:r>
              <a:rPr lang="pt-BR" dirty="0"/>
              <a:t>NFE deve ser emitida com o CST 09 – “Suspensão”  e conter a descrição nos dados adicionais: </a:t>
            </a:r>
            <a:r>
              <a:rPr lang="pt-BR" i="1" dirty="0"/>
              <a:t>"</a:t>
            </a:r>
            <a:r>
              <a:rPr lang="pt-BR" b="1" i="1" dirty="0"/>
              <a:t>Venda efetuada com suspensão da exigência da Contribuição para o PIS/Pasep e Cofins, ADE Nº 44, de 11 de janeiro de 2024</a:t>
            </a:r>
            <a:r>
              <a:rPr lang="pt-BR" i="1" dirty="0"/>
              <a:t>”.</a:t>
            </a:r>
          </a:p>
          <a:p>
            <a:pPr algn="just">
              <a:buFont typeface="Wingdings" panose="05000000000000000000" pitchFamily="2" charset="2"/>
              <a:buChar char="§"/>
            </a:pPr>
            <a:r>
              <a:rPr lang="pt-BR" dirty="0"/>
              <a:t>NFE deve ser emitida com o CST 55 – “Suspensão”  e conter a descrição nos dados adicionais: </a:t>
            </a:r>
            <a:r>
              <a:rPr lang="pt-BR" i="1" dirty="0"/>
              <a:t>"</a:t>
            </a:r>
            <a:r>
              <a:rPr lang="pt-BR" b="1" i="1" dirty="0"/>
              <a:t>Venda efetuada com suspensão da exigência do IPI, ADE Nº 44, de 11 de janeiro de 2024</a:t>
            </a:r>
            <a:r>
              <a:rPr lang="pt-BR" i="1" dirty="0"/>
              <a:t>”.</a:t>
            </a:r>
          </a:p>
          <a:p>
            <a:pPr algn="just">
              <a:buFont typeface="Wingdings" panose="05000000000000000000" pitchFamily="2" charset="2"/>
              <a:buChar char="§"/>
            </a:pPr>
            <a:r>
              <a:rPr lang="pt-BR" dirty="0"/>
              <a:t>NFE deve ser emitida com o CST 40 – “Isenção”  e conter a descrição nos dados adicionais: </a:t>
            </a:r>
            <a:r>
              <a:rPr lang="pt-BR" i="1" dirty="0"/>
              <a:t>“</a:t>
            </a:r>
            <a:r>
              <a:rPr lang="pt-BR" b="1" i="1" dirty="0"/>
              <a:t>Isenção de ICMS conf. Anexo I, art. 116 do RICMS/SP, ADE Nº 44, de 11 de janeiro de 2024</a:t>
            </a:r>
            <a:r>
              <a:rPr lang="pt-BR" i="1" dirty="0"/>
              <a:t>”.</a:t>
            </a:r>
          </a:p>
          <a:p>
            <a:pPr marL="0" indent="0" algn="just">
              <a:buNone/>
            </a:pPr>
            <a:endParaRPr lang="pt-BR" sz="1800" i="1" dirty="0"/>
          </a:p>
          <a:p>
            <a:pPr algn="just">
              <a:buFont typeface="Wingdings" panose="05000000000000000000" pitchFamily="2" charset="2"/>
              <a:buChar char="§"/>
            </a:pPr>
            <a:endParaRPr lang="pt-BR" sz="1800" i="1" dirty="0"/>
          </a:p>
        </p:txBody>
      </p:sp>
    </p:spTree>
    <p:extLst>
      <p:ext uri="{BB962C8B-B14F-4D97-AF65-F5344CB8AC3E}">
        <p14:creationId xmlns:p14="http://schemas.microsoft.com/office/powerpoint/2010/main" val="157840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576995" cy="674915"/>
          </a:xfrm>
        </p:spPr>
        <p:txBody>
          <a:bodyPr/>
          <a:lstStyle/>
          <a:p>
            <a:r>
              <a:rPr lang="pt-BR" dirty="0"/>
              <a:t>DRAWBACK SUSPENSÃO </a:t>
            </a:r>
          </a:p>
        </p:txBody>
      </p:sp>
      <p:sp>
        <p:nvSpPr>
          <p:cNvPr id="17" name="Título 1"/>
          <p:cNvSpPr txBox="1">
            <a:spLocks/>
          </p:cNvSpPr>
          <p:nvPr/>
        </p:nvSpPr>
        <p:spPr>
          <a:xfrm>
            <a:off x="813816" y="916167"/>
            <a:ext cx="6501898" cy="590676"/>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E O QUE É O DRAWBACK SUSPENSÃO?</a:t>
            </a:r>
          </a:p>
        </p:txBody>
      </p:sp>
      <p:sp>
        <p:nvSpPr>
          <p:cNvPr id="10" name="Espaço Reservado para Texto 2"/>
          <p:cNvSpPr>
            <a:spLocks noGrp="1"/>
          </p:cNvSpPr>
          <p:nvPr>
            <p:ph type="body" sz="quarter" idx="10"/>
          </p:nvPr>
        </p:nvSpPr>
        <p:spPr>
          <a:xfrm>
            <a:off x="813816" y="1485308"/>
            <a:ext cx="10977692" cy="1815241"/>
          </a:xfrm>
        </p:spPr>
        <p:txBody>
          <a:bodyPr>
            <a:normAutofit fontScale="92500" lnSpcReduction="10000"/>
          </a:bodyPr>
          <a:lstStyle/>
          <a:p>
            <a:pPr algn="just"/>
            <a:r>
              <a:rPr lang="pt-BR" sz="1800" dirty="0"/>
              <a:t>Regime Especial de importação de insumos previamente estabelecidos em Ato Concessório (AC), com o objetivo de  desonerar as empresas exportadoras brasileiras;</a:t>
            </a:r>
          </a:p>
          <a:p>
            <a:pPr algn="just"/>
            <a:r>
              <a:rPr lang="pt-BR" sz="1800" dirty="0"/>
              <a:t>Benefício &gt;&gt; Importação com suspensão de PIS/COFINS, IPI, ICMS e II;</a:t>
            </a:r>
          </a:p>
          <a:p>
            <a:pPr algn="just"/>
            <a:r>
              <a:rPr lang="pt-BR" sz="1800" dirty="0"/>
              <a:t>Para aprovação do Ato Concessório necessário firmar “Compromisso de Exportação” de uma certa quantidade de toneladas de celulose.</a:t>
            </a:r>
          </a:p>
          <a:p>
            <a:pPr algn="just"/>
            <a:r>
              <a:rPr lang="pt-BR" sz="1800" dirty="0"/>
              <a:t>Aplicação: </a:t>
            </a:r>
            <a:r>
              <a:rPr lang="pt-BR" sz="1800" b="1" u="sng" dirty="0">
                <a:solidFill>
                  <a:srgbClr val="FF0000"/>
                </a:solidFill>
              </a:rPr>
              <a:t>Exclusivo BSP</a:t>
            </a:r>
          </a:p>
          <a:p>
            <a:pPr algn="just"/>
            <a:endParaRPr lang="pt-BR" sz="1800" dirty="0"/>
          </a:p>
        </p:txBody>
      </p:sp>
      <p:sp>
        <p:nvSpPr>
          <p:cNvPr id="6" name="Título 1"/>
          <p:cNvSpPr txBox="1">
            <a:spLocks/>
          </p:cNvSpPr>
          <p:nvPr/>
        </p:nvSpPr>
        <p:spPr>
          <a:xfrm>
            <a:off x="813816" y="3157937"/>
            <a:ext cx="6148496" cy="465459"/>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ct val="90000"/>
              </a:lnSpc>
              <a:spcBef>
                <a:spcPct val="0"/>
              </a:spcBef>
              <a:spcAft>
                <a:spcPct val="0"/>
              </a:spcAft>
              <a:defRPr lang="pt-BR" sz="3200" b="1" i="0" cap="all" baseline="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pPr>
              <a:lnSpc>
                <a:spcPct val="80000"/>
              </a:lnSpc>
              <a:spcBef>
                <a:spcPts val="300"/>
              </a:spcBef>
              <a:spcAft>
                <a:spcPts val="300"/>
              </a:spcAft>
              <a:buClr>
                <a:srgbClr val="A2BD30"/>
              </a:buClr>
            </a:pPr>
            <a:r>
              <a:rPr lang="pt-BR" sz="2000" kern="0" dirty="0"/>
              <a:t>Aplicação para a bracell:</a:t>
            </a:r>
          </a:p>
        </p:txBody>
      </p:sp>
      <p:sp>
        <p:nvSpPr>
          <p:cNvPr id="9" name="Espaço Reservado para Texto 2"/>
          <p:cNvSpPr>
            <a:spLocks noGrp="1"/>
          </p:cNvSpPr>
          <p:nvPr>
            <p:ph type="body" sz="quarter" idx="10"/>
          </p:nvPr>
        </p:nvSpPr>
        <p:spPr>
          <a:xfrm>
            <a:off x="813816" y="3788858"/>
            <a:ext cx="10977692" cy="2707735"/>
          </a:xfrm>
        </p:spPr>
        <p:txBody>
          <a:bodyPr>
            <a:normAutofit/>
          </a:bodyPr>
          <a:lstStyle/>
          <a:p>
            <a:pPr algn="just">
              <a:buFont typeface="Wingdings" panose="05000000000000000000" pitchFamily="2" charset="2"/>
              <a:buChar char="§"/>
            </a:pPr>
            <a:r>
              <a:rPr lang="pt-BR" sz="1800" b="1" dirty="0">
                <a:solidFill>
                  <a:srgbClr val="0054A4"/>
                </a:solidFill>
              </a:rPr>
              <a:t>Validade: 27/12/2025</a:t>
            </a:r>
            <a:r>
              <a:rPr lang="pt-BR" sz="1800" dirty="0"/>
              <a:t>;</a:t>
            </a:r>
          </a:p>
          <a:p>
            <a:pPr algn="just">
              <a:buFont typeface="Wingdings" panose="05000000000000000000" pitchFamily="2" charset="2"/>
              <a:buChar char="§"/>
            </a:pPr>
            <a:r>
              <a:rPr lang="pt-BR" sz="1800" dirty="0"/>
              <a:t>NFE de importação deve ser emitida com o </a:t>
            </a:r>
            <a:r>
              <a:rPr lang="pt-BR" sz="1800" u="sng" dirty="0"/>
              <a:t>CFOP 3.127</a:t>
            </a:r>
            <a:r>
              <a:rPr lang="pt-BR" sz="1800" dirty="0"/>
              <a:t>, CST 09 (PIS/COFINS) 55 (IPI) e 50 (ICMS) e conter a descrição nos dados adicionais: </a:t>
            </a:r>
            <a:r>
              <a:rPr lang="pt-BR" sz="1800" i="1" dirty="0"/>
              <a:t>“</a:t>
            </a:r>
            <a:r>
              <a:rPr lang="pt-BR" sz="1800" b="1" i="1" dirty="0"/>
              <a:t>Importação efetuada sob o Regime Drawback Suspensão, Ato Concessório </a:t>
            </a:r>
            <a:r>
              <a:rPr lang="pt-BR" sz="1800" b="1" i="1" dirty="0" err="1"/>
              <a:t>xxx</a:t>
            </a:r>
            <a:r>
              <a:rPr lang="pt-BR" sz="1800" i="1" dirty="0"/>
              <a:t>”.</a:t>
            </a:r>
          </a:p>
          <a:p>
            <a:pPr algn="just">
              <a:buFont typeface="Wingdings" panose="05000000000000000000" pitchFamily="2" charset="2"/>
              <a:buChar char="§"/>
            </a:pPr>
            <a:r>
              <a:rPr lang="pt-BR" sz="1800" dirty="0"/>
              <a:t>Declaração de Importação (DI) deve vincular à importação ao AC.</a:t>
            </a:r>
          </a:p>
          <a:p>
            <a:pPr algn="just">
              <a:buFont typeface="Wingdings" panose="05000000000000000000" pitchFamily="2" charset="2"/>
              <a:buChar char="§"/>
            </a:pPr>
            <a:r>
              <a:rPr lang="pt-BR" sz="1800" dirty="0"/>
              <a:t>NFE de Exportação deve ser emitida com </a:t>
            </a:r>
            <a:r>
              <a:rPr lang="pt-BR" sz="1800" u="sng" dirty="0"/>
              <a:t>CFOP 7.127</a:t>
            </a:r>
            <a:r>
              <a:rPr lang="pt-BR" sz="1800" dirty="0"/>
              <a:t>, preencher o campo com o número do AC e conter a descrição nos dados adicionais: </a:t>
            </a:r>
            <a:r>
              <a:rPr lang="pt-BR" sz="1800" i="1" dirty="0"/>
              <a:t>“</a:t>
            </a:r>
            <a:r>
              <a:rPr lang="pt-BR" sz="1800" b="1" i="1" dirty="0"/>
              <a:t>Exportação efetuada sob o Regime Drawback Suspensão, Ato Concessório </a:t>
            </a:r>
            <a:r>
              <a:rPr lang="pt-BR" sz="1800" b="1" i="1" dirty="0" err="1"/>
              <a:t>xxx</a:t>
            </a:r>
            <a:r>
              <a:rPr lang="pt-BR" sz="1800" i="1" dirty="0"/>
              <a:t>”.</a:t>
            </a:r>
          </a:p>
          <a:p>
            <a:pPr algn="just">
              <a:buFont typeface="Wingdings" panose="05000000000000000000" pitchFamily="2" charset="2"/>
              <a:buChar char="§"/>
            </a:pPr>
            <a:r>
              <a:rPr lang="pt-BR" sz="1800" dirty="0"/>
              <a:t>Declaração Única de Exportação (DU-E) deve vincular a venda ao AC.</a:t>
            </a:r>
          </a:p>
          <a:p>
            <a:pPr marL="0" indent="0" algn="just">
              <a:buNone/>
            </a:pPr>
            <a:endParaRPr lang="pt-BR" sz="1800" i="1" dirty="0"/>
          </a:p>
          <a:p>
            <a:pPr algn="just">
              <a:buFont typeface="Wingdings" panose="05000000000000000000" pitchFamily="2" charset="2"/>
              <a:buChar char="§"/>
            </a:pPr>
            <a:endParaRPr lang="pt-BR" sz="1800" dirty="0"/>
          </a:p>
          <a:p>
            <a:pPr marL="0" indent="0" algn="just">
              <a:buNone/>
            </a:pPr>
            <a:endParaRPr lang="pt-BR" sz="1800" i="1" dirty="0"/>
          </a:p>
          <a:p>
            <a:pPr algn="just">
              <a:buFont typeface="Wingdings" panose="05000000000000000000" pitchFamily="2" charset="2"/>
              <a:buChar char="§"/>
            </a:pPr>
            <a:endParaRPr lang="pt-BR" sz="1800" i="1" dirty="0"/>
          </a:p>
        </p:txBody>
      </p:sp>
    </p:spTree>
    <p:extLst>
      <p:ext uri="{BB962C8B-B14F-4D97-AF65-F5344CB8AC3E}">
        <p14:creationId xmlns:p14="http://schemas.microsoft.com/office/powerpoint/2010/main" val="2930494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p:cNvSpPr>
            <a:spLocks noGrp="1"/>
          </p:cNvSpPr>
          <p:nvPr>
            <p:ph type="title"/>
          </p:nvPr>
        </p:nvSpPr>
        <p:spPr>
          <a:xfrm>
            <a:off x="813816" y="173457"/>
            <a:ext cx="10576995" cy="674915"/>
          </a:xfrm>
        </p:spPr>
        <p:txBody>
          <a:bodyPr/>
          <a:lstStyle/>
          <a:p>
            <a:r>
              <a:rPr lang="pt-BR" dirty="0"/>
              <a:t>DRAWBACK SUSPENSÃO </a:t>
            </a:r>
          </a:p>
        </p:txBody>
      </p:sp>
      <p:pic>
        <p:nvPicPr>
          <p:cNvPr id="2" name="Imagem 1"/>
          <p:cNvPicPr>
            <a:picLocks noChangeAspect="1"/>
          </p:cNvPicPr>
          <p:nvPr/>
        </p:nvPicPr>
        <p:blipFill>
          <a:blip r:embed="rId2"/>
          <a:stretch>
            <a:fillRect/>
          </a:stretch>
        </p:blipFill>
        <p:spPr>
          <a:xfrm>
            <a:off x="883131" y="1712336"/>
            <a:ext cx="9156791" cy="512780"/>
          </a:xfrm>
          <a:prstGeom prst="rect">
            <a:avLst/>
          </a:prstGeom>
        </p:spPr>
      </p:pic>
      <p:pic>
        <p:nvPicPr>
          <p:cNvPr id="4" name="Imagem 3"/>
          <p:cNvPicPr>
            <a:picLocks noChangeAspect="1"/>
          </p:cNvPicPr>
          <p:nvPr/>
        </p:nvPicPr>
        <p:blipFill>
          <a:blip r:embed="rId3"/>
          <a:stretch>
            <a:fillRect/>
          </a:stretch>
        </p:blipFill>
        <p:spPr>
          <a:xfrm>
            <a:off x="883132" y="2395930"/>
            <a:ext cx="9156790" cy="702736"/>
          </a:xfrm>
          <a:prstGeom prst="rect">
            <a:avLst/>
          </a:prstGeom>
        </p:spPr>
      </p:pic>
      <p:pic>
        <p:nvPicPr>
          <p:cNvPr id="8" name="Imagem 7"/>
          <p:cNvPicPr>
            <a:picLocks noChangeAspect="1"/>
          </p:cNvPicPr>
          <p:nvPr/>
        </p:nvPicPr>
        <p:blipFill>
          <a:blip r:embed="rId4"/>
          <a:stretch>
            <a:fillRect/>
          </a:stretch>
        </p:blipFill>
        <p:spPr>
          <a:xfrm>
            <a:off x="883131" y="1041096"/>
            <a:ext cx="5667375" cy="590550"/>
          </a:xfrm>
          <a:prstGeom prst="rect">
            <a:avLst/>
          </a:prstGeom>
        </p:spPr>
      </p:pic>
      <p:pic>
        <p:nvPicPr>
          <p:cNvPr id="14" name="Imagem 13"/>
          <p:cNvPicPr>
            <a:picLocks noChangeAspect="1"/>
          </p:cNvPicPr>
          <p:nvPr/>
        </p:nvPicPr>
        <p:blipFill>
          <a:blip r:embed="rId5"/>
          <a:stretch>
            <a:fillRect/>
          </a:stretch>
        </p:blipFill>
        <p:spPr>
          <a:xfrm>
            <a:off x="883130" y="3273903"/>
            <a:ext cx="5667375" cy="590550"/>
          </a:xfrm>
          <a:prstGeom prst="rect">
            <a:avLst/>
          </a:prstGeom>
        </p:spPr>
      </p:pic>
      <p:pic>
        <p:nvPicPr>
          <p:cNvPr id="15" name="Imagem 14"/>
          <p:cNvPicPr>
            <a:picLocks noChangeAspect="1"/>
          </p:cNvPicPr>
          <p:nvPr/>
        </p:nvPicPr>
        <p:blipFill>
          <a:blip r:embed="rId6"/>
          <a:stretch>
            <a:fillRect/>
          </a:stretch>
        </p:blipFill>
        <p:spPr>
          <a:xfrm>
            <a:off x="883131" y="3937340"/>
            <a:ext cx="9226107" cy="516662"/>
          </a:xfrm>
          <a:prstGeom prst="rect">
            <a:avLst/>
          </a:prstGeom>
        </p:spPr>
      </p:pic>
      <p:pic>
        <p:nvPicPr>
          <p:cNvPr id="12" name="Imagem 11"/>
          <p:cNvPicPr>
            <a:picLocks noChangeAspect="1"/>
          </p:cNvPicPr>
          <p:nvPr/>
        </p:nvPicPr>
        <p:blipFill>
          <a:blip r:embed="rId7"/>
          <a:stretch>
            <a:fillRect/>
          </a:stretch>
        </p:blipFill>
        <p:spPr>
          <a:xfrm>
            <a:off x="883131" y="4609958"/>
            <a:ext cx="9226107" cy="688883"/>
          </a:xfrm>
          <a:prstGeom prst="rect">
            <a:avLst/>
          </a:prstGeom>
        </p:spPr>
      </p:pic>
    </p:spTree>
    <p:extLst>
      <p:ext uri="{BB962C8B-B14F-4D97-AF65-F5344CB8AC3E}">
        <p14:creationId xmlns:p14="http://schemas.microsoft.com/office/powerpoint/2010/main" val="426658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idx="4294967295"/>
          </p:nvPr>
        </p:nvSpPr>
        <p:spPr>
          <a:xfrm>
            <a:off x="5843462" y="2566950"/>
            <a:ext cx="5565654" cy="1130156"/>
          </a:xfrm>
        </p:spPr>
        <p:txBody>
          <a:bodyPr>
            <a:normAutofit/>
          </a:bodyPr>
          <a:lstStyle/>
          <a:p>
            <a:pPr algn="r"/>
            <a:r>
              <a:rPr lang="en-US" sz="3600" dirty="0">
                <a:solidFill>
                  <a:schemeClr val="bg1"/>
                </a:solidFill>
              </a:rPr>
              <a:t>OBRIGADO</a:t>
            </a:r>
          </a:p>
        </p:txBody>
      </p:sp>
      <p:cxnSp>
        <p:nvCxnSpPr>
          <p:cNvPr id="4" name="Conector reto 3"/>
          <p:cNvCxnSpPr/>
          <p:nvPr/>
        </p:nvCxnSpPr>
        <p:spPr>
          <a:xfrm>
            <a:off x="6477000" y="2918750"/>
            <a:ext cx="479876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5677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pPr eaLnBrk="1" fontAlgn="auto" hangingPunct="1">
              <a:spcAft>
                <a:spcPts val="0"/>
              </a:spcAft>
              <a:defRPr/>
            </a:pPr>
            <a:r>
              <a:rPr lang="pt-BR" dirty="0"/>
              <a:t>PIS/COFINS – O que gera direito ao crédito?</a:t>
            </a:r>
          </a:p>
        </p:txBody>
      </p:sp>
      <p:sp>
        <p:nvSpPr>
          <p:cNvPr id="4" name="Espaço Reservado para Texto 5"/>
          <p:cNvSpPr txBox="1">
            <a:spLocks/>
          </p:cNvSpPr>
          <p:nvPr/>
        </p:nvSpPr>
        <p:spPr>
          <a:xfrm>
            <a:off x="805543" y="1536716"/>
            <a:ext cx="4680000" cy="4032000"/>
          </a:xfrm>
          <a:prstGeom prst="rect">
            <a:avLst/>
          </a:prstGeom>
        </p:spPr>
        <p:txBody>
          <a:bodyPr rtlCol="0">
            <a:normAutofit fontScale="92500" lnSpcReduction="10000"/>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defRPr/>
            </a:pPr>
            <a:r>
              <a:rPr lang="pt-BR" sz="2000" dirty="0"/>
              <a:t>Bens e serviços, utilizados como insumo na </a:t>
            </a:r>
            <a:r>
              <a:rPr lang="pt-BR" sz="2000" b="1" u="sng" dirty="0"/>
              <a:t>produção</a:t>
            </a:r>
            <a:r>
              <a:rPr lang="pt-BR" sz="2000" dirty="0"/>
              <a:t> de bens/produtos destinados à venda, inclusive combustíveis e lubrificantes. Obs: </a:t>
            </a:r>
            <a:r>
              <a:rPr lang="pt-BR" sz="2000" u="sng" dirty="0"/>
              <a:t>para PIS/COFINS não se trata apenas de matéria-prima, material intermediário e material de embalagem;</a:t>
            </a:r>
          </a:p>
          <a:p>
            <a:pPr algn="just" fontAlgn="auto">
              <a:defRPr/>
            </a:pPr>
            <a:endParaRPr lang="pt-BR" sz="2000" dirty="0"/>
          </a:p>
          <a:p>
            <a:pPr algn="just" fontAlgn="auto">
              <a:defRPr/>
            </a:pPr>
            <a:r>
              <a:rPr lang="pt-BR" sz="2000" dirty="0"/>
              <a:t>Energia elétrica, consumidas na </a:t>
            </a:r>
            <a:r>
              <a:rPr lang="pt-BR" sz="2000" b="1" u="sng" dirty="0"/>
              <a:t>atividade</a:t>
            </a:r>
            <a:r>
              <a:rPr lang="pt-BR" sz="2000" dirty="0"/>
              <a:t> da empresa;</a:t>
            </a:r>
          </a:p>
          <a:p>
            <a:pPr algn="just" fontAlgn="auto">
              <a:defRPr/>
            </a:pPr>
            <a:endParaRPr lang="pt-BR" sz="2000" dirty="0"/>
          </a:p>
          <a:p>
            <a:pPr algn="just" fontAlgn="auto">
              <a:defRPr/>
            </a:pPr>
            <a:r>
              <a:rPr lang="pt-BR" sz="2000" dirty="0"/>
              <a:t>Aluguéis de prédios, máquinas e equipamentos, pagos a pessoa jurídica, utilizados nas </a:t>
            </a:r>
            <a:r>
              <a:rPr lang="pt-BR" sz="2000" b="1" u="sng" dirty="0"/>
              <a:t>atividades</a:t>
            </a:r>
            <a:r>
              <a:rPr lang="pt-BR" sz="2000" dirty="0"/>
              <a:t> da empresa;</a:t>
            </a:r>
          </a:p>
          <a:p>
            <a:pPr algn="just" fontAlgn="auto">
              <a:defRPr/>
            </a:pPr>
            <a:endParaRPr lang="pt-BR" sz="1600" dirty="0"/>
          </a:p>
          <a:p>
            <a:pPr marL="0" indent="0" algn="just" fontAlgn="auto">
              <a:buNone/>
              <a:defRPr/>
            </a:pPr>
            <a:endParaRPr lang="pt-BR" sz="1600" dirty="0"/>
          </a:p>
        </p:txBody>
      </p:sp>
      <p:sp>
        <p:nvSpPr>
          <p:cNvPr id="5" name="Espaço Reservado para Texto 6"/>
          <p:cNvSpPr txBox="1">
            <a:spLocks/>
          </p:cNvSpPr>
          <p:nvPr/>
        </p:nvSpPr>
        <p:spPr>
          <a:xfrm>
            <a:off x="6596928" y="1536716"/>
            <a:ext cx="4680000" cy="4032000"/>
          </a:xfrm>
          <a:prstGeom prst="rect">
            <a:avLst/>
          </a:prstGeom>
        </p:spPr>
        <p:txBody>
          <a:bodyPr rtlCol="0">
            <a:normAutofit/>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defRPr/>
            </a:pPr>
            <a:r>
              <a:rPr lang="pt-BR" sz="2000" dirty="0"/>
              <a:t>Máquinas, equipamentos e outros bens incorporados ao ativo imobilizado, adquiridos para utilização na </a:t>
            </a:r>
            <a:r>
              <a:rPr lang="pt-BR" sz="2000" b="1" u="sng" dirty="0"/>
              <a:t>produção</a:t>
            </a:r>
            <a:r>
              <a:rPr lang="pt-BR" sz="2000" dirty="0"/>
              <a:t> de bens destinados à venda;</a:t>
            </a:r>
          </a:p>
          <a:p>
            <a:pPr marL="0" indent="0" algn="just" fontAlgn="auto">
              <a:buFont typeface="Arial" pitchFamily="34" charset="0"/>
              <a:buNone/>
              <a:defRPr/>
            </a:pPr>
            <a:endParaRPr lang="pt-BR" sz="2000" dirty="0"/>
          </a:p>
          <a:p>
            <a:pPr algn="just" fontAlgn="auto">
              <a:defRPr/>
            </a:pPr>
            <a:r>
              <a:rPr lang="pt-BR" sz="2000" dirty="0"/>
              <a:t>Edificações e benfeitorias em imóveis próprios ou de terceiros, utilizados nas </a:t>
            </a:r>
            <a:r>
              <a:rPr lang="pt-BR" sz="2000" b="1" u="sng" dirty="0"/>
              <a:t>atividades</a:t>
            </a:r>
            <a:r>
              <a:rPr lang="pt-BR" sz="2000" dirty="0"/>
              <a:t> da empresa;</a:t>
            </a:r>
          </a:p>
          <a:p>
            <a:pPr algn="just" fontAlgn="auto">
              <a:defRPr/>
            </a:pPr>
            <a:endParaRPr lang="pt-BR" sz="2000" dirty="0"/>
          </a:p>
          <a:p>
            <a:pPr algn="just" fontAlgn="auto">
              <a:defRPr/>
            </a:pPr>
            <a:r>
              <a:rPr lang="pt-BR" sz="2000" dirty="0"/>
              <a:t>Armazenagem de mercadoria e frete na </a:t>
            </a:r>
            <a:r>
              <a:rPr lang="pt-BR" sz="2000" b="1" u="sng" dirty="0"/>
              <a:t>operação de venda</a:t>
            </a:r>
            <a:r>
              <a:rPr lang="pt-BR" sz="2000" dirty="0"/>
              <a:t>, </a:t>
            </a:r>
          </a:p>
          <a:p>
            <a:pPr fontAlgn="auto">
              <a:defRPr/>
            </a:pPr>
            <a:endParaRPr lang="pt-BR" sz="1600" dirty="0"/>
          </a:p>
        </p:txBody>
      </p:sp>
    </p:spTree>
    <p:extLst>
      <p:ext uri="{BB962C8B-B14F-4D97-AF65-F5344CB8AC3E}">
        <p14:creationId xmlns:p14="http://schemas.microsoft.com/office/powerpoint/2010/main" val="407377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Conceito de Insumo pis/</a:t>
            </a:r>
            <a:r>
              <a:rPr lang="pt-BR" dirty="0" err="1"/>
              <a:t>cofins</a:t>
            </a:r>
            <a:endParaRPr lang="pt-BR" dirty="0"/>
          </a:p>
        </p:txBody>
      </p:sp>
      <p:sp>
        <p:nvSpPr>
          <p:cNvPr id="3" name="Retângulo 2"/>
          <p:cNvSpPr/>
          <p:nvPr/>
        </p:nvSpPr>
        <p:spPr>
          <a:xfrm>
            <a:off x="813815" y="1080653"/>
            <a:ext cx="10685457" cy="5016758"/>
          </a:xfrm>
          <a:prstGeom prst="rect">
            <a:avLst/>
          </a:prstGeom>
        </p:spPr>
        <p:txBody>
          <a:bodyPr wrap="square">
            <a:spAutoFit/>
          </a:bodyPr>
          <a:lstStyle/>
          <a:p>
            <a:pPr marL="180975" indent="-180975">
              <a:spcBef>
                <a:spcPts val="300"/>
              </a:spcBef>
              <a:spcAft>
                <a:spcPts val="300"/>
              </a:spcAft>
              <a:buClr>
                <a:srgbClr val="6CC82A"/>
              </a:buClr>
              <a:buFont typeface="Arial" pitchFamily="34" charset="0"/>
              <a:buChar char="•"/>
            </a:pPr>
            <a:r>
              <a:rPr lang="pt-BR" sz="3400" b="1" u="sng" dirty="0">
                <a:solidFill>
                  <a:schemeClr val="tx1">
                    <a:lumMod val="75000"/>
                  </a:schemeClr>
                </a:solidFill>
                <a:latin typeface="Calibri" pitchFamily="34" charset="0"/>
              </a:rPr>
              <a:t>Essencialidade: </a:t>
            </a:r>
            <a:r>
              <a:rPr lang="pt-BR" sz="3400" dirty="0">
                <a:solidFill>
                  <a:schemeClr val="tx1">
                    <a:lumMod val="75000"/>
                  </a:schemeClr>
                </a:solidFill>
                <a:latin typeface="Calibri" pitchFamily="34" charset="0"/>
              </a:rPr>
              <a:t>o bem ou o serviço é essencial para o processo produtivo da Bracell – Produção de Madeira e Produção de Celulose  </a:t>
            </a:r>
          </a:p>
          <a:p>
            <a:pPr marL="180975" indent="-180975">
              <a:spcBef>
                <a:spcPts val="300"/>
              </a:spcBef>
              <a:spcAft>
                <a:spcPts val="300"/>
              </a:spcAft>
              <a:buClr>
                <a:srgbClr val="6CC82A"/>
              </a:buClr>
              <a:buFont typeface="Arial" pitchFamily="34" charset="0"/>
              <a:buChar char="•"/>
            </a:pPr>
            <a:r>
              <a:rPr lang="pt-BR" sz="3400" b="1" u="sng" dirty="0">
                <a:solidFill>
                  <a:schemeClr val="tx1">
                    <a:lumMod val="75000"/>
                  </a:schemeClr>
                </a:solidFill>
                <a:latin typeface="Calibri" pitchFamily="34" charset="0"/>
              </a:rPr>
              <a:t>Relevância</a:t>
            </a:r>
            <a:r>
              <a:rPr lang="pt-BR" sz="3400" dirty="0">
                <a:solidFill>
                  <a:schemeClr val="tx1">
                    <a:lumMod val="75000"/>
                  </a:schemeClr>
                </a:solidFill>
                <a:latin typeface="Calibri" pitchFamily="34" charset="0"/>
              </a:rPr>
              <a:t>: conceito da subtração (subtraindo o bem ou serviço será possível obter a mesma produção?)</a:t>
            </a:r>
            <a:endParaRPr lang="pt-BR" sz="1600" dirty="0">
              <a:solidFill>
                <a:schemeClr val="tx1">
                  <a:lumMod val="75000"/>
                </a:schemeClr>
              </a:solidFill>
              <a:latin typeface="Calibri" pitchFamily="34" charset="0"/>
            </a:endParaRPr>
          </a:p>
          <a:p>
            <a:pPr marL="180975" indent="-180975">
              <a:spcBef>
                <a:spcPts val="300"/>
              </a:spcBef>
              <a:spcAft>
                <a:spcPts val="300"/>
              </a:spcAft>
              <a:buClr>
                <a:srgbClr val="6CC82A"/>
              </a:buClr>
              <a:buFont typeface="Arial" pitchFamily="34" charset="0"/>
              <a:buChar char="•"/>
            </a:pPr>
            <a:r>
              <a:rPr lang="pt-BR" sz="3400" b="1" u="sng" dirty="0">
                <a:solidFill>
                  <a:schemeClr val="tx1">
                    <a:lumMod val="75000"/>
                  </a:schemeClr>
                </a:solidFill>
                <a:latin typeface="Calibri" pitchFamily="34" charset="0"/>
              </a:rPr>
              <a:t>Serviço:</a:t>
            </a:r>
          </a:p>
          <a:p>
            <a:pPr>
              <a:spcBef>
                <a:spcPts val="300"/>
              </a:spcBef>
              <a:spcAft>
                <a:spcPts val="300"/>
              </a:spcAft>
              <a:buClr>
                <a:srgbClr val="6CC82A"/>
              </a:buClr>
            </a:pPr>
            <a:r>
              <a:rPr lang="pt-BR" sz="2400" dirty="0">
                <a:solidFill>
                  <a:schemeClr val="tx1">
                    <a:lumMod val="75000"/>
                  </a:schemeClr>
                </a:solidFill>
                <a:latin typeface="Calibri" pitchFamily="34" charset="0"/>
              </a:rPr>
              <a:t>	Serviços contratados que são essenciais para a atividade produtiva da Bracell, sem eles não haveria a fabricação de celulose e a geração de energia.</a:t>
            </a:r>
          </a:p>
          <a:p>
            <a:pPr>
              <a:spcBef>
                <a:spcPts val="300"/>
              </a:spcBef>
              <a:spcAft>
                <a:spcPts val="300"/>
              </a:spcAft>
              <a:buClr>
                <a:srgbClr val="6CC82A"/>
              </a:buClr>
            </a:pPr>
            <a:r>
              <a:rPr lang="pt-BR" sz="2400" b="1" u="sng" dirty="0">
                <a:solidFill>
                  <a:srgbClr val="FF0000"/>
                </a:solidFill>
                <a:latin typeface="Calibri" pitchFamily="34" charset="0"/>
              </a:rPr>
              <a:t>Importante: não confundir com insumos para fins de benefícios fiscais e créditos de outros tributos (ICMS e IPI).</a:t>
            </a:r>
          </a:p>
        </p:txBody>
      </p:sp>
    </p:spTree>
    <p:extLst>
      <p:ext uri="{BB962C8B-B14F-4D97-AF65-F5344CB8AC3E}">
        <p14:creationId xmlns:p14="http://schemas.microsoft.com/office/powerpoint/2010/main" val="498807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PIS/COFINS – O que gera direito ao crédito?</a:t>
            </a:r>
          </a:p>
        </p:txBody>
      </p:sp>
      <p:pic>
        <p:nvPicPr>
          <p:cNvPr id="4" name="Imagem 3"/>
          <p:cNvPicPr>
            <a:picLocks noChangeAspect="1"/>
          </p:cNvPicPr>
          <p:nvPr/>
        </p:nvPicPr>
        <p:blipFill>
          <a:blip r:embed="rId3"/>
          <a:stretch>
            <a:fillRect/>
          </a:stretch>
        </p:blipFill>
        <p:spPr>
          <a:xfrm>
            <a:off x="496813" y="997585"/>
            <a:ext cx="10946251" cy="5449722"/>
          </a:xfrm>
          <a:prstGeom prst="rect">
            <a:avLst/>
          </a:prstGeom>
        </p:spPr>
      </p:pic>
    </p:spTree>
    <p:extLst>
      <p:ext uri="{BB962C8B-B14F-4D97-AF65-F5344CB8AC3E}">
        <p14:creationId xmlns:p14="http://schemas.microsoft.com/office/powerpoint/2010/main" val="2718716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pPr fontAlgn="auto">
              <a:spcAft>
                <a:spcPts val="0"/>
              </a:spcAft>
              <a:defRPr/>
            </a:pPr>
            <a:r>
              <a:rPr lang="pt-BR" dirty="0"/>
              <a:t>ICMS - O que gera direito ao crédito?</a:t>
            </a:r>
          </a:p>
        </p:txBody>
      </p:sp>
      <p:sp>
        <p:nvSpPr>
          <p:cNvPr id="8" name="Retângulo 7"/>
          <p:cNvSpPr/>
          <p:nvPr/>
        </p:nvSpPr>
        <p:spPr>
          <a:xfrm>
            <a:off x="753271" y="1090789"/>
            <a:ext cx="10685457" cy="5709255"/>
          </a:xfrm>
          <a:prstGeom prst="rect">
            <a:avLst/>
          </a:prstGeom>
        </p:spPr>
        <p:txBody>
          <a:bodyPr wrap="square">
            <a:spAutoFit/>
          </a:bodyPr>
          <a:lstStyle/>
          <a:p>
            <a:pPr marL="180975" indent="-180975">
              <a:spcBef>
                <a:spcPts val="300"/>
              </a:spcBef>
              <a:spcAft>
                <a:spcPts val="300"/>
              </a:spcAft>
              <a:buClr>
                <a:srgbClr val="6CC82A"/>
              </a:buClr>
              <a:buFont typeface="Arial" pitchFamily="34" charset="0"/>
              <a:buChar char="•"/>
            </a:pPr>
            <a:r>
              <a:rPr lang="pt-BR" sz="3200" b="1" u="sng" dirty="0">
                <a:solidFill>
                  <a:schemeClr val="tx1">
                    <a:lumMod val="75000"/>
                  </a:schemeClr>
                </a:solidFill>
                <a:latin typeface="Calibri" pitchFamily="34" charset="0"/>
              </a:rPr>
              <a:t>Compra de Insumos</a:t>
            </a:r>
            <a:r>
              <a:rPr lang="pt-BR" sz="3200" dirty="0">
                <a:solidFill>
                  <a:schemeClr val="tx1">
                    <a:lumMod val="75000"/>
                  </a:schemeClr>
                </a:solidFill>
                <a:latin typeface="Calibri" pitchFamily="34" charset="0"/>
              </a:rPr>
              <a:t>: matérias primas, produtos intermediários, embalagem, combustível, energia elétrica, </a:t>
            </a:r>
            <a:r>
              <a:rPr lang="pt-BR" sz="3200" u="sng" dirty="0">
                <a:solidFill>
                  <a:schemeClr val="tx1">
                    <a:lumMod val="75000"/>
                  </a:schemeClr>
                </a:solidFill>
                <a:latin typeface="Calibri" pitchFamily="34" charset="0"/>
              </a:rPr>
              <a:t>consumidos no processo industrial/florestal</a:t>
            </a:r>
          </a:p>
          <a:p>
            <a:pPr>
              <a:spcBef>
                <a:spcPts val="300"/>
              </a:spcBef>
              <a:spcAft>
                <a:spcPts val="300"/>
              </a:spcAft>
              <a:buClr>
                <a:srgbClr val="6CC82A"/>
              </a:buClr>
            </a:pPr>
            <a:endParaRPr lang="pt-BR" dirty="0">
              <a:solidFill>
                <a:schemeClr val="tx1">
                  <a:lumMod val="75000"/>
                </a:schemeClr>
              </a:solidFill>
              <a:latin typeface="Calibri" pitchFamily="34" charset="0"/>
            </a:endParaRPr>
          </a:p>
          <a:p>
            <a:pPr marL="180975" indent="-180975">
              <a:spcBef>
                <a:spcPts val="300"/>
              </a:spcBef>
              <a:spcAft>
                <a:spcPts val="300"/>
              </a:spcAft>
              <a:buClr>
                <a:srgbClr val="6CC82A"/>
              </a:buClr>
              <a:buFont typeface="Arial" pitchFamily="34" charset="0"/>
              <a:buChar char="•"/>
            </a:pPr>
            <a:r>
              <a:rPr lang="pt-BR" sz="3200" b="1" u="sng" dirty="0">
                <a:solidFill>
                  <a:schemeClr val="tx1">
                    <a:lumMod val="75000"/>
                  </a:schemeClr>
                </a:solidFill>
                <a:latin typeface="Calibri" pitchFamily="34" charset="0"/>
              </a:rPr>
              <a:t>Contratação de Serviços de Transporte tomado</a:t>
            </a:r>
            <a:r>
              <a:rPr lang="pt-BR" sz="3200" dirty="0">
                <a:solidFill>
                  <a:schemeClr val="tx1">
                    <a:lumMod val="75000"/>
                  </a:schemeClr>
                </a:solidFill>
                <a:latin typeface="Calibri" pitchFamily="34" charset="0"/>
              </a:rPr>
              <a:t>: acompanha a regra da mercadoria transportada – exceto Simples (sem crédito)</a:t>
            </a:r>
          </a:p>
          <a:p>
            <a:pPr marL="180975" indent="-180975">
              <a:spcBef>
                <a:spcPts val="300"/>
              </a:spcBef>
              <a:spcAft>
                <a:spcPts val="300"/>
              </a:spcAft>
              <a:buClr>
                <a:srgbClr val="6CC82A"/>
              </a:buClr>
              <a:buFont typeface="Arial" pitchFamily="34" charset="0"/>
              <a:buChar char="•"/>
            </a:pPr>
            <a:endParaRPr lang="pt-BR" sz="3200" dirty="0">
              <a:solidFill>
                <a:schemeClr val="tx1">
                  <a:lumMod val="75000"/>
                </a:schemeClr>
              </a:solidFill>
              <a:latin typeface="Calibri" pitchFamily="34" charset="0"/>
            </a:endParaRPr>
          </a:p>
          <a:p>
            <a:pPr marL="180975" indent="-180975">
              <a:spcBef>
                <a:spcPts val="300"/>
              </a:spcBef>
              <a:spcAft>
                <a:spcPts val="300"/>
              </a:spcAft>
              <a:buClr>
                <a:srgbClr val="6CC82A"/>
              </a:buClr>
              <a:buFont typeface="Arial" pitchFamily="34" charset="0"/>
              <a:buChar char="•"/>
            </a:pPr>
            <a:r>
              <a:rPr lang="pt-BR" sz="3200" b="1" u="sng" dirty="0">
                <a:solidFill>
                  <a:schemeClr val="tx1">
                    <a:lumMod val="75000"/>
                  </a:schemeClr>
                </a:solidFill>
                <a:latin typeface="Calibri" pitchFamily="34" charset="0"/>
              </a:rPr>
              <a:t>Compra de Ativo Imobilizado: </a:t>
            </a:r>
            <a:r>
              <a:rPr lang="pt-BR" sz="3200" dirty="0">
                <a:solidFill>
                  <a:schemeClr val="tx1">
                    <a:lumMod val="75000"/>
                  </a:schemeClr>
                </a:solidFill>
                <a:latin typeface="Calibri" pitchFamily="34" charset="0"/>
              </a:rPr>
              <a:t>bens da área produtiva industrial/florestal</a:t>
            </a:r>
          </a:p>
          <a:p>
            <a:pPr marL="180975" indent="-180975">
              <a:spcBef>
                <a:spcPts val="300"/>
              </a:spcBef>
              <a:spcAft>
                <a:spcPts val="300"/>
              </a:spcAft>
              <a:buClr>
                <a:srgbClr val="6CC82A"/>
              </a:buClr>
              <a:buFont typeface="Arial" pitchFamily="34" charset="0"/>
              <a:buChar char="•"/>
            </a:pPr>
            <a:endParaRPr lang="pt-BR" sz="3400" dirty="0">
              <a:solidFill>
                <a:schemeClr val="tx1">
                  <a:lumMod val="75000"/>
                </a:schemeClr>
              </a:solidFill>
              <a:latin typeface="Calibri" pitchFamily="34" charset="0"/>
            </a:endParaRPr>
          </a:p>
        </p:txBody>
      </p:sp>
    </p:spTree>
    <p:extLst>
      <p:ext uri="{BB962C8B-B14F-4D97-AF65-F5344CB8AC3E}">
        <p14:creationId xmlns:p14="http://schemas.microsoft.com/office/powerpoint/2010/main" val="2485795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pPr fontAlgn="auto">
              <a:spcAft>
                <a:spcPts val="0"/>
              </a:spcAft>
              <a:defRPr/>
            </a:pPr>
            <a:r>
              <a:rPr lang="pt-BR" dirty="0"/>
              <a:t>ICMS - O que gera direito ao crédito?</a:t>
            </a:r>
          </a:p>
        </p:txBody>
      </p:sp>
      <p:pic>
        <p:nvPicPr>
          <p:cNvPr id="2" name="Imagem 1"/>
          <p:cNvPicPr>
            <a:picLocks noChangeAspect="1"/>
          </p:cNvPicPr>
          <p:nvPr/>
        </p:nvPicPr>
        <p:blipFill>
          <a:blip r:embed="rId2"/>
          <a:stretch>
            <a:fillRect/>
          </a:stretch>
        </p:blipFill>
        <p:spPr>
          <a:xfrm>
            <a:off x="304799" y="1166948"/>
            <a:ext cx="11616020" cy="4859383"/>
          </a:xfrm>
          <a:prstGeom prst="rect">
            <a:avLst/>
          </a:prstGeom>
        </p:spPr>
      </p:pic>
    </p:spTree>
    <p:extLst>
      <p:ext uri="{BB962C8B-B14F-4D97-AF65-F5344CB8AC3E}">
        <p14:creationId xmlns:p14="http://schemas.microsoft.com/office/powerpoint/2010/main" val="360066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pPr fontAlgn="auto">
              <a:spcAft>
                <a:spcPts val="0"/>
              </a:spcAft>
              <a:defRPr/>
            </a:pPr>
            <a:r>
              <a:rPr lang="pt-BR" dirty="0"/>
              <a:t>IPI - O que gera direito ao crédito?</a:t>
            </a:r>
            <a:endParaRPr lang="pt-BR" dirty="0">
              <a:solidFill>
                <a:srgbClr val="FF0000"/>
              </a:solidFill>
            </a:endParaRPr>
          </a:p>
        </p:txBody>
      </p:sp>
      <p:sp>
        <p:nvSpPr>
          <p:cNvPr id="8" name="Retângulo 7"/>
          <p:cNvSpPr/>
          <p:nvPr/>
        </p:nvSpPr>
        <p:spPr>
          <a:xfrm>
            <a:off x="813815" y="1579417"/>
            <a:ext cx="10560767" cy="5093702"/>
          </a:xfrm>
          <a:prstGeom prst="rect">
            <a:avLst/>
          </a:prstGeom>
        </p:spPr>
        <p:txBody>
          <a:bodyPr wrap="square">
            <a:spAutoFit/>
          </a:bodyPr>
          <a:lstStyle/>
          <a:p>
            <a:pPr marL="180975" indent="-180975" algn="just">
              <a:spcBef>
                <a:spcPts val="300"/>
              </a:spcBef>
              <a:spcAft>
                <a:spcPts val="300"/>
              </a:spcAft>
              <a:buClr>
                <a:srgbClr val="6CC82A"/>
              </a:buClr>
              <a:buFont typeface="Arial" pitchFamily="34" charset="0"/>
              <a:buChar char="•"/>
            </a:pPr>
            <a:r>
              <a:rPr lang="pt-BR" sz="3600" b="1" u="sng" dirty="0">
                <a:solidFill>
                  <a:schemeClr val="tx1">
                    <a:lumMod val="75000"/>
                  </a:schemeClr>
                </a:solidFill>
                <a:latin typeface="Calibri" pitchFamily="34" charset="0"/>
              </a:rPr>
              <a:t>Compra de Insumos</a:t>
            </a:r>
            <a:r>
              <a:rPr lang="pt-BR" sz="3600" dirty="0">
                <a:solidFill>
                  <a:schemeClr val="tx1">
                    <a:lumMod val="75000"/>
                  </a:schemeClr>
                </a:solidFill>
                <a:latin typeface="Calibri" pitchFamily="34" charset="0"/>
              </a:rPr>
              <a:t>: matérias primas, produtos intermediários, embalagem, combustível, energia elétrica, </a:t>
            </a:r>
            <a:r>
              <a:rPr lang="pt-BR" sz="3600" u="sng" dirty="0">
                <a:solidFill>
                  <a:schemeClr val="tx1">
                    <a:lumMod val="75000"/>
                  </a:schemeClr>
                </a:solidFill>
                <a:latin typeface="Calibri" pitchFamily="34" charset="0"/>
              </a:rPr>
              <a:t>consumidos e ou desgastados no processo industrial/florestal.</a:t>
            </a:r>
          </a:p>
          <a:p>
            <a:pPr>
              <a:spcBef>
                <a:spcPts val="300"/>
              </a:spcBef>
              <a:spcAft>
                <a:spcPts val="300"/>
              </a:spcAft>
              <a:buClr>
                <a:srgbClr val="6CC82A"/>
              </a:buClr>
            </a:pPr>
            <a:endParaRPr lang="pt-BR" sz="3400" dirty="0">
              <a:solidFill>
                <a:schemeClr val="tx1">
                  <a:lumMod val="75000"/>
                </a:schemeClr>
              </a:solidFill>
              <a:latin typeface="Calibri" pitchFamily="34" charset="0"/>
            </a:endParaRPr>
          </a:p>
          <a:p>
            <a:pPr>
              <a:spcBef>
                <a:spcPts val="300"/>
              </a:spcBef>
              <a:spcAft>
                <a:spcPts val="300"/>
              </a:spcAft>
              <a:buClr>
                <a:srgbClr val="6CC82A"/>
              </a:buClr>
            </a:pPr>
            <a:endParaRPr lang="pt-BR" sz="3400" dirty="0">
              <a:solidFill>
                <a:schemeClr val="tx1">
                  <a:lumMod val="75000"/>
                </a:schemeClr>
              </a:solidFill>
              <a:latin typeface="Calibri" pitchFamily="34" charset="0"/>
            </a:endParaRPr>
          </a:p>
          <a:p>
            <a:pPr marL="180975" indent="-180975">
              <a:spcBef>
                <a:spcPts val="300"/>
              </a:spcBef>
              <a:spcAft>
                <a:spcPts val="300"/>
              </a:spcAft>
              <a:buClr>
                <a:srgbClr val="6CC82A"/>
              </a:buClr>
              <a:buFont typeface="Arial" pitchFamily="34" charset="0"/>
              <a:buChar char="•"/>
            </a:pPr>
            <a:endParaRPr lang="pt-BR" sz="3400" dirty="0">
              <a:solidFill>
                <a:schemeClr val="tx1">
                  <a:lumMod val="75000"/>
                </a:schemeClr>
              </a:solidFill>
              <a:latin typeface="Calibri" pitchFamily="34" charset="0"/>
            </a:endParaRPr>
          </a:p>
          <a:p>
            <a:pPr marL="180975" indent="-180975">
              <a:spcBef>
                <a:spcPts val="300"/>
              </a:spcBef>
              <a:spcAft>
                <a:spcPts val="300"/>
              </a:spcAft>
              <a:buClr>
                <a:srgbClr val="6CC82A"/>
              </a:buClr>
              <a:buFont typeface="Arial" pitchFamily="34" charset="0"/>
              <a:buChar char="•"/>
            </a:pPr>
            <a:endParaRPr lang="pt-BR" sz="2000" dirty="0">
              <a:solidFill>
                <a:schemeClr val="tx1">
                  <a:lumMod val="75000"/>
                </a:schemeClr>
              </a:solidFill>
              <a:latin typeface="Calibri" pitchFamily="34" charset="0"/>
            </a:endParaRPr>
          </a:p>
          <a:p>
            <a:pPr marL="180975" indent="-180975">
              <a:spcBef>
                <a:spcPts val="300"/>
              </a:spcBef>
              <a:spcAft>
                <a:spcPts val="300"/>
              </a:spcAft>
              <a:buClr>
                <a:srgbClr val="6CC82A"/>
              </a:buClr>
              <a:buFont typeface="Arial" pitchFamily="34" charset="0"/>
              <a:buChar char="•"/>
            </a:pPr>
            <a:endParaRPr lang="pt-BR" sz="3400" dirty="0">
              <a:solidFill>
                <a:schemeClr val="tx1">
                  <a:lumMod val="75000"/>
                </a:schemeClr>
              </a:solidFill>
              <a:latin typeface="Calibri" pitchFamily="34" charset="0"/>
            </a:endParaRPr>
          </a:p>
        </p:txBody>
      </p:sp>
    </p:spTree>
    <p:extLst>
      <p:ext uri="{BB962C8B-B14F-4D97-AF65-F5344CB8AC3E}">
        <p14:creationId xmlns:p14="http://schemas.microsoft.com/office/powerpoint/2010/main" val="347253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pPr fontAlgn="auto">
              <a:spcAft>
                <a:spcPts val="0"/>
              </a:spcAft>
              <a:defRPr/>
            </a:pPr>
            <a:r>
              <a:rPr lang="pt-BR" dirty="0"/>
              <a:t>IPI - O que gera direito ao crédito?</a:t>
            </a:r>
            <a:endParaRPr lang="pt-BR" dirty="0">
              <a:solidFill>
                <a:srgbClr val="FF0000"/>
              </a:solidFill>
            </a:endParaRPr>
          </a:p>
        </p:txBody>
      </p:sp>
      <p:pic>
        <p:nvPicPr>
          <p:cNvPr id="14" name="Imagem 13"/>
          <p:cNvPicPr>
            <a:picLocks noChangeAspect="1"/>
          </p:cNvPicPr>
          <p:nvPr/>
        </p:nvPicPr>
        <p:blipFill>
          <a:blip r:embed="rId2"/>
          <a:stretch>
            <a:fillRect/>
          </a:stretch>
        </p:blipFill>
        <p:spPr>
          <a:xfrm>
            <a:off x="143927" y="1225119"/>
            <a:ext cx="11783643" cy="4260867"/>
          </a:xfrm>
          <a:prstGeom prst="rect">
            <a:avLst/>
          </a:prstGeom>
        </p:spPr>
      </p:pic>
    </p:spTree>
    <p:extLst>
      <p:ext uri="{BB962C8B-B14F-4D97-AF65-F5344CB8AC3E}">
        <p14:creationId xmlns:p14="http://schemas.microsoft.com/office/powerpoint/2010/main" val="4206390083"/>
      </p:ext>
    </p:extLst>
  </p:cSld>
  <p:clrMapOvr>
    <a:masterClrMapping/>
  </p:clrMapOvr>
</p:sld>
</file>

<file path=ppt/theme/theme1.xml><?xml version="1.0" encoding="utf-8"?>
<a:theme xmlns:a="http://schemas.openxmlformats.org/drawingml/2006/main" name="Mestre">
  <a:themeElements>
    <a:clrScheme name="BSC_personalizada">
      <a:dk1>
        <a:srgbClr val="595959"/>
      </a:dk1>
      <a:lt1>
        <a:sysClr val="window" lastClr="FFFFFF"/>
      </a:lt1>
      <a:dk2>
        <a:srgbClr val="44546A"/>
      </a:dk2>
      <a:lt2>
        <a:srgbClr val="E7E6E6"/>
      </a:lt2>
      <a:accent1>
        <a:srgbClr val="A2BD30"/>
      </a:accent1>
      <a:accent2>
        <a:srgbClr val="0054A4"/>
      </a:accent2>
      <a:accent3>
        <a:srgbClr val="646464"/>
      </a:accent3>
      <a:accent4>
        <a:srgbClr val="A6A6A6"/>
      </a:accent4>
      <a:accent5>
        <a:srgbClr val="BFBFBF"/>
      </a:accent5>
      <a:accent6>
        <a:srgbClr val="006666"/>
      </a:accent6>
      <a:hlink>
        <a:srgbClr val="432C84"/>
      </a:hlink>
      <a:folHlink>
        <a:srgbClr val="FF9933"/>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latorio interno_template_vs05-PORTUGUES" id="{3E753296-5D4E-4514-BFC0-79C06AC23CA8}" vid="{2D6BFAEE-332F-4B08-9080-0F9E08EAE6BA}"/>
    </a:ext>
  </a:extLst>
</a:theme>
</file>

<file path=ppt/theme/theme2.xml><?xml version="1.0" encoding="utf-8"?>
<a:theme xmlns:a="http://schemas.openxmlformats.org/drawingml/2006/main" name="Tema do Office">
  <a:themeElements>
    <a:clrScheme name="theme_estrategica">
      <a:dk1>
        <a:srgbClr val="595959"/>
      </a:dk1>
      <a:lt1>
        <a:sysClr val="window" lastClr="FFFFFF"/>
      </a:lt1>
      <a:dk2>
        <a:srgbClr val="44546A"/>
      </a:dk2>
      <a:lt2>
        <a:srgbClr val="E7E6E6"/>
      </a:lt2>
      <a:accent1>
        <a:srgbClr val="A2BD30"/>
      </a:accent1>
      <a:accent2>
        <a:srgbClr val="0054A4"/>
      </a:accent2>
      <a:accent3>
        <a:srgbClr val="646464"/>
      </a:accent3>
      <a:accent4>
        <a:srgbClr val="A6A6A6"/>
      </a:accent4>
      <a:accent5>
        <a:srgbClr val="BFBFBF"/>
      </a:accent5>
      <a:accent6>
        <a:srgbClr val="006666"/>
      </a:accent6>
      <a:hlink>
        <a:srgbClr val="432C84"/>
      </a:hlink>
      <a:folHlink>
        <a:srgbClr val="FF9933"/>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SC_personalizada">
    <a:dk1>
      <a:srgbClr val="595959"/>
    </a:dk1>
    <a:lt1>
      <a:sysClr val="window" lastClr="FFFFFF"/>
    </a:lt1>
    <a:dk2>
      <a:srgbClr val="44546A"/>
    </a:dk2>
    <a:lt2>
      <a:srgbClr val="E7E6E6"/>
    </a:lt2>
    <a:accent1>
      <a:srgbClr val="A2BD30"/>
    </a:accent1>
    <a:accent2>
      <a:srgbClr val="0054A4"/>
    </a:accent2>
    <a:accent3>
      <a:srgbClr val="646464"/>
    </a:accent3>
    <a:accent4>
      <a:srgbClr val="A6A6A6"/>
    </a:accent4>
    <a:accent5>
      <a:srgbClr val="BFBFBF"/>
    </a:accent5>
    <a:accent6>
      <a:srgbClr val="006666"/>
    </a:accent6>
    <a:hlink>
      <a:srgbClr val="432C84"/>
    </a:hlink>
    <a:folHlink>
      <a:srgbClr val="FF9933"/>
    </a:folHlink>
  </a:clrScheme>
</a:themeOverride>
</file>

<file path=docProps/app.xml><?xml version="1.0" encoding="utf-8"?>
<Properties xmlns="http://schemas.openxmlformats.org/officeDocument/2006/extended-properties" xmlns:vt="http://schemas.openxmlformats.org/officeDocument/2006/docPropsVTypes">
  <Template/>
  <TotalTime>7474</TotalTime>
  <Words>2719</Words>
  <Application>Microsoft Office PowerPoint</Application>
  <PresentationFormat>Widescreen</PresentationFormat>
  <Paragraphs>229</Paragraphs>
  <Slides>25</Slides>
  <Notes>8</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25</vt:i4>
      </vt:variant>
    </vt:vector>
  </HeadingPairs>
  <TitlesOfParts>
    <vt:vector size="31" baseType="lpstr">
      <vt:lpstr>MS PGothic</vt:lpstr>
      <vt:lpstr>Arial</vt:lpstr>
      <vt:lpstr>Calibri</vt:lpstr>
      <vt:lpstr>Wingdings</vt:lpstr>
      <vt:lpstr>Mestre</vt:lpstr>
      <vt:lpstr>Tema do Office</vt:lpstr>
      <vt:lpstr>TREINAMENTO – CRÉDITOS TRIBUTÁRIOS E BENEFÍCIOS FISCAIS – BRACELL SP</vt:lpstr>
      <vt:lpstr>Apresentação do PowerPoint</vt:lpstr>
      <vt:lpstr>PIS/COFINS – O que gera direito ao crédito?</vt:lpstr>
      <vt:lpstr>Conceito de Insumo pis/cofins</vt:lpstr>
      <vt:lpstr>PIS/COFINS – O que gera direito ao crédito?</vt:lpstr>
      <vt:lpstr>ICMS - O que gera direito ao crédito?</vt:lpstr>
      <vt:lpstr>ICMS - O que gera direito ao crédito?</vt:lpstr>
      <vt:lpstr>IPI - O que gera direito ao crédito?</vt:lpstr>
      <vt:lpstr>IPI - O que gera direito ao crédito?</vt:lpstr>
      <vt:lpstr>Apresentação do PowerPoint</vt:lpstr>
      <vt:lpstr>recap</vt:lpstr>
      <vt:lpstr>Epe                     </vt:lpstr>
      <vt:lpstr>LEI 5.045/2017</vt:lpstr>
      <vt:lpstr>LEI 5.045/2017</vt:lpstr>
      <vt:lpstr>LEI 5.045/2017</vt:lpstr>
      <vt:lpstr>DIFERIMENTO AGRÍCOLA ICMS</vt:lpstr>
      <vt:lpstr>DIFERIMENTO ICMS – (projeto TISSUE)</vt:lpstr>
      <vt:lpstr>DIFERIMENTO e suspensão do ICMS – (rese)</vt:lpstr>
      <vt:lpstr>DIFERIMENTO e suspensão do ICMS – (rese)</vt:lpstr>
      <vt:lpstr>Epe - ipi                  </vt:lpstr>
      <vt:lpstr>reidi</vt:lpstr>
      <vt:lpstr>REPORTO </vt:lpstr>
      <vt:lpstr>DRAWBACK SUSPENSÃO </vt:lpstr>
      <vt:lpstr>DRAWBACK SUSPENSÃO </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ADICIONAR TÍTULO</dc:title>
  <dc:creator>Vitor de Moraes</dc:creator>
  <cp:lastModifiedBy>Mateus Henrique Lopes Julio</cp:lastModifiedBy>
  <cp:revision>267</cp:revision>
  <cp:lastPrinted>2016-09-09T19:08:21Z</cp:lastPrinted>
  <dcterms:created xsi:type="dcterms:W3CDTF">2016-09-08T13:34:01Z</dcterms:created>
  <dcterms:modified xsi:type="dcterms:W3CDTF">2025-04-16T17:21:09Z</dcterms:modified>
</cp:coreProperties>
</file>