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5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3855F-A202-4C60-984D-B43C8C42F590}" v="18" dt="2022-12-22T18:04:1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4208" autoAdjust="0"/>
  </p:normalViewPr>
  <p:slideViewPr>
    <p:cSldViewPr snapToGrid="0">
      <p:cViewPr varScale="1">
        <p:scale>
          <a:sx n="128" d="100"/>
          <a:sy n="128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chon" userId="485b806b-19aa-4662-bec0-f28ff2ef9e44" providerId="ADAL" clId="{A963855F-A202-4C60-984D-B43C8C42F590}"/>
    <pc:docChg chg="undo redo custSel addSld modSld">
      <pc:chgData name="Marius Rochon" userId="485b806b-19aa-4662-bec0-f28ff2ef9e44" providerId="ADAL" clId="{A963855F-A202-4C60-984D-B43C8C42F590}" dt="2022-12-23T00:13:49.848" v="2456" actId="20577"/>
      <pc:docMkLst>
        <pc:docMk/>
      </pc:docMkLst>
      <pc:sldChg chg="modSp mod">
        <pc:chgData name="Marius Rochon" userId="485b806b-19aa-4662-bec0-f28ff2ef9e44" providerId="ADAL" clId="{A963855F-A202-4C60-984D-B43C8C42F590}" dt="2022-12-23T00:13:49.848" v="2456" actId="20577"/>
        <pc:sldMkLst>
          <pc:docMk/>
          <pc:sldMk cId="3941727708" sldId="256"/>
        </pc:sldMkLst>
        <pc:spChg chg="mod">
          <ac:chgData name="Marius Rochon" userId="485b806b-19aa-4662-bec0-f28ff2ef9e44" providerId="ADAL" clId="{A963855F-A202-4C60-984D-B43C8C42F590}" dt="2022-12-23T00:13:49.848" v="2456" actId="20577"/>
          <ac:spMkLst>
            <pc:docMk/>
            <pc:sldMk cId="3941727708" sldId="256"/>
            <ac:spMk id="3" creationId="{2E68AB3C-202A-A357-D4D3-FFD22E15E961}"/>
          </ac:spMkLst>
        </pc:spChg>
      </pc:sldChg>
      <pc:sldChg chg="modSp mod">
        <pc:chgData name="Marius Rochon" userId="485b806b-19aa-4662-bec0-f28ff2ef9e44" providerId="ADAL" clId="{A963855F-A202-4C60-984D-B43C8C42F590}" dt="2022-12-20T23:26:34.135" v="11" actId="20577"/>
        <pc:sldMkLst>
          <pc:docMk/>
          <pc:sldMk cId="127694338" sldId="257"/>
        </pc:sldMkLst>
        <pc:spChg chg="mod">
          <ac:chgData name="Marius Rochon" userId="485b806b-19aa-4662-bec0-f28ff2ef9e44" providerId="ADAL" clId="{A963855F-A202-4C60-984D-B43C8C42F590}" dt="2022-12-20T23:26:34.135" v="11" actId="20577"/>
          <ac:spMkLst>
            <pc:docMk/>
            <pc:sldMk cId="127694338" sldId="257"/>
            <ac:spMk id="3" creationId="{97BE6744-FC00-3193-A361-7CA26995FCAD}"/>
          </ac:spMkLst>
        </pc:spChg>
      </pc:sldChg>
      <pc:sldChg chg="modSp new mod modNotesTx">
        <pc:chgData name="Marius Rochon" userId="485b806b-19aa-4662-bec0-f28ff2ef9e44" providerId="ADAL" clId="{A963855F-A202-4C60-984D-B43C8C42F590}" dt="2022-12-22T18:00:41.664" v="2354" actId="20577"/>
        <pc:sldMkLst>
          <pc:docMk/>
          <pc:sldMk cId="3741307148" sldId="259"/>
        </pc:sldMkLst>
        <pc:spChg chg="mod">
          <ac:chgData name="Marius Rochon" userId="485b806b-19aa-4662-bec0-f28ff2ef9e44" providerId="ADAL" clId="{A963855F-A202-4C60-984D-B43C8C42F590}" dt="2022-12-20T23:26:58.778" v="20" actId="20577"/>
          <ac:spMkLst>
            <pc:docMk/>
            <pc:sldMk cId="3741307148" sldId="259"/>
            <ac:spMk id="2" creationId="{1F682176-80D9-A652-F48F-1AF67A0769FB}"/>
          </ac:spMkLst>
        </pc:spChg>
        <pc:spChg chg="mod">
          <ac:chgData name="Marius Rochon" userId="485b806b-19aa-4662-bec0-f28ff2ef9e44" providerId="ADAL" clId="{A963855F-A202-4C60-984D-B43C8C42F590}" dt="2022-12-22T18:00:41.664" v="2354" actId="20577"/>
          <ac:spMkLst>
            <pc:docMk/>
            <pc:sldMk cId="3741307148" sldId="259"/>
            <ac:spMk id="3" creationId="{6214D4A4-D452-6C03-7CF3-4CC27886F2D7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0T23:52:22.538" v="1029" actId="1076"/>
        <pc:sldMkLst>
          <pc:docMk/>
          <pc:sldMk cId="3672435010" sldId="260"/>
        </pc:sldMkLst>
        <pc:spChg chg="mod">
          <ac:chgData name="Marius Rochon" userId="485b806b-19aa-4662-bec0-f28ff2ef9e44" providerId="ADAL" clId="{A963855F-A202-4C60-984D-B43C8C42F590}" dt="2022-12-20T23:29:04.784" v="280" actId="20577"/>
          <ac:spMkLst>
            <pc:docMk/>
            <pc:sldMk cId="3672435010" sldId="260"/>
            <ac:spMk id="2" creationId="{AF30C5C2-C4DD-C74E-31A4-242C2039E3DE}"/>
          </ac:spMkLst>
        </pc:spChg>
        <pc:spChg chg="del">
          <ac:chgData name="Marius Rochon" userId="485b806b-19aa-4662-bec0-f28ff2ef9e44" providerId="ADAL" clId="{A963855F-A202-4C60-984D-B43C8C42F590}" dt="2022-12-20T23:29:09.055" v="281" actId="478"/>
          <ac:spMkLst>
            <pc:docMk/>
            <pc:sldMk cId="3672435010" sldId="260"/>
            <ac:spMk id="3" creationId="{76170DAD-933C-B98A-BE14-BC2D9FB6B888}"/>
          </ac:spMkLst>
        </pc:spChg>
        <pc:spChg chg="add mod">
          <ac:chgData name="Marius Rochon" userId="485b806b-19aa-4662-bec0-f28ff2ef9e44" providerId="ADAL" clId="{A963855F-A202-4C60-984D-B43C8C42F590}" dt="2022-12-20T23:49:52.623" v="921" actId="14100"/>
          <ac:spMkLst>
            <pc:docMk/>
            <pc:sldMk cId="3672435010" sldId="260"/>
            <ac:spMk id="4" creationId="{0C269861-2229-5573-5DA5-F6F535A55210}"/>
          </ac:spMkLst>
        </pc:spChg>
        <pc:spChg chg="add del mod">
          <ac:chgData name="Marius Rochon" userId="485b806b-19aa-4662-bec0-f28ff2ef9e44" providerId="ADAL" clId="{A963855F-A202-4C60-984D-B43C8C42F590}" dt="2022-12-20T23:49:15.886" v="914" actId="478"/>
          <ac:spMkLst>
            <pc:docMk/>
            <pc:sldMk cId="3672435010" sldId="260"/>
            <ac:spMk id="5" creationId="{814CF5E2-D42A-B22D-4084-C5717290A27C}"/>
          </ac:spMkLst>
        </pc:spChg>
        <pc:spChg chg="add mod">
          <ac:chgData name="Marius Rochon" userId="485b806b-19aa-4662-bec0-f28ff2ef9e44" providerId="ADAL" clId="{A963855F-A202-4C60-984D-B43C8C42F590}" dt="2022-12-20T23:49:27.369" v="916" actId="1076"/>
          <ac:spMkLst>
            <pc:docMk/>
            <pc:sldMk cId="3672435010" sldId="260"/>
            <ac:spMk id="6" creationId="{02F75916-2AF6-29AF-988C-C43B69154519}"/>
          </ac:spMkLst>
        </pc:spChg>
        <pc:spChg chg="add mod ord">
          <ac:chgData name="Marius Rochon" userId="485b806b-19aa-4662-bec0-f28ff2ef9e44" providerId="ADAL" clId="{A963855F-A202-4C60-984D-B43C8C42F590}" dt="2022-12-20T23:49:36.111" v="918" actId="14100"/>
          <ac:spMkLst>
            <pc:docMk/>
            <pc:sldMk cId="3672435010" sldId="260"/>
            <ac:spMk id="9" creationId="{29FFD78B-E009-3169-DCA4-3EEC0E999B18}"/>
          </ac:spMkLst>
        </pc:spChg>
        <pc:spChg chg="add mod">
          <ac:chgData name="Marius Rochon" userId="485b806b-19aa-4662-bec0-f28ff2ef9e44" providerId="ADAL" clId="{A963855F-A202-4C60-984D-B43C8C42F590}" dt="2022-12-20T23:49:30.244" v="917" actId="1076"/>
          <ac:spMkLst>
            <pc:docMk/>
            <pc:sldMk cId="3672435010" sldId="260"/>
            <ac:spMk id="10" creationId="{376D270B-9AFA-BF18-21A6-45CFE6B26F21}"/>
          </ac:spMkLst>
        </pc:spChg>
        <pc:spChg chg="add mod">
          <ac:chgData name="Marius Rochon" userId="485b806b-19aa-4662-bec0-f28ff2ef9e44" providerId="ADAL" clId="{A963855F-A202-4C60-984D-B43C8C42F590}" dt="2022-12-20T23:52:22.538" v="1029" actId="1076"/>
          <ac:spMkLst>
            <pc:docMk/>
            <pc:sldMk cId="3672435010" sldId="260"/>
            <ac:spMk id="11" creationId="{D71392CE-C49C-9E69-6328-686976BADD52}"/>
          </ac:spMkLst>
        </pc:spChg>
        <pc:spChg chg="add mod">
          <ac:chgData name="Marius Rochon" userId="485b806b-19aa-4662-bec0-f28ff2ef9e44" providerId="ADAL" clId="{A963855F-A202-4C60-984D-B43C8C42F590}" dt="2022-12-20T23:50:01.818" v="922" actId="1076"/>
          <ac:spMkLst>
            <pc:docMk/>
            <pc:sldMk cId="3672435010" sldId="260"/>
            <ac:spMk id="12" creationId="{9C68A105-2B28-412B-9252-0003627EA391}"/>
          </ac:spMkLst>
        </pc:spChg>
        <pc:spChg chg="add mod">
          <ac:chgData name="Marius Rochon" userId="485b806b-19aa-4662-bec0-f28ff2ef9e44" providerId="ADAL" clId="{A963855F-A202-4C60-984D-B43C8C42F590}" dt="2022-12-20T23:51:47.074" v="1017" actId="1076"/>
          <ac:spMkLst>
            <pc:docMk/>
            <pc:sldMk cId="3672435010" sldId="260"/>
            <ac:spMk id="13" creationId="{096EF4DC-3583-2835-5AAB-4F95A291E050}"/>
          </ac:spMkLst>
        </pc:spChg>
        <pc:spChg chg="add del mod">
          <ac:chgData name="Marius Rochon" userId="485b806b-19aa-4662-bec0-f28ff2ef9e44" providerId="ADAL" clId="{A963855F-A202-4C60-984D-B43C8C42F590}" dt="2022-12-20T23:42:15.160" v="491" actId="478"/>
          <ac:spMkLst>
            <pc:docMk/>
            <pc:sldMk cId="3672435010" sldId="260"/>
            <ac:spMk id="14" creationId="{DF23E6F0-0E83-DC12-5A96-4DCC449503CE}"/>
          </ac:spMkLst>
        </pc:spChg>
        <pc:spChg chg="add mod">
          <ac:chgData name="Marius Rochon" userId="485b806b-19aa-4662-bec0-f28ff2ef9e44" providerId="ADAL" clId="{A963855F-A202-4C60-984D-B43C8C42F590}" dt="2022-12-20T23:50:51.310" v="931" actId="14100"/>
          <ac:spMkLst>
            <pc:docMk/>
            <pc:sldMk cId="3672435010" sldId="260"/>
            <ac:spMk id="15" creationId="{0EDA8897-9D59-4419-9B68-2A4F14CEFC94}"/>
          </ac:spMkLst>
        </pc:spChg>
        <pc:spChg chg="add mod">
          <ac:chgData name="Marius Rochon" userId="485b806b-19aa-4662-bec0-f28ff2ef9e44" providerId="ADAL" clId="{A963855F-A202-4C60-984D-B43C8C42F590}" dt="2022-12-20T23:51:58.763" v="1020" actId="1076"/>
          <ac:spMkLst>
            <pc:docMk/>
            <pc:sldMk cId="3672435010" sldId="260"/>
            <ac:spMk id="16" creationId="{21674FA6-B2EB-0F08-10A1-207557B1F625}"/>
          </ac:spMkLst>
        </pc:spChg>
        <pc:spChg chg="add mod">
          <ac:chgData name="Marius Rochon" userId="485b806b-19aa-4662-bec0-f28ff2ef9e44" providerId="ADAL" clId="{A963855F-A202-4C60-984D-B43C8C42F590}" dt="2022-12-20T23:51:10.895" v="934" actId="1076"/>
          <ac:spMkLst>
            <pc:docMk/>
            <pc:sldMk cId="3672435010" sldId="260"/>
            <ac:spMk id="17" creationId="{ED93D80F-7D61-176B-50EB-6BFD908B79C0}"/>
          </ac:spMkLst>
        </pc:spChg>
        <pc:spChg chg="add mod">
          <ac:chgData name="Marius Rochon" userId="485b806b-19aa-4662-bec0-f28ff2ef9e44" providerId="ADAL" clId="{A963855F-A202-4C60-984D-B43C8C42F590}" dt="2022-12-20T23:52:08.305" v="1023" actId="20577"/>
          <ac:spMkLst>
            <pc:docMk/>
            <pc:sldMk cId="3672435010" sldId="260"/>
            <ac:spMk id="18" creationId="{AA5F37CC-BCEE-815F-5028-CEA5A1435D43}"/>
          </ac:spMkLst>
        </pc:spChg>
        <pc:picChg chg="add mod">
          <ac:chgData name="Marius Rochon" userId="485b806b-19aa-4662-bec0-f28ff2ef9e44" providerId="ADAL" clId="{A963855F-A202-4C60-984D-B43C8C42F590}" dt="2022-12-20T23:49:39.249" v="919" actId="1076"/>
          <ac:picMkLst>
            <pc:docMk/>
            <pc:sldMk cId="3672435010" sldId="260"/>
            <ac:picMk id="8" creationId="{6199D834-3F49-D3F8-68A4-0A981CCF0997}"/>
          </ac:picMkLst>
        </pc:picChg>
      </pc:sldChg>
      <pc:sldChg chg="modSp new mod">
        <pc:chgData name="Marius Rochon" userId="485b806b-19aa-4662-bec0-f28ff2ef9e44" providerId="ADAL" clId="{A963855F-A202-4C60-984D-B43C8C42F590}" dt="2022-12-20T23:56:07.512" v="1121" actId="20577"/>
        <pc:sldMkLst>
          <pc:docMk/>
          <pc:sldMk cId="1746983618" sldId="261"/>
        </pc:sldMkLst>
        <pc:spChg chg="mod">
          <ac:chgData name="Marius Rochon" userId="485b806b-19aa-4662-bec0-f28ff2ef9e44" providerId="ADAL" clId="{A963855F-A202-4C60-984D-B43C8C42F590}" dt="2022-12-20T23:44:11.338" v="545" actId="20577"/>
          <ac:spMkLst>
            <pc:docMk/>
            <pc:sldMk cId="1746983618" sldId="261"/>
            <ac:spMk id="2" creationId="{199CE317-AF1D-43B9-734B-9E598BE110BC}"/>
          </ac:spMkLst>
        </pc:spChg>
        <pc:spChg chg="mod">
          <ac:chgData name="Marius Rochon" userId="485b806b-19aa-4662-bec0-f28ff2ef9e44" providerId="ADAL" clId="{A963855F-A202-4C60-984D-B43C8C42F590}" dt="2022-12-20T23:56:07.512" v="1121" actId="20577"/>
          <ac:spMkLst>
            <pc:docMk/>
            <pc:sldMk cId="1746983618" sldId="261"/>
            <ac:spMk id="3" creationId="{380A853C-09C1-1832-7587-EE6F7A4E8B9B}"/>
          </ac:spMkLst>
        </pc:spChg>
      </pc:sldChg>
      <pc:sldChg chg="modSp new mod">
        <pc:chgData name="Marius Rochon" userId="485b806b-19aa-4662-bec0-f28ff2ef9e44" providerId="ADAL" clId="{A963855F-A202-4C60-984D-B43C8C42F590}" dt="2022-12-21T00:30:00.973" v="1988" actId="20577"/>
        <pc:sldMkLst>
          <pc:docMk/>
          <pc:sldMk cId="197514350" sldId="262"/>
        </pc:sldMkLst>
        <pc:spChg chg="mod">
          <ac:chgData name="Marius Rochon" userId="485b806b-19aa-4662-bec0-f28ff2ef9e44" providerId="ADAL" clId="{A963855F-A202-4C60-984D-B43C8C42F590}" dt="2022-12-21T00:03:31.794" v="1330" actId="6549"/>
          <ac:spMkLst>
            <pc:docMk/>
            <pc:sldMk cId="197514350" sldId="262"/>
            <ac:spMk id="2" creationId="{72B4DBDD-7E60-7252-22BA-5924EDF320AC}"/>
          </ac:spMkLst>
        </pc:spChg>
        <pc:spChg chg="mod">
          <ac:chgData name="Marius Rochon" userId="485b806b-19aa-4662-bec0-f28ff2ef9e44" providerId="ADAL" clId="{A963855F-A202-4C60-984D-B43C8C42F590}" dt="2022-12-21T00:30:00.973" v="1988" actId="20577"/>
          <ac:spMkLst>
            <pc:docMk/>
            <pc:sldMk cId="197514350" sldId="262"/>
            <ac:spMk id="3" creationId="{E1431765-6C2F-6DD8-56B5-7EEB63030DAE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19:34.416" v="1521"/>
        <pc:sldMkLst>
          <pc:docMk/>
          <pc:sldMk cId="3327896021" sldId="263"/>
        </pc:sldMkLst>
        <pc:spChg chg="mod">
          <ac:chgData name="Marius Rochon" userId="485b806b-19aa-4662-bec0-f28ff2ef9e44" providerId="ADAL" clId="{A963855F-A202-4C60-984D-B43C8C42F590}" dt="2022-12-21T00:03:51.406" v="1341" actId="20577"/>
          <ac:spMkLst>
            <pc:docMk/>
            <pc:sldMk cId="3327896021" sldId="263"/>
            <ac:spMk id="2" creationId="{33886FA7-003C-EC3F-92EF-C7C5AF4C27BE}"/>
          </ac:spMkLst>
        </pc:spChg>
        <pc:spChg chg="del">
          <ac:chgData name="Marius Rochon" userId="485b806b-19aa-4662-bec0-f28ff2ef9e44" providerId="ADAL" clId="{A963855F-A202-4C60-984D-B43C8C42F590}" dt="2022-12-21T00:06:46.962" v="1342" actId="478"/>
          <ac:spMkLst>
            <pc:docMk/>
            <pc:sldMk cId="3327896021" sldId="263"/>
            <ac:spMk id="3" creationId="{C05B5D4C-78F3-0A21-2078-122A15A80C64}"/>
          </ac:spMkLst>
        </pc:spChg>
        <pc:spChg chg="add mod">
          <ac:chgData name="Marius Rochon" userId="485b806b-19aa-4662-bec0-f28ff2ef9e44" providerId="ADAL" clId="{A963855F-A202-4C60-984D-B43C8C42F590}" dt="2022-12-21T00:19:34.416" v="1521"/>
          <ac:spMkLst>
            <pc:docMk/>
            <pc:sldMk cId="3327896021" sldId="263"/>
            <ac:spMk id="4" creationId="{01D00F56-A18D-1396-3DF6-C2DFBA937E92}"/>
          </ac:spMkLst>
        </pc:spChg>
        <pc:spChg chg="add mod">
          <ac:chgData name="Marius Rochon" userId="485b806b-19aa-4662-bec0-f28ff2ef9e44" providerId="ADAL" clId="{A963855F-A202-4C60-984D-B43C8C42F590}" dt="2022-12-21T00:14:50.970" v="1481" actId="14100"/>
          <ac:spMkLst>
            <pc:docMk/>
            <pc:sldMk cId="3327896021" sldId="263"/>
            <ac:spMk id="5" creationId="{E2D6614D-DF0E-1B0A-2C55-29F2773F69EE}"/>
          </ac:spMkLst>
        </pc:spChg>
        <pc:spChg chg="add mod">
          <ac:chgData name="Marius Rochon" userId="485b806b-19aa-4662-bec0-f28ff2ef9e44" providerId="ADAL" clId="{A963855F-A202-4C60-984D-B43C8C42F590}" dt="2022-12-21T00:14:57.599" v="1482" actId="14100"/>
          <ac:spMkLst>
            <pc:docMk/>
            <pc:sldMk cId="3327896021" sldId="263"/>
            <ac:spMk id="6" creationId="{ABAF99F8-47FC-2DB5-921E-838E463A510A}"/>
          </ac:spMkLst>
        </pc:spChg>
        <pc:spChg chg="add mod">
          <ac:chgData name="Marius Rochon" userId="485b806b-19aa-4662-bec0-f28ff2ef9e44" providerId="ADAL" clId="{A963855F-A202-4C60-984D-B43C8C42F590}" dt="2022-12-21T00:15:05.040" v="1483" actId="14100"/>
          <ac:spMkLst>
            <pc:docMk/>
            <pc:sldMk cId="3327896021" sldId="263"/>
            <ac:spMk id="7" creationId="{8188C2D2-14D4-CCC6-2436-B1E279B02061}"/>
          </ac:spMkLst>
        </pc:spChg>
        <pc:spChg chg="add mod">
          <ac:chgData name="Marius Rochon" userId="485b806b-19aa-4662-bec0-f28ff2ef9e44" providerId="ADAL" clId="{A963855F-A202-4C60-984D-B43C8C42F590}" dt="2022-12-21T00:14:45.072" v="1480" actId="14100"/>
          <ac:spMkLst>
            <pc:docMk/>
            <pc:sldMk cId="3327896021" sldId="263"/>
            <ac:spMk id="8" creationId="{242EDFD2-DB77-8490-0C17-D87938770EC5}"/>
          </ac:spMkLst>
        </pc:spChg>
      </pc:sldChg>
      <pc:sldChg chg="addSp delSp modSp new mod modNotesTx">
        <pc:chgData name="Marius Rochon" userId="485b806b-19aa-4662-bec0-f28ff2ef9e44" providerId="ADAL" clId="{A963855F-A202-4C60-984D-B43C8C42F590}" dt="2022-12-21T00:24:52.022" v="1834" actId="20577"/>
        <pc:sldMkLst>
          <pc:docMk/>
          <pc:sldMk cId="2135755873" sldId="264"/>
        </pc:sldMkLst>
        <pc:spChg chg="mod">
          <ac:chgData name="Marius Rochon" userId="485b806b-19aa-4662-bec0-f28ff2ef9e44" providerId="ADAL" clId="{A963855F-A202-4C60-984D-B43C8C42F590}" dt="2022-12-21T00:23:39.486" v="1708" actId="6549"/>
          <ac:spMkLst>
            <pc:docMk/>
            <pc:sldMk cId="2135755873" sldId="264"/>
            <ac:spMk id="2" creationId="{04E15E0D-189C-B3F6-F4E7-BA43F3D5CD50}"/>
          </ac:spMkLst>
        </pc:spChg>
        <pc:spChg chg="del">
          <ac:chgData name="Marius Rochon" userId="485b806b-19aa-4662-bec0-f28ff2ef9e44" providerId="ADAL" clId="{A963855F-A202-4C60-984D-B43C8C42F590}" dt="2022-12-21T00:15:46.943" v="1489" actId="478"/>
          <ac:spMkLst>
            <pc:docMk/>
            <pc:sldMk cId="2135755873" sldId="264"/>
            <ac:spMk id="3" creationId="{B967FC1A-3DDE-6069-1D5B-3B56F8D875FC}"/>
          </ac:spMkLst>
        </pc:spChg>
        <pc:spChg chg="add mod">
          <ac:chgData name="Marius Rochon" userId="485b806b-19aa-4662-bec0-f28ff2ef9e44" providerId="ADAL" clId="{A963855F-A202-4C60-984D-B43C8C42F590}" dt="2022-12-21T00:23:45.674" v="1709" actId="6549"/>
          <ac:spMkLst>
            <pc:docMk/>
            <pc:sldMk cId="2135755873" sldId="264"/>
            <ac:spMk id="4" creationId="{4A13DAA5-E1E5-F130-C991-FDAC89E90640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31:57.798" v="1998" actId="14100"/>
        <pc:sldMkLst>
          <pc:docMk/>
          <pc:sldMk cId="2369708877" sldId="265"/>
        </pc:sldMkLst>
        <pc:spChg chg="mod">
          <ac:chgData name="Marius Rochon" userId="485b806b-19aa-4662-bec0-f28ff2ef9e44" providerId="ADAL" clId="{A963855F-A202-4C60-984D-B43C8C42F590}" dt="2022-12-21T00:31:50.060" v="1996" actId="20577"/>
          <ac:spMkLst>
            <pc:docMk/>
            <pc:sldMk cId="2369708877" sldId="265"/>
            <ac:spMk id="2" creationId="{F5455867-293D-DD90-6676-611D85E4383B}"/>
          </ac:spMkLst>
        </pc:spChg>
        <pc:spChg chg="del">
          <ac:chgData name="Marius Rochon" userId="485b806b-19aa-4662-bec0-f28ff2ef9e44" providerId="ADAL" clId="{A963855F-A202-4C60-984D-B43C8C42F590}" dt="2022-12-21T00:31:34.880" v="1990" actId="478"/>
          <ac:spMkLst>
            <pc:docMk/>
            <pc:sldMk cId="2369708877" sldId="265"/>
            <ac:spMk id="3" creationId="{860DDCD7-8097-9616-B2C7-A8ED4F174818}"/>
          </ac:spMkLst>
        </pc:spChg>
        <pc:picChg chg="add mod">
          <ac:chgData name="Marius Rochon" userId="485b806b-19aa-4662-bec0-f28ff2ef9e44" providerId="ADAL" clId="{A963855F-A202-4C60-984D-B43C8C42F590}" dt="2022-12-21T00:31:57.798" v="1998" actId="14100"/>
          <ac:picMkLst>
            <pc:docMk/>
            <pc:sldMk cId="2369708877" sldId="265"/>
            <ac:picMk id="5" creationId="{408A8B7A-8BC1-2DAA-ABFA-5734FFD50001}"/>
          </ac:picMkLst>
        </pc:picChg>
      </pc:sldChg>
      <pc:sldChg chg="modSp new mod modShow">
        <pc:chgData name="Marius Rochon" userId="485b806b-19aa-4662-bec0-f28ff2ef9e44" providerId="ADAL" clId="{A963855F-A202-4C60-984D-B43C8C42F590}" dt="2022-12-23T00:13:22.023" v="2443" actId="729"/>
        <pc:sldMkLst>
          <pc:docMk/>
          <pc:sldMk cId="3900243296" sldId="266"/>
        </pc:sldMkLst>
        <pc:spChg chg="mod">
          <ac:chgData name="Marius Rochon" userId="485b806b-19aa-4662-bec0-f28ff2ef9e44" providerId="ADAL" clId="{A963855F-A202-4C60-984D-B43C8C42F590}" dt="2022-12-21T00:37:46.182" v="2005" actId="20577"/>
          <ac:spMkLst>
            <pc:docMk/>
            <pc:sldMk cId="3900243296" sldId="266"/>
            <ac:spMk id="2" creationId="{E80FAF17-FCC4-5930-AAD2-492ABC933D28}"/>
          </ac:spMkLst>
        </pc:spChg>
        <pc:spChg chg="mod">
          <ac:chgData name="Marius Rochon" userId="485b806b-19aa-4662-bec0-f28ff2ef9e44" providerId="ADAL" clId="{A963855F-A202-4C60-984D-B43C8C42F590}" dt="2022-12-21T00:40:20.387" v="2192" actId="20577"/>
          <ac:spMkLst>
            <pc:docMk/>
            <pc:sldMk cId="3900243296" sldId="266"/>
            <ac:spMk id="3" creationId="{B8B1FDF5-FFCC-B7B3-6255-5F5A6ACC0A00}"/>
          </ac:spMkLst>
        </pc:spChg>
      </pc:sldChg>
      <pc:sldChg chg="modSp new mod">
        <pc:chgData name="Marius Rochon" userId="485b806b-19aa-4662-bec0-f28ff2ef9e44" providerId="ADAL" clId="{A963855F-A202-4C60-984D-B43C8C42F590}" dt="2022-12-21T00:46:03.419" v="2279" actId="20577"/>
        <pc:sldMkLst>
          <pc:docMk/>
          <pc:sldMk cId="3949258812" sldId="267"/>
        </pc:sldMkLst>
        <pc:spChg chg="mod">
          <ac:chgData name="Marius Rochon" userId="485b806b-19aa-4662-bec0-f28ff2ef9e44" providerId="ADAL" clId="{A963855F-A202-4C60-984D-B43C8C42F590}" dt="2022-12-21T00:45:01.050" v="2197" actId="20577"/>
          <ac:spMkLst>
            <pc:docMk/>
            <pc:sldMk cId="3949258812" sldId="267"/>
            <ac:spMk id="2" creationId="{F3CCFEB6-8281-4FB7-2CFD-9BA611625675}"/>
          </ac:spMkLst>
        </pc:spChg>
        <pc:spChg chg="mod">
          <ac:chgData name="Marius Rochon" userId="485b806b-19aa-4662-bec0-f28ff2ef9e44" providerId="ADAL" clId="{A963855F-A202-4C60-984D-B43C8C42F590}" dt="2022-12-21T00:46:03.419" v="2279" actId="20577"/>
          <ac:spMkLst>
            <pc:docMk/>
            <pc:sldMk cId="3949258812" sldId="267"/>
            <ac:spMk id="3" creationId="{0DE0458F-B881-C7C4-B4CB-3FE111108402}"/>
          </ac:spMkLst>
        </pc:spChg>
      </pc:sldChg>
      <pc:sldChg chg="modSp new mod">
        <pc:chgData name="Marius Rochon" userId="485b806b-19aa-4662-bec0-f28ff2ef9e44" providerId="ADAL" clId="{A963855F-A202-4C60-984D-B43C8C42F590}" dt="2022-12-22T18:04:05.442" v="2442" actId="20577"/>
        <pc:sldMkLst>
          <pc:docMk/>
          <pc:sldMk cId="2981304641" sldId="268"/>
        </pc:sldMkLst>
        <pc:spChg chg="mod">
          <ac:chgData name="Marius Rochon" userId="485b806b-19aa-4662-bec0-f28ff2ef9e44" providerId="ADAL" clId="{A963855F-A202-4C60-984D-B43C8C42F590}" dt="2022-12-22T18:02:16.688" v="2366" actId="20577"/>
          <ac:spMkLst>
            <pc:docMk/>
            <pc:sldMk cId="2981304641" sldId="268"/>
            <ac:spMk id="2" creationId="{F7194958-2871-8D00-D8C1-8135F170D02E}"/>
          </ac:spMkLst>
        </pc:spChg>
        <pc:spChg chg="mod">
          <ac:chgData name="Marius Rochon" userId="485b806b-19aa-4662-bec0-f28ff2ef9e44" providerId="ADAL" clId="{A963855F-A202-4C60-984D-B43C8C42F590}" dt="2022-12-22T18:04:05.442" v="2442" actId="20577"/>
          <ac:spMkLst>
            <pc:docMk/>
            <pc:sldMk cId="2981304641" sldId="268"/>
            <ac:spMk id="3" creationId="{9985DBE4-91E3-9038-92DA-6B340E29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38AF-590B-4120-89B2-BC826FA4555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4BEA-D2A1-4444-B79F-7AE4B8D3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instance-metadata-service?tabs=window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not use MSAL but just an http POST to AAD /token endpoint but MSAL gives you token caching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Kubernetes clusters hosted in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cloud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on-premises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both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Windows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need for Custom Resource Definitions and pods that intercept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Instance Metadata Service (IMDS)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Avoids the complication and error-prone installation steps such as cluster role assignment from the previous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74C-FC0C-D266-52A1-712F5542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E01A-D344-F8C8-EC15-FAF27300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49C6-0C87-E2AC-D60C-2D8CED7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80BD-59A7-353F-70BF-41536D5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7499-6905-B8A9-128E-820436D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78B-737E-9889-99EC-D960106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29B3-87D1-498C-42A0-90C9C1C5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59E2-DAE2-F23F-CEA6-BA44BB7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2F1-31B4-8361-3FA7-87D7E4F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DB2-6DAC-5AD2-DFD1-ADB3DC8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4722-C83C-38F7-8B60-DCDDEE63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47DF-C0AA-E459-3C18-D37F18E4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439C-5FC8-59CD-28DC-78C85B5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D39-82B0-88F3-DE48-CDE391C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1969-3D3B-B651-6DA3-91A1649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6B4-D21C-8A81-30A5-BFD0CF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11-B8DC-36EE-C642-32FA1C0D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C084-9CE9-E5E8-C709-2826421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5136-AF2C-A749-7F5D-B7C7619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99C-27AC-E0B0-68C6-038062F4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2BE-F70C-7A64-D3F0-75DBC7E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499-A37F-9D63-7E56-65CB822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E63-9932-2BA5-0283-A0246AB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4BBF-1F68-4C6C-DC95-544B77FF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7B9-F43E-EEF4-106F-BFF7CF0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5D9-6678-1F66-C2CA-DA8663C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7AA-0654-D6B8-20B2-F7E7F70E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9161-68FF-050E-F980-2428EE8B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0A76-E3CE-FA0E-70E1-DE0C7EE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50E-7352-0B9B-C1AA-E42B80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82F0-44C4-5BE7-49E7-14BEB1C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D39-D78B-B6B6-034B-E58C7FC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B0AB-06CF-24F7-E4E4-6646C62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8B4-EB8F-34ED-B5E8-C6744AC9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8652-7ED2-891F-6049-4BE927A9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802C-13C6-A78D-2E20-DA6D195D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E56F8-A306-30D7-6520-5912BE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E5733-94A3-A871-0AE5-DBA7ABB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BAA9F-C747-E0E6-8C19-BD5BC0C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2AF-E0E5-8D8B-F9B1-1E4F42A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46CCE-BF65-6153-84DD-C87D004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B84-F606-321D-06A0-75D17FD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13C7-05C3-E195-36B9-BE851D0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26D-2BB9-C4DC-1B25-FB80F0AA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CCDF-8F7B-EB68-C26D-4B7CC3A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B9E2-838E-C7CE-914A-1F0946C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6B5-288D-3420-9178-60B2C1EF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86C-13DA-A765-CD9E-A9010620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F27-33AA-8969-3B7D-72C85428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F6C-43FC-191B-C95D-4F6CD63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401-3027-4D3B-8176-56F6418A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3BF-F72E-6E28-BD25-2CF4C5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663-E9B3-AEBB-8E00-D2BD562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D671-448C-09FF-8516-17EE97DF3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CD9B-1816-9F4B-1FF4-E6E9798C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7B2-FF1B-58C4-F4E1-DCCC665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6FB-F8F1-6EBF-80A3-D513E8D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1CA-D5E7-8E22-DE8D-3FD5DC2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D382-77A1-D9CE-03A2-4958DAE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AF70-2DAA-9CCE-505D-C670AA9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808-64F3-80CA-1067-821595AE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10DE-CED9-4871-AF73-2EDF2CF0FB1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022-EA54-771B-6779-BCF1D3E5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1D-F717-414B-D5A9-1235D239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ks/workload-identity-overview" TargetMode="External"/><Relationship Id="rId7" Type="http://schemas.openxmlformats.org/officeDocument/2006/relationships/hyperlink" Target="https://github.com/Azure/azure-workload-identity/blob/main/docs/book/src/installation/self-managed-clusters.md" TargetMode="External"/><Relationship Id="rId2" Type="http://schemas.openxmlformats.org/officeDocument/2006/relationships/hyperlink" Target="https://azure.github.io/azure-workload-identity/docs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ochon/aks/tree/main/WorkloadIdentity" TargetMode="External"/><Relationship Id="rId5" Type="http://schemas.openxmlformats.org/officeDocument/2006/relationships/hyperlink" Target="https://learn.microsoft.com/en-us/samples/azure-samples/azure-ad-workload-identity/azure-ad-workload-identity/" TargetMode="External"/><Relationship Id="rId4" Type="http://schemas.openxmlformats.org/officeDocument/2006/relationships/hyperlink" Target="https://blog.identitydigest.com/azuread-federate-k8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workload-identity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C10-4EB4-F452-A68B-65F4D002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AAD Workload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AB3C-202A-A357-D4D3-FFD22E15E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Marius </a:t>
            </a:r>
            <a:r>
              <a:rPr lang="en-US" dirty="0"/>
              <a:t>Rochon</a:t>
            </a:r>
          </a:p>
        </p:txBody>
      </p:sp>
    </p:spTree>
    <p:extLst>
      <p:ext uri="{BB962C8B-B14F-4D97-AF65-F5344CB8AC3E}">
        <p14:creationId xmlns:p14="http://schemas.microsoft.com/office/powerpoint/2010/main" val="39417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EB6-8281-4FB7-2CFD-9BA61162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8F-B881-C7C4-B4CB-3FE11110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cluster create script</a:t>
            </a:r>
          </a:p>
          <a:p>
            <a:r>
              <a:rPr lang="en-US" dirty="0"/>
              <a:t>Deployment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AAD configuration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Executing web app</a:t>
            </a:r>
          </a:p>
        </p:txBody>
      </p:sp>
    </p:spTree>
    <p:extLst>
      <p:ext uri="{BB962C8B-B14F-4D97-AF65-F5344CB8AC3E}">
        <p14:creationId xmlns:p14="http://schemas.microsoft.com/office/powerpoint/2010/main" val="39492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176-80D9-A652-F48F-1AF67A0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4A4-D452-6C03-7CF3-4CC2788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K8s APIs, any cloud, both Windows and Linux</a:t>
            </a:r>
          </a:p>
          <a:p>
            <a:r>
              <a:rPr lang="en-US" dirty="0"/>
              <a:t>Access control remains in AAD</a:t>
            </a:r>
          </a:p>
          <a:p>
            <a:r>
              <a:rPr lang="en-US" dirty="0"/>
              <a:t>[Protection of secrets - secrets never leave their source]</a:t>
            </a:r>
          </a:p>
          <a:p>
            <a:r>
              <a:rPr lang="en-US" dirty="0"/>
              <a:t>OAuth2 standard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F17-FCC4-5930-AAD2-492ABC9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DF5-FFCC-B7B3-6255-5F5A6AC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OIDC discovery on other k8s implementations</a:t>
            </a:r>
          </a:p>
          <a:p>
            <a:r>
              <a:rPr lang="en-US" dirty="0"/>
              <a:t>Rotating signing key</a:t>
            </a:r>
          </a:p>
          <a:p>
            <a:pPr lvl="1"/>
            <a:r>
              <a:rPr lang="en-US" dirty="0"/>
              <a:t>AKS default: 6 months</a:t>
            </a:r>
          </a:p>
          <a:p>
            <a:pPr lvl="1"/>
            <a:r>
              <a:rPr lang="en-US" dirty="0"/>
              <a:t>AAD cache: 1h </a:t>
            </a:r>
          </a:p>
          <a:p>
            <a:pPr lvl="1"/>
            <a:r>
              <a:rPr lang="en-US" dirty="0"/>
              <a:t>Manual rotation?</a:t>
            </a:r>
          </a:p>
          <a:p>
            <a:r>
              <a:rPr lang="en-US" dirty="0"/>
              <a:t>Webhook vs volume mount?</a:t>
            </a:r>
          </a:p>
          <a:p>
            <a:r>
              <a:rPr lang="en-US" dirty="0"/>
              <a:t>Installing </a:t>
            </a:r>
            <a:r>
              <a:rPr lang="en-US" dirty="0" err="1"/>
              <a:t>azwi</a:t>
            </a:r>
            <a:r>
              <a:rPr lang="en-US" dirty="0"/>
              <a:t> on Windows?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958-2871-8D00-D8C1-8135F17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DBE4-91E3-9038-92DA-6B340E29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Kubernetes and AAD Workload Identity</a:t>
            </a:r>
            <a:endParaRPr lang="en-US" dirty="0"/>
          </a:p>
          <a:p>
            <a:r>
              <a:rPr lang="en-US" dirty="0">
                <a:hlinkClick r:id="rId3"/>
              </a:rPr>
              <a:t>AAD Workload Identity (Preview)</a:t>
            </a:r>
            <a:endParaRPr lang="en-US" dirty="0"/>
          </a:p>
          <a:p>
            <a:r>
              <a:rPr lang="en-US" dirty="0">
                <a:hlinkClick r:id="rId4"/>
              </a:rPr>
              <a:t>Setup</a:t>
            </a:r>
            <a:endParaRPr lang="en-US" dirty="0"/>
          </a:p>
          <a:p>
            <a:r>
              <a:rPr lang="en-US" dirty="0">
                <a:hlinkClick r:id="rId5"/>
              </a:rPr>
              <a:t>Sample</a:t>
            </a:r>
            <a:endParaRPr lang="en-US" dirty="0"/>
          </a:p>
          <a:p>
            <a:r>
              <a:rPr lang="en-US" dirty="0">
                <a:hlinkClick r:id="rId6"/>
              </a:rPr>
              <a:t>My sample</a:t>
            </a:r>
            <a:endParaRPr lang="en-US" dirty="0"/>
          </a:p>
          <a:p>
            <a:r>
              <a:rPr lang="en-US" dirty="0">
                <a:hlinkClick r:id="rId7"/>
              </a:rPr>
              <a:t>Deployment with self-managed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8BE-EEE8-C0EB-FA68-3EBDE023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744-FC00-3193-A361-7CA2699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pod application access to external APIs </a:t>
            </a:r>
          </a:p>
        </p:txBody>
      </p:sp>
    </p:spTree>
    <p:extLst>
      <p:ext uri="{BB962C8B-B14F-4D97-AF65-F5344CB8AC3E}">
        <p14:creationId xmlns:p14="http://schemas.microsoft.com/office/powerpoint/2010/main" val="1276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F9B-D853-D019-12AE-0295053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EA-C952-A6EB-5667-5868FB7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control surface (Azure AD) when available</a:t>
            </a:r>
          </a:p>
          <a:p>
            <a:r>
              <a:rPr lang="en-US" dirty="0"/>
              <a:t>Use OAuth2</a:t>
            </a:r>
          </a:p>
          <a:p>
            <a:r>
              <a:rPr lang="en-US" dirty="0"/>
              <a:t>Protect token signing keys</a:t>
            </a:r>
          </a:p>
          <a:p>
            <a:r>
              <a:rPr lang="en-US" dirty="0"/>
              <a:t>Deployment agnostic (AKS or not)</a:t>
            </a:r>
          </a:p>
        </p:txBody>
      </p:sp>
    </p:spTree>
    <p:extLst>
      <p:ext uri="{BB962C8B-B14F-4D97-AF65-F5344CB8AC3E}">
        <p14:creationId xmlns:p14="http://schemas.microsoft.com/office/powerpoint/2010/main" val="330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FD78B-E009-3169-DCA4-3EEC0E999B18}"/>
              </a:ext>
            </a:extLst>
          </p:cNvPr>
          <p:cNvSpPr/>
          <p:nvPr/>
        </p:nvSpPr>
        <p:spPr>
          <a:xfrm>
            <a:off x="696686" y="2101402"/>
            <a:ext cx="3736536" cy="2239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C5C2-C4DD-C74E-31A4-242C203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269861-2229-5573-5DA5-F6F535A55210}"/>
              </a:ext>
            </a:extLst>
          </p:cNvPr>
          <p:cNvSpPr/>
          <p:nvPr/>
        </p:nvSpPr>
        <p:spPr>
          <a:xfrm>
            <a:off x="7604394" y="1859101"/>
            <a:ext cx="2510508" cy="2239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F75916-2AF6-29AF-988C-C43B69154519}"/>
              </a:ext>
            </a:extLst>
          </p:cNvPr>
          <p:cNvSpPr/>
          <p:nvPr/>
        </p:nvSpPr>
        <p:spPr>
          <a:xfrm>
            <a:off x="1729706" y="2695381"/>
            <a:ext cx="261257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9D834-3F49-D3F8-68A4-0A981CCF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3" y="2005456"/>
            <a:ext cx="722631" cy="71587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76D270B-9AFA-BF18-21A6-45CFE6B26F21}"/>
              </a:ext>
            </a:extLst>
          </p:cNvPr>
          <p:cNvSpPr/>
          <p:nvPr/>
        </p:nvSpPr>
        <p:spPr>
          <a:xfrm rot="10800000" flipH="1">
            <a:off x="1175416" y="2974739"/>
            <a:ext cx="618741" cy="516842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392CE-C49C-9E69-6328-686976BADD52}"/>
              </a:ext>
            </a:extLst>
          </p:cNvPr>
          <p:cNvSpPr txBox="1"/>
          <p:nvPr/>
        </p:nvSpPr>
        <p:spPr>
          <a:xfrm>
            <a:off x="723928" y="3463162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API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68A105-2B28-412B-9252-0003627EA391}"/>
              </a:ext>
            </a:extLst>
          </p:cNvPr>
          <p:cNvSpPr/>
          <p:nvPr/>
        </p:nvSpPr>
        <p:spPr>
          <a:xfrm>
            <a:off x="4031888" y="2974739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F4DC-3583-2835-5AAB-4F95A291E050}"/>
              </a:ext>
            </a:extLst>
          </p:cNvPr>
          <p:cNvSpPr txBox="1"/>
          <p:nvPr/>
        </p:nvSpPr>
        <p:spPr>
          <a:xfrm>
            <a:off x="5291549" y="2545417"/>
            <a:ext cx="20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OAuth2 Client Creds</a:t>
            </a:r>
          </a:p>
          <a:p>
            <a:r>
              <a:rPr lang="en-US" sz="1400" dirty="0"/>
              <a:t>w/ k8s token as assertion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DA8897-9D59-4419-9B68-2A4F14CEFC94}"/>
              </a:ext>
            </a:extLst>
          </p:cNvPr>
          <p:cNvSpPr/>
          <p:nvPr/>
        </p:nvSpPr>
        <p:spPr>
          <a:xfrm>
            <a:off x="4031888" y="2086052"/>
            <a:ext cx="4128224" cy="325611"/>
          </a:xfrm>
          <a:prstGeom prst="rightArrow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74FA6-B2EB-0F08-10A1-207557B1F625}"/>
              </a:ext>
            </a:extLst>
          </p:cNvPr>
          <p:cNvSpPr txBox="1"/>
          <p:nvPr/>
        </p:nvSpPr>
        <p:spPr>
          <a:xfrm>
            <a:off x="5291549" y="1571320"/>
            <a:ext cx="16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OIDC .well-known and </a:t>
            </a:r>
            <a:r>
              <a:rPr lang="en-US" sz="1400" dirty="0" err="1"/>
              <a:t>jwks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93D80F-7D61-176B-50EB-6BFD908B79C0}"/>
              </a:ext>
            </a:extLst>
          </p:cNvPr>
          <p:cNvSpPr/>
          <p:nvPr/>
        </p:nvSpPr>
        <p:spPr>
          <a:xfrm rot="10800000">
            <a:off x="4031888" y="3678885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F37CC-BCEE-815F-5028-CEA5A1435D43}"/>
              </a:ext>
            </a:extLst>
          </p:cNvPr>
          <p:cNvSpPr txBox="1"/>
          <p:nvPr/>
        </p:nvSpPr>
        <p:spPr>
          <a:xfrm>
            <a:off x="5291549" y="3308461"/>
            <a:ext cx="156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 AAD application </a:t>
            </a:r>
          </a:p>
          <a:p>
            <a:r>
              <a:rPr lang="en-US" sz="14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6724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17-AF1D-43B9-734B-9E598BE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53C-09C1-1832-7587-EE6F7A4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Cluster</a:t>
            </a:r>
          </a:p>
          <a:p>
            <a:r>
              <a:rPr lang="en-US" dirty="0"/>
              <a:t>Enable OIDC metadata discovery</a:t>
            </a:r>
          </a:p>
          <a:p>
            <a:r>
              <a:rPr lang="en-US" dirty="0"/>
              <a:t>Get cluster OIDC .well-known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Pod/deployment</a:t>
            </a:r>
          </a:p>
          <a:p>
            <a:r>
              <a:rPr lang="en-US" dirty="0"/>
              <a:t>Create a service account</a:t>
            </a:r>
          </a:p>
          <a:p>
            <a:r>
              <a:rPr lang="en-US" dirty="0"/>
              <a:t>Assign it to a pod</a:t>
            </a:r>
          </a:p>
          <a:p>
            <a:r>
              <a:rPr lang="en-US" dirty="0"/>
              <a:t>Configure pod to have access to service account’s k8s API token</a:t>
            </a:r>
          </a:p>
          <a:p>
            <a:pPr marL="0" indent="0">
              <a:buNone/>
            </a:pPr>
            <a:r>
              <a:rPr lang="en-US" dirty="0"/>
              <a:t>AAD</a:t>
            </a:r>
          </a:p>
          <a:p>
            <a:r>
              <a:rPr lang="en-US" dirty="0"/>
              <a:t>Register client as application</a:t>
            </a:r>
          </a:p>
          <a:p>
            <a:r>
              <a:rPr lang="en-US" dirty="0"/>
              <a:t>Configure federated identity for the app</a:t>
            </a:r>
          </a:p>
          <a:p>
            <a:r>
              <a:rPr lang="en-US" dirty="0"/>
              <a:t>Assign required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7469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BDD-7E60-7252-22BA-5924EDF3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765-6C2F-6DD8-56B5-7EEB630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AKS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aks</a:t>
            </a:r>
            <a:r>
              <a:rPr lang="en-US" dirty="0"/>
              <a:t>-preview and </a:t>
            </a:r>
            <a:r>
              <a:rPr lang="en-US" dirty="0" err="1"/>
              <a:t>WorkloadIdentity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aks</a:t>
            </a:r>
            <a:r>
              <a:rPr lang="en-US" dirty="0"/>
              <a:t> create … --enable-</a:t>
            </a:r>
            <a:r>
              <a:rPr lang="en-US" dirty="0" err="1"/>
              <a:t>oidc</a:t>
            </a:r>
            <a:r>
              <a:rPr lang="en-US" dirty="0"/>
              <a:t>-issuer</a:t>
            </a:r>
          </a:p>
          <a:p>
            <a:pPr lvl="1"/>
            <a:r>
              <a:rPr lang="en-US" dirty="0"/>
              <a:t>Get issuer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–n… --query "</a:t>
            </a:r>
            <a:r>
              <a:rPr lang="en-US" dirty="0" err="1"/>
              <a:t>oidcIssuerProfile.issuerUrl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? – is it possible?</a:t>
            </a:r>
          </a:p>
          <a:p>
            <a:r>
              <a:rPr lang="en-US" dirty="0"/>
              <a:t>Other, common k8s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1975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FA7-003C-EC3F-92EF-C7C5AF4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0F56-A18D-1396-3DF6-C2DFBA937E92}"/>
              </a:ext>
            </a:extLst>
          </p:cNvPr>
          <p:cNvSpPr txBox="1"/>
          <p:nvPr/>
        </p:nvSpPr>
        <p:spPr>
          <a:xfrm>
            <a:off x="4236334" y="798653"/>
            <a:ext cx="4182555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"/service-account"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volumes: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projected: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audience: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AzureADTokenExchange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expirationSeconds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3600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token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2D6614D-DF0E-1B0A-2C55-29F2773F69EE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74438"/>
              <a:gd name="adj2" fmla="val 167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AF99F8-47FC-2DB5-921E-838E463A510A}"/>
              </a:ext>
            </a:extLst>
          </p:cNvPr>
          <p:cNvSpPr/>
          <p:nvPr/>
        </p:nvSpPr>
        <p:spPr>
          <a:xfrm>
            <a:off x="9640747" y="1942437"/>
            <a:ext cx="1713053" cy="1209556"/>
          </a:xfrm>
          <a:prstGeom prst="wedgeRoundRectCallout">
            <a:avLst>
              <a:gd name="adj1" fmla="val -238400"/>
              <a:gd name="adj2" fmla="val 93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token to app code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188C2D2-14D4-CCC6-2436-B1E279B02061}"/>
              </a:ext>
            </a:extLst>
          </p:cNvPr>
          <p:cNvSpPr/>
          <p:nvPr/>
        </p:nvSpPr>
        <p:spPr>
          <a:xfrm>
            <a:off x="9756494" y="4130052"/>
            <a:ext cx="1713053" cy="1209556"/>
          </a:xfrm>
          <a:prstGeom prst="wedgeRoundRectCallout">
            <a:avLst>
              <a:gd name="adj1" fmla="val -193130"/>
              <a:gd name="adj2" fmla="val 49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token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2EDFD2-DB77-8490-0C17-D87938770EC5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50789"/>
              <a:gd name="adj2" fmla="val -88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</p:spTree>
    <p:extLst>
      <p:ext uri="{BB962C8B-B14F-4D97-AF65-F5344CB8AC3E}">
        <p14:creationId xmlns:p14="http://schemas.microsoft.com/office/powerpoint/2010/main" val="33278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867-293D-DD90-6676-611D85E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A8B7A-8BC1-2DAA-ABFA-5734F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665866"/>
            <a:ext cx="7209344" cy="6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E0D-189C-B3F6-F4E7-BA43F3D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AA5-E1E5-F130-C991-FDAC89E90640}"/>
              </a:ext>
            </a:extLst>
          </p:cNvPr>
          <p:cNvSpPr txBox="1"/>
          <p:nvPr/>
        </p:nvSpPr>
        <p:spPr>
          <a:xfrm>
            <a:off x="838200" y="1414562"/>
            <a:ext cx="9946954" cy="54476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k8sToken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using (var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("/service-account/token"))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k8sToken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sr.ReadToEndAsync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ConfidentialClientApplicationBuilder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.Create(_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WithAuthority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($"https://login.microsoftonline.com/{_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WithClientAssertion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.Build();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 tokens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msal.AcquireTokenForClient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string[] { api://xyz/.default" }).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Call your API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tokens.AccessToken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Authorization header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MsalServiceException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7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635</Words>
  <Application>Microsoft Office PowerPoint</Application>
  <PresentationFormat>Widescreen</PresentationFormat>
  <Paragraphs>137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Kubernetes and AAD Workload Identity</vt:lpstr>
      <vt:lpstr>Problem</vt:lpstr>
      <vt:lpstr>Solution objective</vt:lpstr>
      <vt:lpstr>Solution architecture</vt:lpstr>
      <vt:lpstr>Basic process</vt:lpstr>
      <vt:lpstr>Cluster</vt:lpstr>
      <vt:lpstr>Deployment</vt:lpstr>
      <vt:lpstr>AAD</vt:lpstr>
      <vt:lpstr>Application code</vt:lpstr>
      <vt:lpstr>Demo</vt:lpstr>
      <vt:lpstr>Benefits</vt:lpstr>
      <vt:lpstr>Issues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AAD Workload Identity</dc:title>
  <dc:creator>Marius Rochon</dc:creator>
  <cp:lastModifiedBy>Marius Rochon</cp:lastModifiedBy>
  <cp:revision>3</cp:revision>
  <dcterms:created xsi:type="dcterms:W3CDTF">2022-12-18T19:52:45Z</dcterms:created>
  <dcterms:modified xsi:type="dcterms:W3CDTF">2022-12-25T23:49:07Z</dcterms:modified>
</cp:coreProperties>
</file>