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91B80-0E24-43F6-B2C7-C92E74752D6D}" v="7" dt="2023-01-16T01:54:23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969F-50D6-428E-8C7A-53049F479FB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A42B5-A70C-47A4-920A-F07531E3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onnectors/connecto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Power Platform connectors overview | Microsoft Learn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A42B5-A70C-47A4-920A-F07531E31E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49CF-53A8-D2B8-3E1D-C6AAF0E2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A67E-9851-2C60-D0F5-A89277FA3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0F36-7EF5-38D7-4196-B10BB803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13507-5FAF-CD25-D6DF-03E59201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597C-F7D5-A4E5-E1F1-D4505FB3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D652-0E81-0FDB-9884-B53C8D13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5BA11-F73E-57FD-0DF8-680CED33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2599-D00E-E60B-2EA5-2A984A21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6E14-E91B-53F8-EA9A-00F6EDE0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98D4B-B681-8623-7A32-606EF9D2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42CF6-BC51-84FC-45F0-336742566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54CE1-EEFE-1BAC-0200-9D2944A64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02F9-7587-4FC7-4F17-88F94E1E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A2CD-A24B-25B2-00FA-B74C9D07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8667-8178-B7CB-D926-3EA26A3D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22C6-A64A-076E-9CDC-1188DBE3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FC71-D18E-15AB-3EA8-F198DEFB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4BB5-ACCF-AA96-EF49-01B0F87D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50DB-29EC-7956-1DEB-09C0A169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F5A4-CEC3-DA2E-DA52-C4720A9C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D446-47D0-A425-774D-71BEEE6E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1297-31D4-25A7-CA14-C8B747E2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D823-CDC5-C10A-B100-3728B445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AF15-E992-884E-974C-4DE68330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FCF8-6B69-916A-BCC8-53E4B1B1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3383-42EA-48F1-6A55-9F67250C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DBD5-D8B6-6236-CEB6-713CDDD42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A048-27E5-35B4-312F-7A2B9B19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E4C88-B6C8-C90C-4F71-EF9C604A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22D1F-30B2-BE1E-0F08-0C86FF59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F7567-8806-0698-F022-F4FB2BD8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0A7F-7C0B-756A-5B3E-D5563344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A575-B255-3BA8-05D7-A7FA9E7F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1FA1E-CA4A-59DD-64E1-8D8713AB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3D47E-CE5F-6F9E-D5BE-F7C162B3E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F6954-D6A6-284B-8435-C08ABE217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3564F-12FA-AF55-009F-19E3E60A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872D8-AD3A-5096-D4DB-22605D9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D7A38-2616-188D-94F3-14AD6A79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FC3A-BCCA-80C7-882F-8FE27BFA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83F26-13F8-D78D-C0B3-509BDEA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FA2F-90D8-3CC8-5CD4-01629687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69F3D-BDB7-AAF6-FDDC-691EB006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4853B-AF09-98D9-13E8-D28380C6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9DC2F-3AA1-D3C7-62CA-B163AA6D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5D4E-55B0-0B32-E74A-E88F4E97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C6FB-59ED-84BA-BA2E-FB63F3A0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DAFD-076B-154E-45A9-C1EE5DD3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5DD25-0893-A61B-7C77-1EF6BF77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D4D28-5D8D-11BA-504E-6839076F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42C55-3D25-F227-A7B6-4ECF04EC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C905B-BBF6-258E-4AFB-16ACF60C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7B85-D536-D94E-B2CD-74A11404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45D61-AB3B-B6AA-041F-78E439F5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5B649-1998-21E2-4EE3-6F3CB211F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58143-42DD-791E-DC7B-B63A0143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8188D-C31B-66AA-6784-C3D8B990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74E9-5D9C-2426-291B-6E736FEB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0AA6C-E59D-0F66-EA41-DB7D3652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CC5E-95AE-434F-659F-5B2F01D8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CC68-2FD7-42C6-159D-C7CCD727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D463-D271-40F6-B916-05C717C593B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F10D-B918-90F3-1D6C-CC2235009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FB8BD-2E5A-C6FF-8678-BF1240AC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.microsoft.com/" TargetMode="External"/><Relationship Id="rId2" Type="http://schemas.openxmlformats.org/officeDocument/2006/relationships/hyperlink" Target="https://make.preview.powerapp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PowerPlatformConnectors/tree/dev/tools/paconn-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owerPlatformConnectors" TargetMode="External"/><Relationship Id="rId2" Type="http://schemas.openxmlformats.org/officeDocument/2006/relationships/hyperlink" Target="https://learn.microsoft.com/en-us/connectors/connec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CF6A-3351-80DC-6D7D-3CB124D07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PowerApp</a:t>
            </a:r>
            <a:r>
              <a:rPr lang="en-US" dirty="0"/>
              <a:t>/</a:t>
            </a:r>
            <a:r>
              <a:rPr lang="en-US" dirty="0" err="1"/>
              <a:t>LogicApp</a:t>
            </a:r>
            <a:r>
              <a:rPr lang="en-US" dirty="0"/>
              <a:t> Connector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5C71D-141C-A80C-4331-DE030ED88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Marius Rochon</a:t>
            </a:r>
          </a:p>
        </p:txBody>
      </p:sp>
    </p:spTree>
    <p:extLst>
      <p:ext uri="{BB962C8B-B14F-4D97-AF65-F5344CB8AC3E}">
        <p14:creationId xmlns:p14="http://schemas.microsoft.com/office/powerpoint/2010/main" val="165125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28E3-517B-5C29-BA9F-33E58621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31F2-B8AB-96EF-EED1-4660B0AC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to variety of APIs for use in graphical logic designers:</a:t>
            </a:r>
          </a:p>
          <a:p>
            <a:pPr lvl="1"/>
            <a:r>
              <a:rPr lang="en-US" dirty="0"/>
              <a:t>Power Automate</a:t>
            </a:r>
          </a:p>
          <a:p>
            <a:pPr lvl="1"/>
            <a:r>
              <a:rPr lang="en-US" dirty="0"/>
              <a:t>Power Apps</a:t>
            </a:r>
          </a:p>
          <a:p>
            <a:pPr lvl="1"/>
            <a:r>
              <a:rPr lang="en-US" dirty="0"/>
              <a:t>Logic Apps</a:t>
            </a:r>
          </a:p>
          <a:p>
            <a:r>
              <a:rPr lang="en-US" dirty="0"/>
              <a:t>Hides and augments http connection logic</a:t>
            </a:r>
          </a:p>
          <a:p>
            <a:pPr lvl="1"/>
            <a:r>
              <a:rPr lang="en-US" dirty="0"/>
              <a:t>Authentication/authorization</a:t>
            </a:r>
          </a:p>
          <a:p>
            <a:pPr lvl="1"/>
            <a:r>
              <a:rPr lang="en-US" dirty="0"/>
              <a:t>Payload/response formatting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81F2-8758-BF1B-E65D-10445140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456DB-0526-20F5-BF68-5E97F523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9" y="1728550"/>
            <a:ext cx="7935432" cy="3400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883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2606-AAA7-FFD2-4AEC-35092ED0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883A-7DE7-06B2-0B7C-AE39F73E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artifacts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Icon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Triggers (not supported in Power Apps canvas apps)</a:t>
            </a:r>
          </a:p>
          <a:p>
            <a:pPr lvl="1"/>
            <a:r>
              <a:rPr lang="en-US" dirty="0"/>
              <a:t>Polling</a:t>
            </a:r>
          </a:p>
          <a:p>
            <a:pPr lvl="1"/>
            <a:r>
              <a:rPr lang="en-US" dirty="0"/>
              <a:t>Listening</a:t>
            </a:r>
          </a:p>
          <a:p>
            <a:r>
              <a:rPr lang="en-US" dirty="0"/>
              <a:t>Procedural code (optional, preview)</a:t>
            </a:r>
          </a:p>
        </p:txBody>
      </p:sp>
    </p:spTree>
    <p:extLst>
      <p:ext uri="{BB962C8B-B14F-4D97-AF65-F5344CB8AC3E}">
        <p14:creationId xmlns:p14="http://schemas.microsoft.com/office/powerpoint/2010/main" val="257635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B65-3E46-444D-6A16-A6551278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8C63-75BF-12CC-903D-EB977246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  <a:p>
            <a:pPr lvl="1"/>
            <a:r>
              <a:rPr lang="en-US" dirty="0"/>
              <a:t>Input/output data types</a:t>
            </a:r>
          </a:p>
          <a:p>
            <a:pPr lvl="1"/>
            <a:r>
              <a:rPr lang="en-US" dirty="0"/>
              <a:t>Operations</a:t>
            </a:r>
          </a:p>
          <a:p>
            <a:pPr lvl="2"/>
            <a:r>
              <a:rPr lang="en-US" dirty="0"/>
              <a:t>Http verb</a:t>
            </a:r>
          </a:p>
          <a:p>
            <a:pPr lvl="2"/>
            <a:r>
              <a:rPr lang="en-US" dirty="0"/>
              <a:t>Input/output format</a:t>
            </a:r>
          </a:p>
          <a:p>
            <a:r>
              <a:rPr lang="en-US" dirty="0"/>
              <a:t>Procedural (preview)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Call pipeline with access to declared parameters</a:t>
            </a:r>
          </a:p>
          <a:p>
            <a:pPr lvl="1"/>
            <a:r>
              <a:rPr lang="en-US" dirty="0"/>
              <a:t>Operates on current request and can modify returned response</a:t>
            </a:r>
          </a:p>
        </p:txBody>
      </p:sp>
    </p:spTree>
    <p:extLst>
      <p:ext uri="{BB962C8B-B14F-4D97-AF65-F5344CB8AC3E}">
        <p14:creationId xmlns:p14="http://schemas.microsoft.com/office/powerpoint/2010/main" val="40569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6812-4028-530A-D94B-F7B92582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8FB6-C254-A874-8B25-A10DA23F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PowerApps-</a:t>
            </a:r>
            <a:r>
              <a:rPr lang="en-US" dirty="0" err="1">
                <a:hlinkClick r:id="rId2"/>
              </a:rPr>
              <a:t>based</a:t>
            </a:r>
            <a:r>
              <a:rPr lang="en-US" dirty="0" err="1"/>
              <a:t>,</a:t>
            </a:r>
            <a:r>
              <a:rPr lang="en-US" dirty="0" err="1">
                <a:hlinkClick r:id="rId3"/>
              </a:rPr>
              <a:t>Logic</a:t>
            </a:r>
            <a:r>
              <a:rPr lang="en-US" dirty="0">
                <a:hlinkClick r:id="rId3"/>
              </a:rPr>
              <a:t> App-based</a:t>
            </a:r>
            <a:endParaRPr lang="en-US" dirty="0"/>
          </a:p>
          <a:p>
            <a:pPr lvl="1"/>
            <a:r>
              <a:rPr lang="en-US" dirty="0"/>
              <a:t>General</a:t>
            </a:r>
          </a:p>
          <a:p>
            <a:pPr lvl="1"/>
            <a:r>
              <a:rPr lang="en-US" dirty="0"/>
              <a:t>Auth type (none, basic, API Key, OAuth2 – user based)</a:t>
            </a:r>
          </a:p>
          <a:p>
            <a:pPr lvl="1"/>
            <a:r>
              <a:rPr lang="en-US" dirty="0"/>
              <a:t>Actions/operations</a:t>
            </a:r>
          </a:p>
          <a:p>
            <a:pPr lvl="1"/>
            <a:r>
              <a:rPr lang="en-US" dirty="0"/>
              <a:t>Procedural code</a:t>
            </a:r>
          </a:p>
          <a:p>
            <a:pPr lvl="1"/>
            <a:r>
              <a:rPr lang="en-US" dirty="0"/>
              <a:t>Test</a:t>
            </a:r>
          </a:p>
          <a:p>
            <a:r>
              <a:rPr lang="en-US" dirty="0"/>
              <a:t>OpenID 2.0 (with some extensions, e.g. design time visibility)</a:t>
            </a:r>
          </a:p>
          <a:p>
            <a:pPr lvl="1"/>
            <a:r>
              <a:rPr lang="en-US" dirty="0" err="1"/>
              <a:t>Json</a:t>
            </a:r>
            <a:r>
              <a:rPr lang="en-US" dirty="0"/>
              <a:t> (automatically converted to </a:t>
            </a:r>
            <a:r>
              <a:rPr lang="en-US" dirty="0" err="1"/>
              <a:t>yaml</a:t>
            </a:r>
            <a:r>
              <a:rPr lang="en-US" dirty="0"/>
              <a:t> in portal)</a:t>
            </a:r>
          </a:p>
          <a:p>
            <a:pPr lvl="1"/>
            <a:r>
              <a:rPr lang="en-US" dirty="0"/>
              <a:t>Hand-coded</a:t>
            </a:r>
          </a:p>
          <a:p>
            <a:pPr lvl="1"/>
            <a:r>
              <a:rPr lang="en-US" dirty="0"/>
              <a:t>Exported from API or Postman collection</a:t>
            </a:r>
          </a:p>
          <a:p>
            <a:pPr lvl="1"/>
            <a:r>
              <a:rPr lang="en-US" dirty="0"/>
              <a:t>Testing: do not use Test above, include in ‘real’ flow</a:t>
            </a:r>
          </a:p>
        </p:txBody>
      </p:sp>
    </p:spTree>
    <p:extLst>
      <p:ext uri="{BB962C8B-B14F-4D97-AF65-F5344CB8AC3E}">
        <p14:creationId xmlns:p14="http://schemas.microsoft.com/office/powerpoint/2010/main" val="242209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816-D6A8-029D-E6EB-70602B28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E708-DC0F-F168-F936-10540BB4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Portal (see above)</a:t>
            </a:r>
          </a:p>
          <a:p>
            <a:r>
              <a:rPr lang="en-US" dirty="0"/>
              <a:t>Platform Connectors Tools (</a:t>
            </a:r>
            <a:r>
              <a:rPr lang="en-US" dirty="0" err="1">
                <a:hlinkClick r:id="rId2"/>
              </a:rPr>
              <a:t>paconn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834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4DA0-7AE3-4F4C-E8A8-2E09FE84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67EA-386E-0364-D0E6-A6C9162D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>
                <a:hlinkClick r:id="rId3"/>
              </a:rPr>
              <a:t>Connectors source repo</a:t>
            </a:r>
            <a:endParaRPr lang="en-US" dirty="0"/>
          </a:p>
          <a:p>
            <a:r>
              <a:rPr lang="en-US" dirty="0"/>
              <a:t>Weekly Office Hours with </a:t>
            </a:r>
            <a:r>
              <a:rPr lang="en-US" dirty="0" err="1"/>
              <a:t>pg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9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206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PowerApp/LogicApp Connector Development</vt:lpstr>
      <vt:lpstr>Connectors</vt:lpstr>
      <vt:lpstr>Architecture</vt:lpstr>
      <vt:lpstr>Connector components</vt:lpstr>
      <vt:lpstr>Definition components</vt:lpstr>
      <vt:lpstr>Development</vt:lpstr>
      <vt:lpstr>Deployment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PowerApp/LogicApp Connector Development</dc:title>
  <dc:creator>Marius Rochon</dc:creator>
  <cp:lastModifiedBy>Marius Rochon</cp:lastModifiedBy>
  <cp:revision>2</cp:revision>
  <dcterms:created xsi:type="dcterms:W3CDTF">2023-01-15T23:57:18Z</dcterms:created>
  <dcterms:modified xsi:type="dcterms:W3CDTF">2023-01-18T20:16:09Z</dcterms:modified>
</cp:coreProperties>
</file>