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83" d="100"/>
          <a:sy n="83" d="100"/>
        </p:scale>
        <p:origin x="3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D3B4-B1F7-85BC-FF7D-C5F2FB00D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37C2E-3CA1-BD7F-E032-8A50C2A65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7E5A3-553C-E2DD-EB8C-50C23C2D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5E46-DE4C-4278-B164-ABD7E89189F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AB6BB-0753-918E-FA54-DDDE560E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F5C39-2B2D-3F3F-0CBA-6A68C675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5E02-DBDA-4FF1-B837-1BF0614A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1FE2-B912-4679-3DAF-639C7469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13270-665C-9154-870F-99CA8CF56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E1098-A221-F820-3CE8-FCE45F94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5E46-DE4C-4278-B164-ABD7E89189F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30B44-4E48-74F8-6C16-735B91F7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8D81B-E645-77BF-FA21-6CBA29F5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5E02-DBDA-4FF1-B837-1BF0614A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3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FDA75B-77DC-F437-3D9C-B94282F6B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10E8C-ADCC-7D6E-8832-08BF084E7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7E018-5FBD-2A81-C33B-852A6870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5E46-DE4C-4278-B164-ABD7E89189F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924DA-0EC6-9327-7CF2-1A2B7D3A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1A488-6533-F124-88CE-5B4133E0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5E02-DBDA-4FF1-B837-1BF0614A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3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995FC-BD0F-6AEE-0E70-F381053E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58FBE-1B4A-5A9D-B35F-0FED17A7C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D340C-7F12-8ED6-DF14-2E0AC2DD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5E46-DE4C-4278-B164-ABD7E89189F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64852-BD48-4C32-2304-212D458F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4704D-56BE-6EEE-01E7-4055768F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5E02-DBDA-4FF1-B837-1BF0614A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5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FB7B-D9D4-01AD-0684-94AC7956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ADEEA-E379-CD7B-C7ED-8C6607424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67B3A-ADA4-AA87-292A-2029188B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5E46-DE4C-4278-B164-ABD7E89189F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C32A6-9560-A540-EA64-3A07518B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5F746-2422-BC28-9AF4-F0B0229B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5E02-DBDA-4FF1-B837-1BF0614A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6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A204D-82D7-BF69-1A63-55B68126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8CE0-7802-CEFA-FE43-726BB2037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DD13E-17A3-0237-CBC0-6C22521F5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8728A-7110-E2A3-7A5B-BF3603A5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5E46-DE4C-4278-B164-ABD7E89189F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F02EA-49DA-154A-8729-1CDBE126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4AAC2-26B8-79B2-3770-E08B16DC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5E02-DBDA-4FF1-B837-1BF0614A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5B503-1124-677B-8B18-9D43AE34E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4E39C-F52B-1753-512B-53CB1BDCA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74466-639E-75A6-5E6C-24506C12C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3FD22A-DA44-82DD-955B-9E307AD2A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C3351-61D0-D36D-A326-53FFA9E04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E540A-9B46-5400-2779-4D2436821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5E46-DE4C-4278-B164-ABD7E89189F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D869F-1A59-F891-A180-AE094596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6C4AE4-02A3-B8AE-C2F6-A20D4222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5E02-DBDA-4FF1-B837-1BF0614A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1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C1E0E-7DBE-1EDF-1510-99CD9FDD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DE46AD-288A-8235-552F-AF54B476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5E46-DE4C-4278-B164-ABD7E89189F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A36E8-D62F-3F32-3794-0B82E9A2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7DB1E-36DD-0538-3D87-A97916A9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5E02-DBDA-4FF1-B837-1BF0614A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C8414D-3DB8-CD40-D518-824918E0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5E46-DE4C-4278-B164-ABD7E89189F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AC2FD-186D-AFF9-CE7F-7194CA3B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4D84F-7D1D-680D-6DD7-11D4E6B1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5E02-DBDA-4FF1-B837-1BF0614A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7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35B59-CC64-621C-46C0-996CF3074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74B85-2637-3FF0-BBC3-4FAAD30C1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EC6BA-20D4-B148-5999-55CDF4263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E90B7-5D94-809B-5A4E-53643278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5E46-DE4C-4278-B164-ABD7E89189F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AD150-1F15-C24A-3E08-73A476C5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555BB-39FB-1ED2-DE57-C5D402C5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5E02-DBDA-4FF1-B837-1BF0614A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1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71D1-7F74-1C55-D8DA-7864469D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68F043-5E24-0E17-5E47-5A29FF329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568AE-C0F8-DB16-A462-C655FE6F3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5160C-4C3A-D027-A19C-3E880EB3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5E46-DE4C-4278-B164-ABD7E89189F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8BD9B-E608-4155-11C2-9125EFB4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7017D-126F-FC97-04DB-87165ED0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5E02-DBDA-4FF1-B837-1BF0614A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5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5E812A-87B9-D5A6-7E58-06DD5DE5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85ADA-F21E-A207-D990-10BE82574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750CF-EF06-3702-7501-10B1A921A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B5E46-DE4C-4278-B164-ABD7E89189F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4DDCB-0A23-772F-34E5-F5C7D7D90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F6348-6B3F-F16F-11BC-78AB9A87F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D5E02-DBDA-4FF1-B837-1BF0614A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A14B2317-E653-58FB-57E5-B5AF99638EC1}"/>
              </a:ext>
            </a:extLst>
          </p:cNvPr>
          <p:cNvSpPr/>
          <p:nvPr/>
        </p:nvSpPr>
        <p:spPr>
          <a:xfrm>
            <a:off x="285359" y="2242112"/>
            <a:ext cx="1322772" cy="639192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login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A8F55842-411C-90CA-D2BB-098483E6AD4E}"/>
              </a:ext>
            </a:extLst>
          </p:cNvPr>
          <p:cNvSpPr/>
          <p:nvPr/>
        </p:nvSpPr>
        <p:spPr>
          <a:xfrm>
            <a:off x="1440855" y="821538"/>
            <a:ext cx="1322772" cy="639192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sheet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7A98A1-5261-1C86-645A-5D74F4B8DBC6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 flipH="1">
            <a:off x="946745" y="1460730"/>
            <a:ext cx="1155496" cy="78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E0F7499C-32B1-D1B0-AE85-AB2D306D60B2}"/>
              </a:ext>
            </a:extLst>
          </p:cNvPr>
          <p:cNvSpPr/>
          <p:nvPr/>
        </p:nvSpPr>
        <p:spPr>
          <a:xfrm>
            <a:off x="2247694" y="1664296"/>
            <a:ext cx="1322772" cy="639192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sheet</a:t>
            </a: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F26CB000-6B14-7C65-0952-9A986933CB1F}"/>
              </a:ext>
            </a:extLst>
          </p:cNvPr>
          <p:cNvSpPr/>
          <p:nvPr/>
        </p:nvSpPr>
        <p:spPr>
          <a:xfrm>
            <a:off x="1227594" y="3802907"/>
            <a:ext cx="1749294" cy="1153775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Dispute process</a:t>
            </a: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FED0935F-150D-7894-728D-D0CAC402EB84}"/>
              </a:ext>
            </a:extLst>
          </p:cNvPr>
          <p:cNvSpPr/>
          <p:nvPr/>
        </p:nvSpPr>
        <p:spPr>
          <a:xfrm>
            <a:off x="1447172" y="5256136"/>
            <a:ext cx="1322772" cy="639192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to Excel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20D4CE-1CE8-42CE-DA76-6A0F6269245B}"/>
              </a:ext>
            </a:extLst>
          </p:cNvPr>
          <p:cNvCxnSpPr>
            <a:cxnSpLocks/>
            <a:stCxn id="37" idx="2"/>
            <a:endCxn id="105" idx="0"/>
          </p:cNvCxnSpPr>
          <p:nvPr/>
        </p:nvCxnSpPr>
        <p:spPr>
          <a:xfrm flipH="1">
            <a:off x="2886503" y="2303488"/>
            <a:ext cx="22577" cy="19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A10EC9-A592-A974-5650-A6B7E96D491A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2102241" y="4956682"/>
            <a:ext cx="6317" cy="299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2E6B6DBE-E4CE-ACDC-E695-F3505CFC717F}"/>
              </a:ext>
            </a:extLst>
          </p:cNvPr>
          <p:cNvSpPr/>
          <p:nvPr/>
        </p:nvSpPr>
        <p:spPr>
          <a:xfrm>
            <a:off x="5616987" y="948870"/>
            <a:ext cx="1885412" cy="131220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every invoice w/code [0094] AND amount      &lt; $0 AND NOT Disputed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AF1BAD2-9ED9-C57C-215F-253A4CB434A7}"/>
              </a:ext>
            </a:extLst>
          </p:cNvPr>
          <p:cNvSpPr txBox="1"/>
          <p:nvPr/>
        </p:nvSpPr>
        <p:spPr>
          <a:xfrm>
            <a:off x="4393363" y="581288"/>
            <a:ext cx="1631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SIGINT OR Complete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9677A-FA0E-A530-72EC-364E09728D8F}"/>
              </a:ext>
            </a:extLst>
          </p:cNvPr>
          <p:cNvSpPr txBox="1"/>
          <p:nvPr/>
        </p:nvSpPr>
        <p:spPr>
          <a:xfrm>
            <a:off x="1441016" y="268614"/>
            <a:ext cx="99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7F1431-DDD0-0107-A382-525406ED9436}"/>
              </a:ext>
            </a:extLst>
          </p:cNvPr>
          <p:cNvSpPr txBox="1"/>
          <p:nvPr/>
        </p:nvSpPr>
        <p:spPr>
          <a:xfrm>
            <a:off x="1819275" y="6110457"/>
            <a:ext cx="123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Finish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17B3F-135B-E186-EF08-950563B1CC73}"/>
              </a:ext>
            </a:extLst>
          </p:cNvPr>
          <p:cNvCxnSpPr>
            <a:cxnSpLocks/>
            <a:stCxn id="8" idx="2"/>
            <a:endCxn id="37" idx="0"/>
          </p:cNvCxnSpPr>
          <p:nvPr/>
        </p:nvCxnSpPr>
        <p:spPr>
          <a:xfrm>
            <a:off x="2102241" y="1460730"/>
            <a:ext cx="806839" cy="203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2F053F-A36F-AD3B-89E7-15F93C595778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>
            <a:off x="946745" y="2881304"/>
            <a:ext cx="1155496" cy="921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A9335EF-839C-B605-608B-C6FB167591B0}"/>
              </a:ext>
            </a:extLst>
          </p:cNvPr>
          <p:cNvCxnSpPr>
            <a:cxnSpLocks/>
            <a:stCxn id="2" idx="3"/>
            <a:endCxn id="19" idx="1"/>
          </p:cNvCxnSpPr>
          <p:nvPr/>
        </p:nvCxnSpPr>
        <p:spPr>
          <a:xfrm flipV="1">
            <a:off x="2976888" y="1604972"/>
            <a:ext cx="2640099" cy="2774823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5B10C86-7D01-8267-156E-8E90A612E851}"/>
              </a:ext>
            </a:extLst>
          </p:cNvPr>
          <p:cNvSpPr txBox="1"/>
          <p:nvPr/>
        </p:nvSpPr>
        <p:spPr>
          <a:xfrm>
            <a:off x="5998988" y="648109"/>
            <a:ext cx="124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#1</a:t>
            </a:r>
          </a:p>
        </p:txBody>
      </p:sp>
      <p:sp>
        <p:nvSpPr>
          <p:cNvPr id="79" name="Flowchart: Alternate Process 78">
            <a:extLst>
              <a:ext uri="{FF2B5EF4-FFF2-40B4-BE49-F238E27FC236}">
                <a16:creationId xmlns:a16="http://schemas.microsoft.com/office/drawing/2014/main" id="{956F4167-A709-F29B-B388-714344A9F828}"/>
              </a:ext>
            </a:extLst>
          </p:cNvPr>
          <p:cNvSpPr/>
          <p:nvPr/>
        </p:nvSpPr>
        <p:spPr>
          <a:xfrm>
            <a:off x="5898307" y="4496360"/>
            <a:ext cx="1322772" cy="639192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Dispute process</a:t>
            </a:r>
          </a:p>
        </p:txBody>
      </p:sp>
      <p:sp>
        <p:nvSpPr>
          <p:cNvPr id="80" name="Flowchart: Alternate Process 79">
            <a:extLst>
              <a:ext uri="{FF2B5EF4-FFF2-40B4-BE49-F238E27FC236}">
                <a16:creationId xmlns:a16="http://schemas.microsoft.com/office/drawing/2014/main" id="{76B09653-C163-BA7B-2D9E-EAAE60446C4F}"/>
              </a:ext>
            </a:extLst>
          </p:cNvPr>
          <p:cNvSpPr/>
          <p:nvPr/>
        </p:nvSpPr>
        <p:spPr>
          <a:xfrm>
            <a:off x="5624017" y="2746501"/>
            <a:ext cx="1878381" cy="1264432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filing claim 3 times, in case an error occurs, else break out of this loop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7F78476-14F9-E6A7-2CEE-D63F022B1AD1}"/>
              </a:ext>
            </a:extLst>
          </p:cNvPr>
          <p:cNvSpPr txBox="1"/>
          <p:nvPr/>
        </p:nvSpPr>
        <p:spPr>
          <a:xfrm>
            <a:off x="5624017" y="2435216"/>
            <a:ext cx="124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#2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4E8999-E40B-BFAD-96F9-AFFC50ACCB11}"/>
              </a:ext>
            </a:extLst>
          </p:cNvPr>
          <p:cNvCxnSpPr>
            <a:cxnSpLocks/>
            <a:stCxn id="19" idx="2"/>
            <a:endCxn id="80" idx="0"/>
          </p:cNvCxnSpPr>
          <p:nvPr/>
        </p:nvCxnSpPr>
        <p:spPr>
          <a:xfrm>
            <a:off x="6559693" y="2261074"/>
            <a:ext cx="3515" cy="48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6D79088-A6BE-7F65-7B26-527803E71D20}"/>
              </a:ext>
            </a:extLst>
          </p:cNvPr>
          <p:cNvCxnSpPr>
            <a:stCxn id="80" idx="2"/>
            <a:endCxn id="79" idx="0"/>
          </p:cNvCxnSpPr>
          <p:nvPr/>
        </p:nvCxnSpPr>
        <p:spPr>
          <a:xfrm flipH="1">
            <a:off x="6559693" y="4010933"/>
            <a:ext cx="3515" cy="48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Alternate Process 88">
            <a:extLst>
              <a:ext uri="{FF2B5EF4-FFF2-40B4-BE49-F238E27FC236}">
                <a16:creationId xmlns:a16="http://schemas.microsoft.com/office/drawing/2014/main" id="{0CC0EE7A-CAB7-2340-6B60-202A02A466ED}"/>
              </a:ext>
            </a:extLst>
          </p:cNvPr>
          <p:cNvSpPr/>
          <p:nvPr/>
        </p:nvSpPr>
        <p:spPr>
          <a:xfrm>
            <a:off x="9611029" y="2279916"/>
            <a:ext cx="2191102" cy="101419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every subclaim, check and dispute if possible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33EE6FA-B429-B27C-0CB6-B7696902FF87}"/>
              </a:ext>
            </a:extLst>
          </p:cNvPr>
          <p:cNvSpPr txBox="1"/>
          <p:nvPr/>
        </p:nvSpPr>
        <p:spPr>
          <a:xfrm>
            <a:off x="9548920" y="1872780"/>
            <a:ext cx="124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#3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F0F2193D-E9BE-B761-C119-A6BB46060A1E}"/>
              </a:ext>
            </a:extLst>
          </p:cNvPr>
          <p:cNvCxnSpPr>
            <a:stCxn id="79" idx="3"/>
            <a:endCxn id="89" idx="1"/>
          </p:cNvCxnSpPr>
          <p:nvPr/>
        </p:nvCxnSpPr>
        <p:spPr>
          <a:xfrm flipV="1">
            <a:off x="7221079" y="2787011"/>
            <a:ext cx="2389950" cy="2028945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lowchart: Alternate Process 96">
            <a:extLst>
              <a:ext uri="{FF2B5EF4-FFF2-40B4-BE49-F238E27FC236}">
                <a16:creationId xmlns:a16="http://schemas.microsoft.com/office/drawing/2014/main" id="{BFB489AB-7317-F3D6-F79F-D70D6C4003D5}"/>
              </a:ext>
            </a:extLst>
          </p:cNvPr>
          <p:cNvSpPr/>
          <p:nvPr/>
        </p:nvSpPr>
        <p:spPr>
          <a:xfrm>
            <a:off x="10045194" y="3801483"/>
            <a:ext cx="1322772" cy="639192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Dispute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4952437-D6E9-FE54-D6DC-AA5A5D2A5402}"/>
              </a:ext>
            </a:extLst>
          </p:cNvPr>
          <p:cNvCxnSpPr>
            <a:stCxn id="89" idx="2"/>
            <a:endCxn id="97" idx="0"/>
          </p:cNvCxnSpPr>
          <p:nvPr/>
        </p:nvCxnSpPr>
        <p:spPr>
          <a:xfrm>
            <a:off x="10706580" y="3294106"/>
            <a:ext cx="0" cy="50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Alternate Process 104">
            <a:extLst>
              <a:ext uri="{FF2B5EF4-FFF2-40B4-BE49-F238E27FC236}">
                <a16:creationId xmlns:a16="http://schemas.microsoft.com/office/drawing/2014/main" id="{D66B50CE-1D01-244D-95A9-2747A55D7C0A}"/>
              </a:ext>
            </a:extLst>
          </p:cNvPr>
          <p:cNvSpPr/>
          <p:nvPr/>
        </p:nvSpPr>
        <p:spPr>
          <a:xfrm>
            <a:off x="2134031" y="2496655"/>
            <a:ext cx="1504944" cy="110268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starting point in sheet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D9A5751-8FE1-03D8-BB34-AFCAF1EE4BD6}"/>
              </a:ext>
            </a:extLst>
          </p:cNvPr>
          <p:cNvCxnSpPr>
            <a:stCxn id="105" idx="2"/>
            <a:endCxn id="2" idx="0"/>
          </p:cNvCxnSpPr>
          <p:nvPr/>
        </p:nvCxnSpPr>
        <p:spPr>
          <a:xfrm flipH="1">
            <a:off x="2102241" y="3599341"/>
            <a:ext cx="784262" cy="203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5D4CD6C-C71D-ADCF-281E-F1BC02BA9733}"/>
              </a:ext>
            </a:extLst>
          </p:cNvPr>
          <p:cNvSpPr txBox="1"/>
          <p:nvPr/>
        </p:nvSpPr>
        <p:spPr>
          <a:xfrm>
            <a:off x="7221079" y="199785"/>
            <a:ext cx="4635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Script Flow Diagram</a:t>
            </a:r>
          </a:p>
        </p:txBody>
      </p:sp>
    </p:spTree>
    <p:extLst>
      <p:ext uri="{BB962C8B-B14F-4D97-AF65-F5344CB8AC3E}">
        <p14:creationId xmlns:p14="http://schemas.microsoft.com/office/powerpoint/2010/main" val="320482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44B3C79B-79EF-0685-C2E4-7C454B2379F1}"/>
              </a:ext>
            </a:extLst>
          </p:cNvPr>
          <p:cNvSpPr/>
          <p:nvPr/>
        </p:nvSpPr>
        <p:spPr>
          <a:xfrm>
            <a:off x="3668688" y="2543631"/>
            <a:ext cx="1436877" cy="69517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if ‘</a:t>
            </a:r>
            <a:r>
              <a:rPr lang="en-US" dirty="0" err="1"/>
              <a:t>i</a:t>
            </a:r>
            <a:r>
              <a:rPr lang="en-US" dirty="0"/>
              <a:t>’ is disputable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8DED711E-2E1F-5068-0BDE-8C49D77F4D2C}"/>
              </a:ext>
            </a:extLst>
          </p:cNvPr>
          <p:cNvSpPr/>
          <p:nvPr/>
        </p:nvSpPr>
        <p:spPr>
          <a:xfrm>
            <a:off x="3711208" y="4803804"/>
            <a:ext cx="1322772" cy="639192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Elif</a:t>
            </a:r>
            <a:r>
              <a:rPr lang="en-US" dirty="0"/>
              <a:t> Check if drafted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F0134953-917B-C944-B9C9-5415F9BD359D}"/>
              </a:ext>
            </a:extLst>
          </p:cNvPr>
          <p:cNvSpPr/>
          <p:nvPr/>
        </p:nvSpPr>
        <p:spPr>
          <a:xfrm>
            <a:off x="8487336" y="2954071"/>
            <a:ext cx="1322772" cy="639192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 as Disputed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F1C01095-75F9-252C-BDB5-B780BAF604A5}"/>
              </a:ext>
            </a:extLst>
          </p:cNvPr>
          <p:cNvSpPr/>
          <p:nvPr/>
        </p:nvSpPr>
        <p:spPr>
          <a:xfrm>
            <a:off x="6270633" y="2553775"/>
            <a:ext cx="1663485" cy="639192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new Dispute claim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963C9E-C709-B84E-A40E-06CA246104AA}"/>
              </a:ext>
            </a:extLst>
          </p:cNvPr>
          <p:cNvSpPr txBox="1"/>
          <p:nvPr/>
        </p:nvSpPr>
        <p:spPr>
          <a:xfrm>
            <a:off x="5033819" y="4646872"/>
            <a:ext cx="8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2C1533D4-BD7C-7ED3-2155-75613141215F}"/>
              </a:ext>
            </a:extLst>
          </p:cNvPr>
          <p:cNvSpPr/>
          <p:nvPr/>
        </p:nvSpPr>
        <p:spPr>
          <a:xfrm>
            <a:off x="6270632" y="3564659"/>
            <a:ext cx="1663485" cy="639193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Drafted claim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44B684B-72FC-1D8F-9A76-BC1548D4560D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 flipV="1">
            <a:off x="5033980" y="3884256"/>
            <a:ext cx="1236652" cy="123914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D90DB4-2B2E-0862-3C9A-0B6C4C0B45A7}"/>
              </a:ext>
            </a:extLst>
          </p:cNvPr>
          <p:cNvSpPr txBox="1"/>
          <p:nvPr/>
        </p:nvSpPr>
        <p:spPr>
          <a:xfrm>
            <a:off x="5068898" y="2541868"/>
            <a:ext cx="8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2223CB-082B-6715-791A-A5056DECD07A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 flipV="1">
            <a:off x="7934117" y="3273667"/>
            <a:ext cx="553219" cy="61058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B4F3E3-01CB-06E7-3D8A-94729650104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7934118" y="2873371"/>
            <a:ext cx="553218" cy="40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A6DB3E93-451C-A496-780D-57D2F259EB23}"/>
              </a:ext>
            </a:extLst>
          </p:cNvPr>
          <p:cNvSpPr/>
          <p:nvPr/>
        </p:nvSpPr>
        <p:spPr>
          <a:xfrm>
            <a:off x="3464473" y="1225215"/>
            <a:ext cx="1845307" cy="101163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…N sub-disputes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570E64-B848-DFE9-3012-037BC9A8E4C1}"/>
              </a:ext>
            </a:extLst>
          </p:cNvPr>
          <p:cNvCxnSpPr>
            <a:cxnSpLocks/>
            <a:stCxn id="28" idx="2"/>
            <a:endCxn id="5" idx="0"/>
          </p:cNvCxnSpPr>
          <p:nvPr/>
        </p:nvCxnSpPr>
        <p:spPr>
          <a:xfrm>
            <a:off x="4387127" y="2236849"/>
            <a:ext cx="0" cy="30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59426B7-489C-A668-2321-E1C3AC2CCC3F}"/>
              </a:ext>
            </a:extLst>
          </p:cNvPr>
          <p:cNvSpPr txBox="1"/>
          <p:nvPr/>
        </p:nvSpPr>
        <p:spPr>
          <a:xfrm>
            <a:off x="7327078" y="101730"/>
            <a:ext cx="43240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File Dispute Logic</a:t>
            </a:r>
          </a:p>
        </p:txBody>
      </p: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0D2DB8B5-A566-7E0C-FDDA-A0E7C272923D}"/>
              </a:ext>
            </a:extLst>
          </p:cNvPr>
          <p:cNvSpPr/>
          <p:nvPr/>
        </p:nvSpPr>
        <p:spPr>
          <a:xfrm>
            <a:off x="3663356" y="3673823"/>
            <a:ext cx="1436877" cy="69517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elif</a:t>
            </a:r>
            <a:r>
              <a:rPr lang="en-US" dirty="0"/>
              <a:t> ‘</a:t>
            </a:r>
            <a:r>
              <a:rPr lang="en-US" dirty="0" err="1"/>
              <a:t>i</a:t>
            </a:r>
            <a:r>
              <a:rPr lang="en-US" dirty="0"/>
              <a:t>’ is approved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25DE8D2-8E25-8DD1-8B52-C2A1EBB4741F}"/>
              </a:ext>
            </a:extLst>
          </p:cNvPr>
          <p:cNvSpPr txBox="1"/>
          <p:nvPr/>
        </p:nvSpPr>
        <p:spPr>
          <a:xfrm>
            <a:off x="3464473" y="693500"/>
            <a:ext cx="1264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Loop#3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12FFA91-B022-C34C-4809-0A7B90D76895}"/>
              </a:ext>
            </a:extLst>
          </p:cNvPr>
          <p:cNvCxnSpPr>
            <a:stCxn id="5" idx="2"/>
            <a:endCxn id="50" idx="0"/>
          </p:cNvCxnSpPr>
          <p:nvPr/>
        </p:nvCxnSpPr>
        <p:spPr>
          <a:xfrm flipH="1">
            <a:off x="4381795" y="3238808"/>
            <a:ext cx="5332" cy="43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C8D09DB4-0B77-332A-AA59-EBEF5BCACA38}"/>
              </a:ext>
            </a:extLst>
          </p:cNvPr>
          <p:cNvCxnSpPr>
            <a:stCxn id="50" idx="1"/>
            <a:endCxn id="28" idx="1"/>
          </p:cNvCxnSpPr>
          <p:nvPr/>
        </p:nvCxnSpPr>
        <p:spPr>
          <a:xfrm rot="10800000">
            <a:off x="3464474" y="1731032"/>
            <a:ext cx="198883" cy="2290380"/>
          </a:xfrm>
          <a:prstGeom prst="curvedConnector3">
            <a:avLst>
              <a:gd name="adj1" fmla="val 2149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1477CAA-BA4E-B7BE-2210-E3F0DB3B537F}"/>
              </a:ext>
            </a:extLst>
          </p:cNvPr>
          <p:cNvSpPr txBox="1"/>
          <p:nvPr/>
        </p:nvSpPr>
        <p:spPr>
          <a:xfrm>
            <a:off x="3107279" y="3876267"/>
            <a:ext cx="8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520D94B-8D94-41A8-BB0F-094CFC10D56B}"/>
              </a:ext>
            </a:extLst>
          </p:cNvPr>
          <p:cNvCxnSpPr>
            <a:cxnSpLocks/>
            <a:stCxn id="50" idx="2"/>
            <a:endCxn id="6" idx="0"/>
          </p:cNvCxnSpPr>
          <p:nvPr/>
        </p:nvCxnSpPr>
        <p:spPr>
          <a:xfrm flipH="1">
            <a:off x="4372594" y="4369000"/>
            <a:ext cx="9201" cy="43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A7FDB4E4-B7BD-AF0F-91D1-6BED1ADB3785}"/>
              </a:ext>
            </a:extLst>
          </p:cNvPr>
          <p:cNvSpPr/>
          <p:nvPr/>
        </p:nvSpPr>
        <p:spPr>
          <a:xfrm>
            <a:off x="3720408" y="5814167"/>
            <a:ext cx="1322772" cy="639192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Elif</a:t>
            </a:r>
            <a:r>
              <a:rPr lang="en-US" dirty="0"/>
              <a:t> Check if </a:t>
            </a:r>
            <a:r>
              <a:rPr lang="en-US" dirty="0" err="1"/>
              <a:t>ytbr</a:t>
            </a:r>
            <a:endParaRPr lang="en-US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E6B7320-833F-2300-9AAA-C68BEEF922F8}"/>
              </a:ext>
            </a:extLst>
          </p:cNvPr>
          <p:cNvCxnSpPr>
            <a:cxnSpLocks/>
            <a:stCxn id="6" idx="2"/>
            <a:endCxn id="70" idx="0"/>
          </p:cNvCxnSpPr>
          <p:nvPr/>
        </p:nvCxnSpPr>
        <p:spPr>
          <a:xfrm>
            <a:off x="4372594" y="5442996"/>
            <a:ext cx="9200" cy="37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A7AE85DA-6BE6-AF68-3A0B-6B295788B132}"/>
              </a:ext>
            </a:extLst>
          </p:cNvPr>
          <p:cNvCxnSpPr>
            <a:stCxn id="70" idx="1"/>
            <a:endCxn id="28" idx="1"/>
          </p:cNvCxnSpPr>
          <p:nvPr/>
        </p:nvCxnSpPr>
        <p:spPr>
          <a:xfrm rot="10800000">
            <a:off x="3464474" y="1731033"/>
            <a:ext cx="255935" cy="4402731"/>
          </a:xfrm>
          <a:prstGeom prst="curvedConnector3">
            <a:avLst>
              <a:gd name="adj1" fmla="val 2793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C6BBDAA-44E4-1DA1-3180-B2F19CD529D8}"/>
              </a:ext>
            </a:extLst>
          </p:cNvPr>
          <p:cNvSpPr txBox="1"/>
          <p:nvPr/>
        </p:nvSpPr>
        <p:spPr>
          <a:xfrm>
            <a:off x="3171891" y="5981834"/>
            <a:ext cx="8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3BE54BE-1E93-4EDB-7C00-B21A690E055B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5105565" y="2873371"/>
            <a:ext cx="1165068" cy="17849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Flowchart: Alternate Process 168">
            <a:extLst>
              <a:ext uri="{FF2B5EF4-FFF2-40B4-BE49-F238E27FC236}">
                <a16:creationId xmlns:a16="http://schemas.microsoft.com/office/drawing/2014/main" id="{F811EBDF-238C-A0D8-90F7-B93AF6D948F1}"/>
              </a:ext>
            </a:extLst>
          </p:cNvPr>
          <p:cNvSpPr/>
          <p:nvPr/>
        </p:nvSpPr>
        <p:spPr>
          <a:xfrm>
            <a:off x="822955" y="1397109"/>
            <a:ext cx="1663485" cy="639192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Fill Invoice info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2C05E8C-A8BD-FA9D-47F0-4468108BFEBC}"/>
              </a:ext>
            </a:extLst>
          </p:cNvPr>
          <p:cNvSpPr txBox="1"/>
          <p:nvPr/>
        </p:nvSpPr>
        <p:spPr>
          <a:xfrm>
            <a:off x="5602362" y="1375977"/>
            <a:ext cx="67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392B950-6879-8661-4BF2-F90D4FCA70E7}"/>
              </a:ext>
            </a:extLst>
          </p:cNvPr>
          <p:cNvSpPr txBox="1"/>
          <p:nvPr/>
        </p:nvSpPr>
        <p:spPr>
          <a:xfrm>
            <a:off x="4412352" y="2229510"/>
            <a:ext cx="66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4…</a:t>
            </a:r>
          </a:p>
        </p:txBody>
      </p:sp>
      <p:sp>
        <p:nvSpPr>
          <p:cNvPr id="177" name="Flowchart: Alternate Process 176">
            <a:extLst>
              <a:ext uri="{FF2B5EF4-FFF2-40B4-BE49-F238E27FC236}">
                <a16:creationId xmlns:a16="http://schemas.microsoft.com/office/drawing/2014/main" id="{B6AEF9F0-C41C-4F26-3D4D-5658E0427670}"/>
              </a:ext>
            </a:extLst>
          </p:cNvPr>
          <p:cNvSpPr/>
          <p:nvPr/>
        </p:nvSpPr>
        <p:spPr>
          <a:xfrm>
            <a:off x="6270632" y="1397109"/>
            <a:ext cx="1495179" cy="639192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‘</a:t>
            </a:r>
            <a:r>
              <a:rPr lang="en-US" dirty="0" err="1"/>
              <a:t>i</a:t>
            </a:r>
            <a:r>
              <a:rPr lang="en-US" dirty="0"/>
              <a:t>’-</a:t>
            </a:r>
            <a:r>
              <a:rPr lang="en-US" dirty="0" err="1"/>
              <a:t>th</a:t>
            </a:r>
            <a:r>
              <a:rPr lang="en-US" dirty="0"/>
              <a:t> sub-dispute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EA0E892-D937-0AEE-93C4-F5436BC2AA66}"/>
              </a:ext>
            </a:extLst>
          </p:cNvPr>
          <p:cNvSpPr txBox="1"/>
          <p:nvPr/>
        </p:nvSpPr>
        <p:spPr>
          <a:xfrm>
            <a:off x="7880328" y="4538603"/>
            <a:ext cx="4398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If error of any kind, break out of Loop#3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4FFBD8A6-FA2C-F91D-B4CB-7C1B60B881CD}"/>
              </a:ext>
            </a:extLst>
          </p:cNvPr>
          <p:cNvCxnSpPr>
            <a:stCxn id="28" idx="3"/>
            <a:endCxn id="177" idx="1"/>
          </p:cNvCxnSpPr>
          <p:nvPr/>
        </p:nvCxnSpPr>
        <p:spPr>
          <a:xfrm flipV="1">
            <a:off x="5309780" y="1716705"/>
            <a:ext cx="960852" cy="1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57EB61C8-6356-407F-D926-552BFFCB7B4F}"/>
              </a:ext>
            </a:extLst>
          </p:cNvPr>
          <p:cNvCxnSpPr>
            <a:stCxn id="169" idx="3"/>
            <a:endCxn id="28" idx="1"/>
          </p:cNvCxnSpPr>
          <p:nvPr/>
        </p:nvCxnSpPr>
        <p:spPr>
          <a:xfrm>
            <a:off x="2486440" y="1716705"/>
            <a:ext cx="978033" cy="1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Flowchart: Alternate Process 201">
            <a:extLst>
              <a:ext uri="{FF2B5EF4-FFF2-40B4-BE49-F238E27FC236}">
                <a16:creationId xmlns:a16="http://schemas.microsoft.com/office/drawing/2014/main" id="{1ED4321F-87A8-5C63-1E76-75520D87E33F}"/>
              </a:ext>
            </a:extLst>
          </p:cNvPr>
          <p:cNvSpPr/>
          <p:nvPr/>
        </p:nvSpPr>
        <p:spPr>
          <a:xfrm>
            <a:off x="850710" y="2553775"/>
            <a:ext cx="1599784" cy="89853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for error</a:t>
            </a:r>
          </a:p>
        </p:txBody>
      </p:sp>
      <p:sp>
        <p:nvSpPr>
          <p:cNvPr id="203" name="Flowchart: Alternate Process 202">
            <a:extLst>
              <a:ext uri="{FF2B5EF4-FFF2-40B4-BE49-F238E27FC236}">
                <a16:creationId xmlns:a16="http://schemas.microsoft.com/office/drawing/2014/main" id="{57042079-3996-CAC0-2A3E-AFA4224FB147}"/>
              </a:ext>
            </a:extLst>
          </p:cNvPr>
          <p:cNvSpPr/>
          <p:nvPr/>
        </p:nvSpPr>
        <p:spPr>
          <a:xfrm>
            <a:off x="850710" y="4257298"/>
            <a:ext cx="1599784" cy="89853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True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C448C8C0-8165-21EE-381B-CBF875D2B293}"/>
              </a:ext>
            </a:extLst>
          </p:cNvPr>
          <p:cNvCxnSpPr>
            <a:stCxn id="202" idx="2"/>
            <a:endCxn id="203" idx="0"/>
          </p:cNvCxnSpPr>
          <p:nvPr/>
        </p:nvCxnSpPr>
        <p:spPr>
          <a:xfrm>
            <a:off x="1650602" y="3452312"/>
            <a:ext cx="0" cy="80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888ED3ED-5F41-374F-24C1-1DAF921F56C3}"/>
              </a:ext>
            </a:extLst>
          </p:cNvPr>
          <p:cNvSpPr txBox="1"/>
          <p:nvPr/>
        </p:nvSpPr>
        <p:spPr>
          <a:xfrm>
            <a:off x="892281" y="3438698"/>
            <a:ext cx="79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9A89709-CA57-91C1-485F-556EDAB45DD4}"/>
              </a:ext>
            </a:extLst>
          </p:cNvPr>
          <p:cNvSpPr txBox="1"/>
          <p:nvPr/>
        </p:nvSpPr>
        <p:spPr>
          <a:xfrm>
            <a:off x="1394978" y="2036301"/>
            <a:ext cx="67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C4E5B9BC-12C7-6095-7514-94A71E854ABB}"/>
              </a:ext>
            </a:extLst>
          </p:cNvPr>
          <p:cNvSpPr txBox="1"/>
          <p:nvPr/>
        </p:nvSpPr>
        <p:spPr>
          <a:xfrm>
            <a:off x="2483414" y="1366707"/>
            <a:ext cx="66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7C12B497-3E38-3DE7-AD5A-66C87E040F6E}"/>
              </a:ext>
            </a:extLst>
          </p:cNvPr>
          <p:cNvCxnSpPr>
            <a:stCxn id="169" idx="2"/>
            <a:endCxn id="202" idx="0"/>
          </p:cNvCxnSpPr>
          <p:nvPr/>
        </p:nvCxnSpPr>
        <p:spPr>
          <a:xfrm flipH="1">
            <a:off x="1650602" y="2036301"/>
            <a:ext cx="4096" cy="51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07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93DE-9008-115E-614E-B1A4297E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Fill_Invoice_info</a:t>
            </a:r>
            <a:r>
              <a:rPr lang="en-US" dirty="0">
                <a:latin typeface="+mn-lt"/>
              </a:rPr>
              <a:t> logic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8A4660B2-ACC8-DE52-78B1-EA4673E87E8D}"/>
              </a:ext>
            </a:extLst>
          </p:cNvPr>
          <p:cNvSpPr/>
          <p:nvPr/>
        </p:nvSpPr>
        <p:spPr>
          <a:xfrm>
            <a:off x="296710" y="2407357"/>
            <a:ext cx="1599784" cy="89853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 notification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F37DEFE2-AC82-34C9-14EB-BC55C5C26D4F}"/>
              </a:ext>
            </a:extLst>
          </p:cNvPr>
          <p:cNvSpPr/>
          <p:nvPr/>
        </p:nvSpPr>
        <p:spPr>
          <a:xfrm>
            <a:off x="2272893" y="2310801"/>
            <a:ext cx="1664210" cy="111819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Vendor Number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F4D2458B-9070-56C3-FF28-F8A8793B4A53}"/>
              </a:ext>
            </a:extLst>
          </p:cNvPr>
          <p:cNvSpPr/>
          <p:nvPr/>
        </p:nvSpPr>
        <p:spPr>
          <a:xfrm>
            <a:off x="6289685" y="2297527"/>
            <a:ext cx="1664208" cy="111819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Invoice Number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56D4A054-5647-EB4F-EA82-BDA6272F23A1}"/>
              </a:ext>
            </a:extLst>
          </p:cNvPr>
          <p:cNvSpPr/>
          <p:nvPr/>
        </p:nvSpPr>
        <p:spPr>
          <a:xfrm>
            <a:off x="8324807" y="2497655"/>
            <a:ext cx="1599784" cy="731213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Press Enter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9C0A07-8DDC-32B8-19EF-9CADD963667C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1896494" y="2856626"/>
            <a:ext cx="376399" cy="13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23D6C9-973E-6A79-9924-7E8DD15A89F2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 flipV="1">
            <a:off x="3937103" y="2856624"/>
            <a:ext cx="376399" cy="1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84097717-74F7-E28B-54EB-F980FD695DD4}"/>
              </a:ext>
            </a:extLst>
          </p:cNvPr>
          <p:cNvSpPr/>
          <p:nvPr/>
        </p:nvSpPr>
        <p:spPr>
          <a:xfrm>
            <a:off x="4313502" y="2407355"/>
            <a:ext cx="1599784" cy="89853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for error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1B1F0D-3DD9-926A-7526-63796745E54D}"/>
              </a:ext>
            </a:extLst>
          </p:cNvPr>
          <p:cNvCxnSpPr>
            <a:stCxn id="15" idx="3"/>
            <a:endCxn id="8" idx="1"/>
          </p:cNvCxnSpPr>
          <p:nvPr/>
        </p:nvCxnSpPr>
        <p:spPr>
          <a:xfrm>
            <a:off x="5913286" y="2856624"/>
            <a:ext cx="37639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34CD73D5-CFF4-014E-BDA8-2860F5E69256}"/>
              </a:ext>
            </a:extLst>
          </p:cNvPr>
          <p:cNvSpPr/>
          <p:nvPr/>
        </p:nvSpPr>
        <p:spPr>
          <a:xfrm>
            <a:off x="10295506" y="2407355"/>
            <a:ext cx="1599784" cy="89853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for error</a:t>
            </a: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07D5B389-C41A-BE64-FEEC-59B8BD911665}"/>
              </a:ext>
            </a:extLst>
          </p:cNvPr>
          <p:cNvSpPr/>
          <p:nvPr/>
        </p:nvSpPr>
        <p:spPr>
          <a:xfrm>
            <a:off x="4313502" y="4110878"/>
            <a:ext cx="1599784" cy="89853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True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C700905B-7AB0-8BCA-3ED0-2A0C1FF4FB13}"/>
              </a:ext>
            </a:extLst>
          </p:cNvPr>
          <p:cNvSpPr/>
          <p:nvPr/>
        </p:nvSpPr>
        <p:spPr>
          <a:xfrm>
            <a:off x="10295506" y="4112353"/>
            <a:ext cx="1599784" cy="89853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True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5664B5A-6C77-7366-2F54-B035117AEEBE}"/>
              </a:ext>
            </a:extLst>
          </p:cNvPr>
          <p:cNvCxnSpPr>
            <a:stCxn id="15" idx="2"/>
            <a:endCxn id="41" idx="0"/>
          </p:cNvCxnSpPr>
          <p:nvPr/>
        </p:nvCxnSpPr>
        <p:spPr>
          <a:xfrm>
            <a:off x="5113394" y="3305892"/>
            <a:ext cx="0" cy="80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7047ACC-B0CB-3FA4-F26F-A722DF4B501A}"/>
              </a:ext>
            </a:extLst>
          </p:cNvPr>
          <p:cNvCxnSpPr>
            <a:stCxn id="27" idx="2"/>
            <a:endCxn id="42" idx="0"/>
          </p:cNvCxnSpPr>
          <p:nvPr/>
        </p:nvCxnSpPr>
        <p:spPr>
          <a:xfrm>
            <a:off x="11095398" y="3305892"/>
            <a:ext cx="0" cy="806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245FFB7-4BC4-1A1A-9366-0F8DA58EA006}"/>
              </a:ext>
            </a:extLst>
          </p:cNvPr>
          <p:cNvSpPr txBox="1"/>
          <p:nvPr/>
        </p:nvSpPr>
        <p:spPr>
          <a:xfrm>
            <a:off x="4313502" y="3649916"/>
            <a:ext cx="79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True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8C08AF-792E-F5DC-C193-0F7F8E9915D3}"/>
              </a:ext>
            </a:extLst>
          </p:cNvPr>
          <p:cNvSpPr txBox="1"/>
          <p:nvPr/>
        </p:nvSpPr>
        <p:spPr>
          <a:xfrm>
            <a:off x="10357657" y="3717214"/>
            <a:ext cx="79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True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A8427D4-05D7-695E-7D83-5D9AA4D05D4E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953893" y="2856626"/>
            <a:ext cx="370914" cy="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F2FDA0C-2CC4-3DD8-E1A2-F42F3D95EA0F}"/>
              </a:ext>
            </a:extLst>
          </p:cNvPr>
          <p:cNvCxnSpPr>
            <a:stCxn id="9" idx="3"/>
            <a:endCxn id="27" idx="1"/>
          </p:cNvCxnSpPr>
          <p:nvPr/>
        </p:nvCxnSpPr>
        <p:spPr>
          <a:xfrm flipV="1">
            <a:off x="9924591" y="2856624"/>
            <a:ext cx="370915" cy="6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3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16D5-9975-F8C8-0717-9A03CB46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File New Claim logic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1A977E65-47BD-5E4D-520E-C6FA19B29E27}"/>
              </a:ext>
            </a:extLst>
          </p:cNvPr>
          <p:cNvSpPr/>
          <p:nvPr/>
        </p:nvSpPr>
        <p:spPr>
          <a:xfrm>
            <a:off x="1922774" y="2389061"/>
            <a:ext cx="1457405" cy="726745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Fill Description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1A1B86-1DCF-4B8E-E2E5-7AEE65D9C323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380179" y="2752434"/>
            <a:ext cx="28082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483C8FD6-B0F6-B2D4-705C-01F3A28F4948}"/>
              </a:ext>
            </a:extLst>
          </p:cNvPr>
          <p:cNvSpPr/>
          <p:nvPr/>
        </p:nvSpPr>
        <p:spPr>
          <a:xfrm>
            <a:off x="7176716" y="2397421"/>
            <a:ext cx="1457405" cy="726745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Next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C23FF08F-EBE5-98F9-5292-FAC13D5CBB9D}"/>
              </a:ext>
            </a:extLst>
          </p:cNvPr>
          <p:cNvSpPr/>
          <p:nvPr/>
        </p:nvSpPr>
        <p:spPr>
          <a:xfrm>
            <a:off x="184547" y="2389061"/>
            <a:ext cx="1457405" cy="726745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</a:t>
            </a:r>
            <a:r>
              <a:rPr lang="en-US" dirty="0" err="1"/>
              <a:t>DisputeALL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328794-C6BA-FD51-F62A-D3CB763348C1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1641952" y="2752434"/>
            <a:ext cx="280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5750DA63-11A8-D542-05E3-390AE029694F}"/>
              </a:ext>
            </a:extLst>
          </p:cNvPr>
          <p:cNvSpPr/>
          <p:nvPr/>
        </p:nvSpPr>
        <p:spPr>
          <a:xfrm>
            <a:off x="3661001" y="2389063"/>
            <a:ext cx="1457405" cy="726745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</a:t>
            </a:r>
            <a:r>
              <a:rPr lang="en-US" dirty="0" err="1"/>
              <a:t>ApplyALL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53BD80-08B6-EE76-84E5-0B7D62CEFBD7}"/>
              </a:ext>
            </a:extLst>
          </p:cNvPr>
          <p:cNvCxnSpPr>
            <a:cxnSpLocks/>
            <a:stCxn id="9" idx="3"/>
            <a:endCxn id="66" idx="1"/>
          </p:cNvCxnSpPr>
          <p:nvPr/>
        </p:nvCxnSpPr>
        <p:spPr>
          <a:xfrm>
            <a:off x="5118406" y="2752436"/>
            <a:ext cx="300452" cy="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181AB8CC-603C-C43F-5CCA-D73A72954A11}"/>
              </a:ext>
            </a:extLst>
          </p:cNvPr>
          <p:cNvSpPr/>
          <p:nvPr/>
        </p:nvSpPr>
        <p:spPr>
          <a:xfrm>
            <a:off x="7105526" y="3736642"/>
            <a:ext cx="1599784" cy="89853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for error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22EEFF61-C2C1-467C-4558-DD9C3FFADD8F}"/>
              </a:ext>
            </a:extLst>
          </p:cNvPr>
          <p:cNvSpPr/>
          <p:nvPr/>
        </p:nvSpPr>
        <p:spPr>
          <a:xfrm>
            <a:off x="7105526" y="5440165"/>
            <a:ext cx="1599784" cy="89853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True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BB4CE6-7D84-C36E-2FC4-6F6FE10DCCCE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7905418" y="4635179"/>
            <a:ext cx="0" cy="80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951E83B-61A3-7B13-F4C8-E168ACF7FCD1}"/>
              </a:ext>
            </a:extLst>
          </p:cNvPr>
          <p:cNvSpPr txBox="1"/>
          <p:nvPr/>
        </p:nvSpPr>
        <p:spPr>
          <a:xfrm>
            <a:off x="7105526" y="4979203"/>
            <a:ext cx="79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True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6E3074DD-C72D-8557-8BF9-9B72CCB1A823}"/>
              </a:ext>
            </a:extLst>
          </p:cNvPr>
          <p:cNvSpPr/>
          <p:nvPr/>
        </p:nvSpPr>
        <p:spPr>
          <a:xfrm>
            <a:off x="9169009" y="2396072"/>
            <a:ext cx="1457405" cy="726745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Submit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D310DC-3626-38DE-C04F-C5EE1A6E9E6B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flipH="1">
            <a:off x="7905418" y="3124166"/>
            <a:ext cx="1" cy="612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94BB88-BE93-55F5-AEA9-0AABBC512C8A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 flipV="1">
            <a:off x="8634121" y="2759445"/>
            <a:ext cx="534888" cy="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BC1BB500-A35C-C02C-AEE4-4A02F2954BC2}"/>
              </a:ext>
            </a:extLst>
          </p:cNvPr>
          <p:cNvSpPr/>
          <p:nvPr/>
        </p:nvSpPr>
        <p:spPr>
          <a:xfrm>
            <a:off x="9092646" y="3735184"/>
            <a:ext cx="1599784" cy="89853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for error</a:t>
            </a:r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68ACE0AE-6882-775E-4680-960BD6CA40C4}"/>
              </a:ext>
            </a:extLst>
          </p:cNvPr>
          <p:cNvSpPr/>
          <p:nvPr/>
        </p:nvSpPr>
        <p:spPr>
          <a:xfrm>
            <a:off x="9092646" y="5438707"/>
            <a:ext cx="1599784" cy="89853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True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7E9A411-8E43-8C75-DAD2-C69968D419ED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9892538" y="4633721"/>
            <a:ext cx="0" cy="80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FF0809A-10B6-5EF1-062A-776A09CD0D90}"/>
              </a:ext>
            </a:extLst>
          </p:cNvPr>
          <p:cNvSpPr txBox="1"/>
          <p:nvPr/>
        </p:nvSpPr>
        <p:spPr>
          <a:xfrm>
            <a:off x="9092646" y="4977745"/>
            <a:ext cx="79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True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45BDB2B-2586-9D2B-2E58-00CF1A6D5399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 flipH="1">
            <a:off x="9892538" y="3122817"/>
            <a:ext cx="5174" cy="61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79E909C6-477D-BD42-23BC-585B552F450E}"/>
              </a:ext>
            </a:extLst>
          </p:cNvPr>
          <p:cNvSpPr/>
          <p:nvPr/>
        </p:nvSpPr>
        <p:spPr>
          <a:xfrm>
            <a:off x="5418858" y="2394726"/>
            <a:ext cx="1457405" cy="726745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Success msg</a:t>
            </a: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642C0020-32F8-EC6B-D196-1DDA7767FE34}"/>
              </a:ext>
            </a:extLst>
          </p:cNvPr>
          <p:cNvSpPr/>
          <p:nvPr/>
        </p:nvSpPr>
        <p:spPr>
          <a:xfrm>
            <a:off x="3588114" y="3736642"/>
            <a:ext cx="1599784" cy="89853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for error</a:t>
            </a:r>
          </a:p>
        </p:txBody>
      </p: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736C05B7-463C-5E05-F06D-042512A91D81}"/>
              </a:ext>
            </a:extLst>
          </p:cNvPr>
          <p:cNvSpPr/>
          <p:nvPr/>
        </p:nvSpPr>
        <p:spPr>
          <a:xfrm>
            <a:off x="3588114" y="5440165"/>
            <a:ext cx="1599784" cy="89853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True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6AA9334-3487-A111-A791-2440FBC6F5A4}"/>
              </a:ext>
            </a:extLst>
          </p:cNvPr>
          <p:cNvCxnSpPr>
            <a:stCxn id="69" idx="2"/>
            <a:endCxn id="70" idx="0"/>
          </p:cNvCxnSpPr>
          <p:nvPr/>
        </p:nvCxnSpPr>
        <p:spPr>
          <a:xfrm>
            <a:off x="4388006" y="4635179"/>
            <a:ext cx="0" cy="80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1170974-3435-B64F-102A-750DD7682EC2}"/>
              </a:ext>
            </a:extLst>
          </p:cNvPr>
          <p:cNvSpPr txBox="1"/>
          <p:nvPr/>
        </p:nvSpPr>
        <p:spPr>
          <a:xfrm>
            <a:off x="3588114" y="4979203"/>
            <a:ext cx="79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True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D638589-8064-B634-AD63-4398F3FFC73D}"/>
              </a:ext>
            </a:extLst>
          </p:cNvPr>
          <p:cNvCxnSpPr>
            <a:stCxn id="9" idx="2"/>
            <a:endCxn id="69" idx="0"/>
          </p:cNvCxnSpPr>
          <p:nvPr/>
        </p:nvCxnSpPr>
        <p:spPr>
          <a:xfrm flipH="1">
            <a:off x="4388006" y="3115808"/>
            <a:ext cx="1698" cy="62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C4EEE07-20AA-0E17-AD34-258E9FCD7F25}"/>
              </a:ext>
            </a:extLst>
          </p:cNvPr>
          <p:cNvCxnSpPr>
            <a:stCxn id="66" idx="3"/>
            <a:endCxn id="6" idx="1"/>
          </p:cNvCxnSpPr>
          <p:nvPr/>
        </p:nvCxnSpPr>
        <p:spPr>
          <a:xfrm>
            <a:off x="6876263" y="2758099"/>
            <a:ext cx="300453" cy="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3522ED3-2790-848B-718B-655A779B769D}"/>
              </a:ext>
            </a:extLst>
          </p:cNvPr>
          <p:cNvSpPr txBox="1"/>
          <p:nvPr/>
        </p:nvSpPr>
        <p:spPr>
          <a:xfrm>
            <a:off x="4106905" y="3136829"/>
            <a:ext cx="35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6F55A29-9BC4-67B2-D0BD-031CD770AAEE}"/>
              </a:ext>
            </a:extLst>
          </p:cNvPr>
          <p:cNvSpPr txBox="1"/>
          <p:nvPr/>
        </p:nvSpPr>
        <p:spPr>
          <a:xfrm>
            <a:off x="5118405" y="2299899"/>
            <a:ext cx="50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4E377E0-3A49-6CD1-4864-DFB9D374915E}"/>
              </a:ext>
            </a:extLst>
          </p:cNvPr>
          <p:cNvSpPr txBox="1"/>
          <p:nvPr/>
        </p:nvSpPr>
        <p:spPr>
          <a:xfrm>
            <a:off x="7622620" y="3121358"/>
            <a:ext cx="35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0D52862-C145-8263-BECC-80F7128B0AF9}"/>
              </a:ext>
            </a:extLst>
          </p:cNvPr>
          <p:cNvSpPr txBox="1"/>
          <p:nvPr/>
        </p:nvSpPr>
        <p:spPr>
          <a:xfrm>
            <a:off x="8646841" y="2390112"/>
            <a:ext cx="50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0B22501-053F-E3E8-C594-2E2BF2AF6538}"/>
              </a:ext>
            </a:extLst>
          </p:cNvPr>
          <p:cNvSpPr txBox="1"/>
          <p:nvPr/>
        </p:nvSpPr>
        <p:spPr>
          <a:xfrm>
            <a:off x="9593783" y="3110463"/>
            <a:ext cx="35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Flowchart: Alternate Process 92">
            <a:extLst>
              <a:ext uri="{FF2B5EF4-FFF2-40B4-BE49-F238E27FC236}">
                <a16:creationId xmlns:a16="http://schemas.microsoft.com/office/drawing/2014/main" id="{B21E8975-F996-D204-AD04-868D94E29DF9}"/>
              </a:ext>
            </a:extLst>
          </p:cNvPr>
          <p:cNvSpPr/>
          <p:nvPr/>
        </p:nvSpPr>
        <p:spPr>
          <a:xfrm>
            <a:off x="11006783" y="2410084"/>
            <a:ext cx="1000670" cy="726745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False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F759D95-0AB2-76BA-9027-1D6AADA8E98D}"/>
              </a:ext>
            </a:extLst>
          </p:cNvPr>
          <p:cNvCxnSpPr>
            <a:stCxn id="25" idx="3"/>
            <a:endCxn id="93" idx="1"/>
          </p:cNvCxnSpPr>
          <p:nvPr/>
        </p:nvCxnSpPr>
        <p:spPr>
          <a:xfrm>
            <a:off x="10626414" y="2759445"/>
            <a:ext cx="380369" cy="1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33AD52D-1CDD-08DC-73F5-C28A9D7393F2}"/>
              </a:ext>
            </a:extLst>
          </p:cNvPr>
          <p:cNvSpPr txBox="1"/>
          <p:nvPr/>
        </p:nvSpPr>
        <p:spPr>
          <a:xfrm>
            <a:off x="10670185" y="2396072"/>
            <a:ext cx="50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1510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16D5-9975-F8C8-0717-9A03CB46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File Draft Claim logic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483C8FD6-B0F6-B2D4-705C-01F3A28F4948}"/>
              </a:ext>
            </a:extLst>
          </p:cNvPr>
          <p:cNvSpPr/>
          <p:nvPr/>
        </p:nvSpPr>
        <p:spPr>
          <a:xfrm>
            <a:off x="4149207" y="2358324"/>
            <a:ext cx="1457405" cy="726745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Next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C23FF08F-EBE5-98F9-5292-FAC13D5CBB9D}"/>
              </a:ext>
            </a:extLst>
          </p:cNvPr>
          <p:cNvSpPr/>
          <p:nvPr/>
        </p:nvSpPr>
        <p:spPr>
          <a:xfrm>
            <a:off x="2197764" y="2358324"/>
            <a:ext cx="1457405" cy="726745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Select All Button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181AB8CC-603C-C43F-5CCA-D73A72954A11}"/>
              </a:ext>
            </a:extLst>
          </p:cNvPr>
          <p:cNvSpPr/>
          <p:nvPr/>
        </p:nvSpPr>
        <p:spPr>
          <a:xfrm>
            <a:off x="4078017" y="3697545"/>
            <a:ext cx="1599784" cy="89853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for error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22EEFF61-C2C1-467C-4558-DD9C3FFADD8F}"/>
              </a:ext>
            </a:extLst>
          </p:cNvPr>
          <p:cNvSpPr/>
          <p:nvPr/>
        </p:nvSpPr>
        <p:spPr>
          <a:xfrm>
            <a:off x="4078017" y="5401068"/>
            <a:ext cx="1599784" cy="89853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True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BB4CE6-7D84-C36E-2FC4-6F6FE10DCCCE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4877909" y="4596082"/>
            <a:ext cx="0" cy="80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951E83B-61A3-7B13-F4C8-E168ACF7FCD1}"/>
              </a:ext>
            </a:extLst>
          </p:cNvPr>
          <p:cNvSpPr txBox="1"/>
          <p:nvPr/>
        </p:nvSpPr>
        <p:spPr>
          <a:xfrm>
            <a:off x="4078017" y="4940106"/>
            <a:ext cx="79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True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6E3074DD-C72D-8557-8BF9-9B72CCB1A823}"/>
              </a:ext>
            </a:extLst>
          </p:cNvPr>
          <p:cNvSpPr/>
          <p:nvPr/>
        </p:nvSpPr>
        <p:spPr>
          <a:xfrm>
            <a:off x="6141500" y="2356975"/>
            <a:ext cx="1457405" cy="726745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Submit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D310DC-3626-38DE-C04F-C5EE1A6E9E6B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flipH="1">
            <a:off x="4877909" y="3085069"/>
            <a:ext cx="1" cy="612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94BB88-BE93-55F5-AEA9-0AABBC512C8A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 flipV="1">
            <a:off x="5606612" y="2720348"/>
            <a:ext cx="534888" cy="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BC1BB500-A35C-C02C-AEE4-4A02F2954BC2}"/>
              </a:ext>
            </a:extLst>
          </p:cNvPr>
          <p:cNvSpPr/>
          <p:nvPr/>
        </p:nvSpPr>
        <p:spPr>
          <a:xfrm>
            <a:off x="6065137" y="3696087"/>
            <a:ext cx="1599784" cy="89853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for error</a:t>
            </a:r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68ACE0AE-6882-775E-4680-960BD6CA40C4}"/>
              </a:ext>
            </a:extLst>
          </p:cNvPr>
          <p:cNvSpPr/>
          <p:nvPr/>
        </p:nvSpPr>
        <p:spPr>
          <a:xfrm>
            <a:off x="6065137" y="5399610"/>
            <a:ext cx="1599784" cy="89853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True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7E9A411-8E43-8C75-DAD2-C69968D419ED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6865029" y="4594624"/>
            <a:ext cx="0" cy="80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FF0809A-10B6-5EF1-062A-776A09CD0D90}"/>
              </a:ext>
            </a:extLst>
          </p:cNvPr>
          <p:cNvSpPr txBox="1"/>
          <p:nvPr/>
        </p:nvSpPr>
        <p:spPr>
          <a:xfrm>
            <a:off x="6065137" y="4938648"/>
            <a:ext cx="79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True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45BDB2B-2586-9D2B-2E58-00CF1A6D5399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 flipH="1">
            <a:off x="6865029" y="3083720"/>
            <a:ext cx="5174" cy="61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C4EEE07-20AA-0E17-AD34-258E9FCD7F25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3655169" y="2721697"/>
            <a:ext cx="494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4E377E0-3A49-6CD1-4864-DFB9D374915E}"/>
              </a:ext>
            </a:extLst>
          </p:cNvPr>
          <p:cNvSpPr txBox="1"/>
          <p:nvPr/>
        </p:nvSpPr>
        <p:spPr>
          <a:xfrm>
            <a:off x="4595111" y="3082261"/>
            <a:ext cx="35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0D52862-C145-8263-BECC-80F7128B0AF9}"/>
              </a:ext>
            </a:extLst>
          </p:cNvPr>
          <p:cNvSpPr txBox="1"/>
          <p:nvPr/>
        </p:nvSpPr>
        <p:spPr>
          <a:xfrm>
            <a:off x="5619332" y="2351015"/>
            <a:ext cx="50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0B22501-053F-E3E8-C594-2E2BF2AF6538}"/>
              </a:ext>
            </a:extLst>
          </p:cNvPr>
          <p:cNvSpPr txBox="1"/>
          <p:nvPr/>
        </p:nvSpPr>
        <p:spPr>
          <a:xfrm>
            <a:off x="6566274" y="3071366"/>
            <a:ext cx="35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Flowchart: Alternate Process 92">
            <a:extLst>
              <a:ext uri="{FF2B5EF4-FFF2-40B4-BE49-F238E27FC236}">
                <a16:creationId xmlns:a16="http://schemas.microsoft.com/office/drawing/2014/main" id="{B21E8975-F996-D204-AD04-868D94E29DF9}"/>
              </a:ext>
            </a:extLst>
          </p:cNvPr>
          <p:cNvSpPr/>
          <p:nvPr/>
        </p:nvSpPr>
        <p:spPr>
          <a:xfrm>
            <a:off x="8089027" y="2350716"/>
            <a:ext cx="1000670" cy="726745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False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F759D95-0AB2-76BA-9027-1D6AADA8E98D}"/>
              </a:ext>
            </a:extLst>
          </p:cNvPr>
          <p:cNvCxnSpPr>
            <a:stCxn id="25" idx="3"/>
            <a:endCxn id="93" idx="1"/>
          </p:cNvCxnSpPr>
          <p:nvPr/>
        </p:nvCxnSpPr>
        <p:spPr>
          <a:xfrm flipV="1">
            <a:off x="7598905" y="2714089"/>
            <a:ext cx="490122" cy="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33AD52D-1CDD-08DC-73F5-C28A9D7393F2}"/>
              </a:ext>
            </a:extLst>
          </p:cNvPr>
          <p:cNvSpPr txBox="1"/>
          <p:nvPr/>
        </p:nvSpPr>
        <p:spPr>
          <a:xfrm>
            <a:off x="7642676" y="2356975"/>
            <a:ext cx="50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305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267</Words>
  <Application>Microsoft Office PowerPoint</Application>
  <PresentationFormat>Widescreen</PresentationFormat>
  <Paragraphs>91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Fill_Invoice_info logic</vt:lpstr>
      <vt:lpstr>File New Claim logic</vt:lpstr>
      <vt:lpstr>File Draft Claim logic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Rodriguez-Salinas</dc:creator>
  <cp:lastModifiedBy>Marco Rodriguez-Salinas</cp:lastModifiedBy>
  <cp:revision>35</cp:revision>
  <dcterms:created xsi:type="dcterms:W3CDTF">2023-12-06T21:33:54Z</dcterms:created>
  <dcterms:modified xsi:type="dcterms:W3CDTF">2024-01-05T20:25:57Z</dcterms:modified>
</cp:coreProperties>
</file>