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Fridge Online </a:t>
            </a:r>
            <a:r>
              <a:rPr lang="en-US" dirty="0" err="1" smtClean="0"/>
              <a:t>Param</a:t>
            </a:r>
            <a:r>
              <a:rPr lang="en-US" dirty="0" smtClean="0"/>
              <a:t> 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RMSE: 0.029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eric\Box Sync\CloudCode\SmartFridge\figs\figure_1_fridge_2_z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5622"/>
            <a:ext cx="7315200" cy="54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8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eric\Box Sync\CloudCode\SmartFridge\figs\all_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8588"/>
            <a:ext cx="7315200" cy="54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3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eric\Box Sync\CloudCode\SmartFridge\figs\all_data_z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8587"/>
            <a:ext cx="7315200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3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c\Box Sync\CloudCode\SmartFridge\figs\figure_2_fr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10406"/>
            <a:ext cx="6629400" cy="494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Estimate Fridge 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𝐴𝑀𝐵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3200400"/>
            <a:ext cx="1981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/>
          <p:cNvSpPr/>
          <p:nvPr/>
        </p:nvSpPr>
        <p:spPr>
          <a:xfrm>
            <a:off x="1409700" y="4343400"/>
            <a:ext cx="533400" cy="4572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T_AMB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134" y="34584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855" y="43550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U_c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RMSE: 0.041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eric\Box Sync\CloudCode\SmartFridge\figs\figure_1_fr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315200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9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c\Box Sync\CloudCode\SmartFridge\figs\figure_1_fridge_z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8587"/>
            <a:ext cx="7315200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RMSE: 0.041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Fridge and Freezer 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0" y="1600200"/>
                <a:ext cx="91440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𝐹𝑅𝑍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𝐹𝑅𝑍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𝐹𝑅𝑍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𝐴𝑀𝐵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525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85800" y="4648200"/>
            <a:ext cx="1981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/>
          <p:cNvSpPr/>
          <p:nvPr/>
        </p:nvSpPr>
        <p:spPr>
          <a:xfrm>
            <a:off x="1409700" y="5791200"/>
            <a:ext cx="533400" cy="4572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90726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T_AMB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134" y="3733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1855" y="58028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U_c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3352800"/>
            <a:ext cx="25908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48122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T_FRZ</a:t>
            </a:r>
            <a:endParaRPr lang="en-US" dirty="0"/>
          </a:p>
        </p:txBody>
      </p:sp>
      <p:pic>
        <p:nvPicPr>
          <p:cNvPr id="4099" name="Picture 3" descr="C:\Users\eric\Box Sync\CloudCode\SmartFridge\figs\figure_3_fridge_2_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52254"/>
            <a:ext cx="5029200" cy="375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eric\Box Sync\CloudCode\SmartFridge\figs\figure_2_frid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35"/>
            <a:ext cx="9144000" cy="682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57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RMSE: 0.029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eric\Box Sync\CloudCode\SmartFridge\figs\figure_1_fridg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8588"/>
            <a:ext cx="7315200" cy="54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7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157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Fridge Online Param ID</vt:lpstr>
      <vt:lpstr>The Data</vt:lpstr>
      <vt:lpstr>The Data</vt:lpstr>
      <vt:lpstr>Model 1: Estimate Fridge T</vt:lpstr>
      <vt:lpstr>RMSE: 0.041 C</vt:lpstr>
      <vt:lpstr>RMSE: 0.041 C</vt:lpstr>
      <vt:lpstr>Model 2: Fridge and Freezer T</vt:lpstr>
      <vt:lpstr>PowerPoint Presentation</vt:lpstr>
      <vt:lpstr>RMSE: 0.029 C</vt:lpstr>
      <vt:lpstr>RMSE: 0.029 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 Online Param ID</dc:title>
  <dc:creator>Eric Burger</dc:creator>
  <cp:lastModifiedBy>Eric Burger</cp:lastModifiedBy>
  <cp:revision>6</cp:revision>
  <dcterms:created xsi:type="dcterms:W3CDTF">2006-08-16T00:00:00Z</dcterms:created>
  <dcterms:modified xsi:type="dcterms:W3CDTF">2014-10-20T19:02:35Z</dcterms:modified>
</cp:coreProperties>
</file>