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embeddedFontLst>
    <p:embeddedFont>
      <p:font typeface="GE Inspira Sans" panose="020B0604020202020204" charset="0"/>
      <p:regular r:id="rId5"/>
      <p:bold r:id="rId6"/>
      <p:italic r:id="rId7"/>
      <p:boldItalic r:id="rId8"/>
    </p:embeddedFont>
    <p:embeddedFont>
      <p:font typeface="Wingdings 2" panose="05020102010507070707" pitchFamily="18" charset="2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60"/>
    <a:srgbClr val="005EB8"/>
    <a:srgbClr val="D1DAE3"/>
    <a:srgbClr val="FFFFFF"/>
    <a:srgbClr val="EFF3F7"/>
    <a:srgbClr val="EEF2F6"/>
    <a:srgbClr val="EDF1F5"/>
    <a:srgbClr val="EBEFF3"/>
    <a:srgbClr val="E7ECF1"/>
    <a:srgbClr val="DBE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84655-FAA8-485F-A740-C308FE783977}" v="19" dt="2023-04-11T18:41:31.856"/>
  </p1510:revLst>
</p1510:revInfo>
</file>

<file path=ppt/tableStyles.xml><?xml version="1.0" encoding="utf-8"?>
<a:tblStyleLst xmlns:a="http://schemas.openxmlformats.org/drawingml/2006/main" def="{69012ECD-51FC-41F1-AA8D-1B2483CD663E}">
  <a:tblStyle styleId="{0817EA92-75D0-4044-A80A-286907CE0DDB}" styleName="Custom Table Style">
    <a:wholeTbl>
      <a:tcTxStyle>
        <a:fontRef idx="minor">
          <a:scrgbClr r="30" g="47" b="70"/>
        </a:fontRef>
        <a:schemeClr val="tx1"/>
      </a:tcTxStyle>
      <a:tcStyle>
        <a:tcBdr>
          <a:left>
            <a:lnRef idx="2">
              <a:schemeClr val="accent1"/>
            </a:lnRef>
          </a:left>
          <a:right>
            <a:lnRef idx="2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Ref idx="2">
              <a:schemeClr val="accent1"/>
            </a:lnRef>
          </a:insideH>
          <a:insideV>
            <a:lnRef idx="2">
              <a:schemeClr val="accent1"/>
            </a:lnRef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6327" autoAdjust="0"/>
  </p:normalViewPr>
  <p:slideViewPr>
    <p:cSldViewPr snapToGrid="0" snapToObjects="1">
      <p:cViewPr>
        <p:scale>
          <a:sx n="91" d="100"/>
          <a:sy n="91" d="100"/>
        </p:scale>
        <p:origin x="1386" y="624"/>
      </p:cViewPr>
      <p:guideLst>
        <p:guide pos="3840"/>
        <p:guide orient="horz" pos="3456"/>
      </p:guideLst>
    </p:cSldViewPr>
  </p:slideViewPr>
  <p:outlineViewPr>
    <p:cViewPr>
      <p:scale>
        <a:sx n="33" d="100"/>
        <a:sy n="33" d="100"/>
      </p:scale>
      <p:origin x="0" y="-135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5" d="100"/>
          <a:sy n="115" d="100"/>
        </p:scale>
        <p:origin x="508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AF74D3-3FF2-4B74-8218-0148BCBFB1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4009A-3455-4DED-BF01-333EF4E510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295C8-9BE0-4C5A-BDF3-7C8528A93814}" type="datetimeFigureOut">
              <a:rPr lang="en-US" smtClean="0">
                <a:solidFill>
                  <a:schemeClr val="accent2"/>
                </a:solidFill>
                <a:latin typeface="GE Inspira Sans" panose="020B0503060000000003" pitchFamily="34" charset="0"/>
              </a:rPr>
              <a:t>7/3/2024</a:t>
            </a:fld>
            <a:endParaRPr lang="en-US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C611E-580F-4432-A731-28BEC4E7BB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A5A9D-20B3-4FE6-A209-072589C054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50FC0-A9B0-4414-A2EB-585880DEE440}" type="slidenum">
              <a:rPr lang="en-US" smtClean="0">
                <a:solidFill>
                  <a:schemeClr val="accent2"/>
                </a:solidFill>
                <a:latin typeface="GE Inspira Sans" panose="020B0503060000000003" pitchFamily="34" charset="0"/>
              </a:rPr>
              <a:t>‹Nr.›</a:t>
            </a:fld>
            <a:endParaRPr lang="en-US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37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 Inspira Sans" panose="020B05030600000000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 Inspira Sans" panose="020B0503060000000003" pitchFamily="34" charset="0"/>
              </a:defRPr>
            </a:lvl1pPr>
          </a:lstStyle>
          <a:p>
            <a:fld id="{2D5C7EC6-5906-354C-9EED-866C698B72A5}" type="datetimeFigureOut">
              <a:rPr lang="en-GB" smtClean="0"/>
              <a:pPr/>
              <a:t>03/07/2024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 Inspira Sans" panose="020B05030600000000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 Inspira Sans" panose="020B0503060000000003" pitchFamily="34" charset="0"/>
              </a:defRPr>
            </a:lvl1pPr>
          </a:lstStyle>
          <a:p>
            <a:fld id="{2688F7FD-9963-504F-A0D1-464C24FD4C7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22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blue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D18F0A-223D-F547-ADDC-6825C59AE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48" y="2180896"/>
            <a:ext cx="10972800" cy="2686539"/>
          </a:xfrm>
        </p:spPr>
        <p:txBody>
          <a:bodyPr wrap="square" lIns="0" rIns="90000" anchor="t">
            <a:noAutofit/>
          </a:bodyPr>
          <a:lstStyle>
            <a:lvl1pPr algn="l">
              <a:lnSpc>
                <a:spcPct val="100000"/>
              </a:lnSpc>
              <a:defRPr sz="5400" b="0" i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F3B338-5105-7246-A780-988027D86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248" y="1847351"/>
            <a:ext cx="10972800" cy="1692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Presentation Name | Month Year</a:t>
            </a:r>
            <a:endParaRPr lang="en-GB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B28689C-8291-4F69-9944-E11F5BA76D8C}"/>
              </a:ext>
            </a:extLst>
          </p:cNvPr>
          <p:cNvSpPr txBox="1">
            <a:spLocks/>
          </p:cNvSpPr>
          <p:nvPr userDrawn="1"/>
        </p:nvSpPr>
        <p:spPr>
          <a:xfrm>
            <a:off x="519248" y="6498313"/>
            <a:ext cx="7315200" cy="1308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1" i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defRPr/>
            </a:pPr>
            <a:r>
              <a:rPr lang="en-US" sz="850" b="0"/>
              <a:t>Placeholder confidentiality disclosure. To edit or delete from the master &gt; menu &gt; bar ‘view’ &gt; ‘slide master’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E53EC-7C0D-4639-24DE-9E051D0C3F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0940" y="180603"/>
            <a:ext cx="377881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5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2 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51F2A309-9E64-A247-8359-03AEA606A053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6934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F57D8C-B995-1645-A48C-373C846A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" y="2188297"/>
            <a:ext cx="10436080" cy="974622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5DD8E554-0311-B843-ACF9-DEE4DDA2C05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031538" y="6489984"/>
            <a:ext cx="738723" cy="1308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F9F9A9-0DCB-4EA3-884F-1B4E6F7E821D}"/>
              </a:ext>
            </a:extLst>
          </p:cNvPr>
          <p:cNvSpPr txBox="1">
            <a:spLocks/>
          </p:cNvSpPr>
          <p:nvPr userDrawn="1"/>
        </p:nvSpPr>
        <p:spPr>
          <a:xfrm>
            <a:off x="519248" y="6498313"/>
            <a:ext cx="7315200" cy="1308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1" i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defRPr/>
            </a:pPr>
            <a:r>
              <a:rPr lang="en-US" sz="850" b="0">
                <a:solidFill>
                  <a:schemeClr val="bg1"/>
                </a:solidFill>
              </a:rPr>
              <a:t>Placeholder confidentiality disclosure. To edit or delete from the master &gt; menu &gt; bar ‘view’ &gt; ‘slide master’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95C53-1362-E57E-4D3A-753BFE17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0940" y="180603"/>
            <a:ext cx="377881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8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D3591-FE63-BB43-8A4C-B6F29DBE7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FBEDEA-F386-1B4A-B687-53C2F6314F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8" y="1518658"/>
            <a:ext cx="11160125" cy="4156075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700"/>
              </a:spcBef>
              <a:defRPr sz="2400"/>
            </a:lvl2pPr>
            <a:lvl3pPr>
              <a:spcBef>
                <a:spcPts val="700"/>
              </a:spcBef>
              <a:defRPr sz="2000"/>
            </a:lvl3pPr>
            <a:lvl4pPr>
              <a:spcBef>
                <a:spcPts val="700"/>
              </a:spcBef>
              <a:defRPr sz="1800"/>
            </a:lvl4pPr>
            <a:lvl5pPr>
              <a:spcBef>
                <a:spcPts val="7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E001D-12AE-3644-9B02-04018C47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214758"/>
            <a:ext cx="8625172" cy="97462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45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429D2-7628-5F42-B68C-8C0A77AED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3AD880-7126-DD49-9704-88F5927C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6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o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989B5-64CC-D4A9-56B7-D343ED3FE6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38521" y="1996417"/>
            <a:ext cx="8116348" cy="27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85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onogram + tag line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87938-97D8-19CB-FBC9-A4F2234727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8521" y="1996417"/>
            <a:ext cx="8116348" cy="27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8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DD9F9-1BB4-D046-9F22-670879F3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215710"/>
            <a:ext cx="8742361" cy="9746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9F91-B67A-AD44-AD3A-EC979CAAD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1538" y="6489984"/>
            <a:ext cx="738723" cy="13080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850" b="0">
                <a:solidFill>
                  <a:schemeClr val="bg2"/>
                </a:solidFill>
                <a:latin typeface="+mn-lt"/>
              </a:defRPr>
            </a:lvl1pPr>
          </a:lstStyle>
          <a:p>
            <a:fld id="{14719505-AD43-774F-936C-A3AE71DD4EEA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F3E5F1-D8A5-204C-9DE2-35C6F5AF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538883"/>
            <a:ext cx="11160124" cy="41009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F09522-8E06-44A6-B37C-5D30E8C01F54}"/>
              </a:ext>
            </a:extLst>
          </p:cNvPr>
          <p:cNvSpPr txBox="1">
            <a:spLocks/>
          </p:cNvSpPr>
          <p:nvPr userDrawn="1"/>
        </p:nvSpPr>
        <p:spPr>
          <a:xfrm>
            <a:off x="519248" y="6498313"/>
            <a:ext cx="7315200" cy="1308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1" i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defRPr/>
            </a:pPr>
            <a:r>
              <a:rPr lang="en-US" sz="850" b="0"/>
              <a:t>Placeholder confidentiality disclosure. To edit or delete from the master &gt; menu &gt; bar ‘view’ &gt; ‘slide master’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DDAA1-A056-A618-8BEF-34139CC0351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103566" y="-9525"/>
            <a:ext cx="27835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85" r:id="rId3"/>
    <p:sldLayoutId id="2147483699" r:id="rId4"/>
    <p:sldLayoutId id="2147483708" r:id="rId5"/>
    <p:sldLayoutId id="2147483709" r:id="rId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49225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SzPct val="100000"/>
        <a:buFont typeface="GE Inspira Sans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404813" indent="-163513" algn="l" defTabSz="9144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/>
        </a:buClr>
        <a:buSzPct val="46000"/>
        <a:buFont typeface="Wingdings 2" panose="05020102010507070707" pitchFamily="18" charset="2"/>
        <a:buChar char="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17538" indent="-155575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SzPct val="100000"/>
        <a:buFont typeface="GE Inspira Sans" panose="020B0604020202020204" pitchFamily="34" charset="0"/>
        <a:buChar char="•"/>
        <a:tabLst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812800" indent="-146050" algn="l" defTabSz="914400" rtl="0" eaLnBrk="1" latinLnBrk="0" hangingPunct="1">
        <a:lnSpc>
          <a:spcPct val="100000"/>
        </a:lnSpc>
        <a:spcBef>
          <a:spcPts val="200"/>
        </a:spcBef>
        <a:spcAft>
          <a:spcPts val="0"/>
        </a:spcAft>
        <a:buSzPct val="46000"/>
        <a:buFont typeface="Wingdings 2" panose="05020102010507070707" pitchFamily="18" charset="2"/>
        <a:buChar char="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533400" indent="-177800" algn="l" defTabSz="914400" rtl="0" eaLnBrk="1" latinLnBrk="0" hangingPunct="1">
        <a:lnSpc>
          <a:spcPct val="90000"/>
        </a:lnSpc>
        <a:spcBef>
          <a:spcPts val="500"/>
        </a:spcBef>
        <a:buFont typeface="GE Inspira Sans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GE Inspira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GE Inspira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GE Inspira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84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  <p15:guide id="8" orient="horz" pos="4156" userDrawn="1">
          <p15:clr>
            <a:srgbClr val="F26B43"/>
          </p15:clr>
        </p15:guide>
        <p15:guide id="9" orient="horz" pos="1176" userDrawn="1">
          <p15:clr>
            <a:srgbClr val="F26B43"/>
          </p15:clr>
        </p15:guide>
        <p15:guide id="11" orient="horz" pos="150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MCU ESP32 WiFi- und Bluetooth-Modul">
            <a:extLst>
              <a:ext uri="{FF2B5EF4-FFF2-40B4-BE49-F238E27FC236}">
                <a16:creationId xmlns:a16="http://schemas.microsoft.com/office/drawing/2014/main" id="{4468128F-54CE-0E87-9831-93D62469D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41" y="2164857"/>
            <a:ext cx="1532532" cy="10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HT 22 | Joy-IT">
            <a:extLst>
              <a:ext uri="{FF2B5EF4-FFF2-40B4-BE49-F238E27FC236}">
                <a16:creationId xmlns:a16="http://schemas.microsoft.com/office/drawing/2014/main" id="{62A542F9-430A-6067-76BC-266CDAC0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37815">
            <a:off x="8497037" y="1553098"/>
            <a:ext cx="1052348" cy="3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69D84BB-8FC4-D3C3-3C9E-7B87D7416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97" y="532006"/>
            <a:ext cx="1841938" cy="184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51048DD-7B4F-B32F-A0E3-1AD93FAC6A57}"/>
              </a:ext>
            </a:extLst>
          </p:cNvPr>
          <p:cNvCxnSpPr>
            <a:cxnSpLocks/>
            <a:stCxn id="1026" idx="1"/>
            <a:endCxn id="1030" idx="3"/>
          </p:cNvCxnSpPr>
          <p:nvPr/>
        </p:nvCxnSpPr>
        <p:spPr>
          <a:xfrm flipH="1" flipV="1">
            <a:off x="3100335" y="1452975"/>
            <a:ext cx="4912906" cy="1258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C3FEF97-1B47-396E-9C6F-C82E555C6222}"/>
              </a:ext>
            </a:extLst>
          </p:cNvPr>
          <p:cNvSpPr txBox="1"/>
          <p:nvPr/>
        </p:nvSpPr>
        <p:spPr>
          <a:xfrm rot="860642">
            <a:off x="4272403" y="1808039"/>
            <a:ext cx="30269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600" dirty="0"/>
              <a:t>Temperatur und Luftfeuchtigkeit</a:t>
            </a:r>
          </a:p>
        </p:txBody>
      </p:sp>
      <p:pic>
        <p:nvPicPr>
          <p:cNvPr id="1032" name="Picture 8" descr="PHP – Wikipedia">
            <a:extLst>
              <a:ext uri="{FF2B5EF4-FFF2-40B4-BE49-F238E27FC236}">
                <a16:creationId xmlns:a16="http://schemas.microsoft.com/office/drawing/2014/main" id="{B5604058-CAAF-29FA-3E23-3A4352351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1" y="3777550"/>
            <a:ext cx="3013842" cy="16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Gerade Verbindung mit Pfeil 1030">
            <a:extLst>
              <a:ext uri="{FF2B5EF4-FFF2-40B4-BE49-F238E27FC236}">
                <a16:creationId xmlns:a16="http://schemas.microsoft.com/office/drawing/2014/main" id="{0ABFE32C-7F79-C57E-5C9F-C1224E42A1A9}"/>
              </a:ext>
            </a:extLst>
          </p:cNvPr>
          <p:cNvCxnSpPr>
            <a:stCxn id="1030" idx="2"/>
          </p:cNvCxnSpPr>
          <p:nvPr/>
        </p:nvCxnSpPr>
        <p:spPr>
          <a:xfrm>
            <a:off x="2179366" y="2373944"/>
            <a:ext cx="159766" cy="15359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HP E27q G5 QHD Monitor">
            <a:extLst>
              <a:ext uri="{FF2B5EF4-FFF2-40B4-BE49-F238E27FC236}">
                <a16:creationId xmlns:a16="http://schemas.microsoft.com/office/drawing/2014/main" id="{C2B92053-5A99-00B0-35AB-0608152F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49" y="4482993"/>
            <a:ext cx="2457323" cy="18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feld 1038">
            <a:extLst>
              <a:ext uri="{FF2B5EF4-FFF2-40B4-BE49-F238E27FC236}">
                <a16:creationId xmlns:a16="http://schemas.microsoft.com/office/drawing/2014/main" id="{84DFDB09-4174-C46E-5AE0-AEFF0AB20E53}"/>
              </a:ext>
            </a:extLst>
          </p:cNvPr>
          <p:cNvSpPr txBox="1"/>
          <p:nvPr/>
        </p:nvSpPr>
        <p:spPr>
          <a:xfrm rot="710925">
            <a:off x="4681645" y="4359882"/>
            <a:ext cx="23594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600" dirty="0"/>
              <a:t>Sieht Website mit Werten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12F00C93-62B9-5897-1C35-5AEE5F96F5C6}"/>
              </a:ext>
            </a:extLst>
          </p:cNvPr>
          <p:cNvSpPr txBox="1"/>
          <p:nvPr/>
        </p:nvSpPr>
        <p:spPr>
          <a:xfrm rot="685787">
            <a:off x="4078393" y="5189494"/>
            <a:ext cx="341499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600" dirty="0"/>
              <a:t>Kann die Position der Buttons per User Interface setzen/</a:t>
            </a:r>
            <a:r>
              <a:rPr lang="de-DE" sz="1600" dirty="0" err="1"/>
              <a:t>reseten</a:t>
            </a:r>
            <a:endParaRPr lang="de-DE" sz="1600" dirty="0"/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033E307-A0FD-B3DB-16A7-0DE481F7A44F}"/>
              </a:ext>
            </a:extLst>
          </p:cNvPr>
          <p:cNvSpPr txBox="1"/>
          <p:nvPr/>
        </p:nvSpPr>
        <p:spPr>
          <a:xfrm>
            <a:off x="2339132" y="2984938"/>
            <a:ext cx="13471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600" dirty="0" err="1"/>
              <a:t>nb</a:t>
            </a:r>
            <a:endParaRPr lang="de-DE" sz="1600" dirty="0"/>
          </a:p>
        </p:txBody>
      </p:sp>
      <p:cxnSp>
        <p:nvCxnSpPr>
          <p:cNvPr id="1043" name="Gerade Verbindung mit Pfeil 1042">
            <a:extLst>
              <a:ext uri="{FF2B5EF4-FFF2-40B4-BE49-F238E27FC236}">
                <a16:creationId xmlns:a16="http://schemas.microsoft.com/office/drawing/2014/main" id="{ECEA56C5-A572-6584-D822-92AEFB9375F0}"/>
              </a:ext>
            </a:extLst>
          </p:cNvPr>
          <p:cNvCxnSpPr/>
          <p:nvPr/>
        </p:nvCxnSpPr>
        <p:spPr>
          <a:xfrm>
            <a:off x="3686287" y="4130566"/>
            <a:ext cx="4108262" cy="882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Gerade Verbindung mit Pfeil 1044">
            <a:extLst>
              <a:ext uri="{FF2B5EF4-FFF2-40B4-BE49-F238E27FC236}">
                <a16:creationId xmlns:a16="http://schemas.microsoft.com/office/drawing/2014/main" id="{63A94C82-4161-E6ED-F5E4-0D58A1E48A8C}"/>
              </a:ext>
            </a:extLst>
          </p:cNvPr>
          <p:cNvCxnSpPr/>
          <p:nvPr/>
        </p:nvCxnSpPr>
        <p:spPr>
          <a:xfrm flipH="1" flipV="1">
            <a:off x="3846053" y="4771697"/>
            <a:ext cx="3948496" cy="809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3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9">
      <a:dk1>
        <a:srgbClr val="0C2340"/>
      </a:dk1>
      <a:lt1>
        <a:srgbClr val="FFFFFF"/>
      </a:lt1>
      <a:dk2>
        <a:srgbClr val="00837B"/>
      </a:dk2>
      <a:lt2>
        <a:srgbClr val="0C2340"/>
      </a:lt2>
      <a:accent1>
        <a:srgbClr val="005EB8"/>
      </a:accent1>
      <a:accent2>
        <a:srgbClr val="333F48"/>
      </a:accent2>
      <a:accent3>
        <a:srgbClr val="59CBE8"/>
      </a:accent3>
      <a:accent4>
        <a:srgbClr val="0C2340"/>
      </a:accent4>
      <a:accent5>
        <a:srgbClr val="B3C2D1"/>
      </a:accent5>
      <a:accent6>
        <a:srgbClr val="00837B"/>
      </a:accent6>
      <a:hlink>
        <a:srgbClr val="0C2340"/>
      </a:hlink>
      <a:folHlink>
        <a:srgbClr val="0C2340"/>
      </a:folHlink>
    </a:clrScheme>
    <a:fontScheme name="GE PPT Template">
      <a:majorFont>
        <a:latin typeface="GE Inspira Sans"/>
        <a:ea typeface=""/>
        <a:cs typeface=""/>
      </a:majorFont>
      <a:minorFont>
        <a:latin typeface="GE Insp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2A683ADF-5318-5044-9A7B-C8B8998AC5BC}" vid="{09206AAB-0F91-F245-9A76-0CC9C09EAA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GE Inspira Sans"/>
        <a:font script="Hebr" typeface="GE Inspira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GE Inspira Sans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E Colors">
      <a:dk1>
        <a:srgbClr val="63666A"/>
      </a:dk1>
      <a:lt1>
        <a:sysClr val="window" lastClr="FFFFFF"/>
      </a:lt1>
      <a:dk2>
        <a:srgbClr val="B1B3B3"/>
      </a:dk2>
      <a:lt2>
        <a:srgbClr val="F0F0F0"/>
      </a:lt2>
      <a:accent1>
        <a:srgbClr val="005EB8"/>
      </a:accent1>
      <a:accent2>
        <a:srgbClr val="63666A"/>
      </a:accent2>
      <a:accent3>
        <a:srgbClr val="00B5E2"/>
      </a:accent3>
      <a:accent4>
        <a:srgbClr val="13294B"/>
      </a:accent4>
      <a:accent5>
        <a:srgbClr val="B1B3B3"/>
      </a:accent5>
      <a:accent6>
        <a:srgbClr val="00BF6F"/>
      </a:accent6>
      <a:hlink>
        <a:srgbClr val="005CB9"/>
      </a:hlink>
      <a:folHlink>
        <a:srgbClr val="00B5E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GE Inspira Sans"/>
        <a:font script="Hebr" typeface="GE Inspira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GE Inspira Sans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Template_2021_v1.1</Template>
  <TotalTime>0</TotalTime>
  <Words>19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GE Inspira Sans</vt:lpstr>
      <vt:lpstr>Wingdings 2</vt:lpstr>
      <vt:lpstr>Arial</vt:lpstr>
      <vt:lpstr>Office Theme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Internal Use Only See GE Vernova Communications Team For Details</dc:title>
  <dc:subject/>
  <dc:creator>Phillips, Sandra (GE Renewable Energy)</dc:creator>
  <cp:keywords/>
  <dc:description/>
  <cp:lastModifiedBy>Roevemeier, Malte (GE Vernova)</cp:lastModifiedBy>
  <cp:revision>17</cp:revision>
  <dcterms:created xsi:type="dcterms:W3CDTF">2022-09-12T03:37:08Z</dcterms:created>
  <dcterms:modified xsi:type="dcterms:W3CDTF">2024-07-03T05:05:28Z</dcterms:modified>
  <cp:category/>
</cp:coreProperties>
</file>