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5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13118f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c13118fa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0c13118faf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32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32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l="1716" t="6667" r="79470" b="5330"/>
          <a:stretch/>
        </p:blipFill>
        <p:spPr>
          <a:xfrm>
            <a:off x="797170" y="1444812"/>
            <a:ext cx="856104" cy="82733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767335" y="1225705"/>
            <a:ext cx="66624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 Institute of Technology and Management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u="none" strike="noStrike" cap="none">
                <a:solidFill>
                  <a:srgbClr val="00A4D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Computer/Information Science and Engineering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JP Nagar, Kothanur, Bengaluru - 560076</a:t>
            </a:r>
            <a:endParaRPr sz="1600" b="0" i="0" u="none" strike="noStrike" cap="none">
              <a:solidFill>
                <a:srgbClr val="D600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l="95659" t="22931" r="1680" b="64726"/>
          <a:stretch/>
        </p:blipFill>
        <p:spPr>
          <a:xfrm>
            <a:off x="7883341" y="1322414"/>
            <a:ext cx="267630" cy="25647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797175" y="3347177"/>
            <a:ext cx="777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797250" y="5004300"/>
            <a:ext cx="33618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 </a:t>
            </a:r>
            <a:r>
              <a:rPr lang="en-GB"/>
              <a:t>(</a:t>
            </a:r>
            <a:r>
              <a:rPr lang="en-GB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USN)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5331750" y="4975400"/>
            <a:ext cx="32379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</a:t>
            </a:r>
            <a:endParaRPr sz="1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</a:t>
            </a:r>
            <a:br>
              <a:rPr lang="en-GB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Affiliation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797250" y="2625000"/>
            <a:ext cx="7772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2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18CSL58: DBMS LABORATORY WITH MINI PROJECT</a:t>
            </a:r>
            <a:endParaRPr sz="22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97175" y="3900377"/>
            <a:ext cx="7772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GB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GB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esentation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22A8-4FC6-4B4D-8E35-AE9D7A8A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80" y="1546578"/>
            <a:ext cx="6901039" cy="84402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Results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F7467-6BD4-4C38-8D79-AD1697AC2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606" y="2830336"/>
            <a:ext cx="7886700" cy="3288242"/>
          </a:xfrm>
        </p:spPr>
        <p:txBody>
          <a:bodyPr/>
          <a:lstStyle/>
          <a:p>
            <a:r>
              <a:rPr lang="en-IN" dirty="0"/>
              <a:t>Display the Screenshots </a:t>
            </a:r>
          </a:p>
        </p:txBody>
      </p:sp>
    </p:spTree>
    <p:extLst>
      <p:ext uri="{BB962C8B-B14F-4D97-AF65-F5344CB8AC3E}">
        <p14:creationId xmlns:p14="http://schemas.microsoft.com/office/powerpoint/2010/main" val="271435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79A3-E68C-4B70-85F6-1DFAA502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27" y="1507067"/>
            <a:ext cx="7886700" cy="1325563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E0801-2E27-466D-B855-05639A74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3259314"/>
            <a:ext cx="7886700" cy="2091619"/>
          </a:xfrm>
        </p:spPr>
        <p:txBody>
          <a:bodyPr/>
          <a:lstStyle/>
          <a:p>
            <a:r>
              <a:rPr lang="en-IN" dirty="0"/>
              <a:t>Add the conclusion in short</a:t>
            </a:r>
          </a:p>
        </p:txBody>
      </p:sp>
    </p:spTree>
    <p:extLst>
      <p:ext uri="{BB962C8B-B14F-4D97-AF65-F5344CB8AC3E}">
        <p14:creationId xmlns:p14="http://schemas.microsoft.com/office/powerpoint/2010/main" val="214488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816700" y="1418248"/>
            <a:ext cx="7886700" cy="2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Demonstration of the Project</a:t>
            </a:r>
            <a:b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040600" y="3874075"/>
            <a:ext cx="7397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 sz="4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should demonstrate the entire project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2055055" y="405350"/>
            <a:ext cx="4763434" cy="92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628650" y="1253400"/>
            <a:ext cx="7886700" cy="519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Basic Format: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600" b="1" dirty="0">
                <a:latin typeface="Times New Roman"/>
                <a:cs typeface="Times New Roman"/>
                <a:sym typeface="Times New Roman"/>
              </a:rPr>
              <a:t>Books: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[1] J. K. Author, “Title of chapter in the book,” in Title of His Published Book,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xth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ed. City of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Publisher, Country if not USA: Abbrev. of Publisher, year,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ch.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x, sec. x, pp. xxx–xxx.</a:t>
            </a: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600" b="1" dirty="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600" dirty="0">
                <a:latin typeface="Times New Roman"/>
                <a:ea typeface="Times New Roman"/>
                <a:cs typeface="Times New Roman"/>
                <a:sym typeface="Times New Roman"/>
              </a:rPr>
              <a:t>[1] R. L. Myer, “Parametric oscillators and nonlinear materials,” in Nonlinear Optics, vol. 4, P. G. Ha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rper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and B . S.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Wherret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Eds. San Francisco, CA: Academic, 1977, pp. 47-160.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Papers Presented at Conferences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[1] J. K. Author, “Title of paper,” presented at the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Unabbrev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. Name of Conf., City of Conf.,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Abbrev. State, year.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[2] J. G.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Kreifeldt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“An analysis of surface-detected EMG as an amplitude-modulated noise,”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Presented at the 1989 Int. Conf. Medicine and Biological Engineering, Chicago, IL.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Journal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[1] Author Name, “Title of paper,” Name of the journal, vol, year,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pp.xxx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-xxx.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Devid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Insulation “design to combat pollution problem”, Proc of IEEE, PAS, Vol 71, Aug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1981, pp 1901-1907.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623100" y="2633145"/>
            <a:ext cx="77724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2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16192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192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228600" lvl="0" indent="-1619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Aim and Objectives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19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 Methodology</a:t>
            </a:r>
            <a:endParaRPr dirty="0"/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en-GB" dirty="0"/>
              <a:t>ER Diagram</a:t>
            </a:r>
            <a:endParaRPr dirty="0"/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en-GB" dirty="0"/>
              <a:t>Schema Diagram</a:t>
            </a:r>
            <a:endParaRPr dirty="0"/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en-GB" dirty="0"/>
              <a:t>Data Flow Diagram</a:t>
            </a:r>
            <a:endParaRPr dirty="0"/>
          </a:p>
          <a:p>
            <a:pPr marL="228600" lvl="0" indent="-1619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Times New Roman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Instances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Times New Roman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User Interfaces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18573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Font typeface="Times New Roman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SQL Queries processing the data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19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Results and Conclusion</a:t>
            </a:r>
          </a:p>
          <a:p>
            <a:pPr marL="228600" lvl="0" indent="-1619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Demonstration of the Project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6192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2342250" y="1205800"/>
            <a:ext cx="4459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796425" y="2654700"/>
            <a:ext cx="7433100" cy="352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 Brief description of the project work.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1257300" y="1205775"/>
            <a:ext cx="5379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1257300" y="3097150"/>
            <a:ext cx="6441300" cy="22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Bullets points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Introduction about project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247955" y="1041840"/>
            <a:ext cx="71790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Aim and 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017650" y="2521975"/>
            <a:ext cx="7278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List the Problem Statement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List the Objectives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1392701" y="1087901"/>
            <a:ext cx="7178919" cy="87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b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006936" y="1733641"/>
            <a:ext cx="7512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 </a:t>
            </a:r>
            <a:r>
              <a:rPr lang="en-GB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(Sample is shown below)</a:t>
            </a:r>
            <a:endParaRPr sz="2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243;p10">
            <a:extLst>
              <a:ext uri="{FF2B5EF4-FFF2-40B4-BE49-F238E27FC236}">
                <a16:creationId xmlns:a16="http://schemas.microsoft.com/office/drawing/2014/main" id="{1DE39999-7930-46C6-9799-96E8F7FC6E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7982" y="2799645"/>
            <a:ext cx="5807218" cy="3306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91925" y="14057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Schema Diagram </a:t>
            </a:r>
            <a:r>
              <a:rPr lang="en-GB" sz="3100" b="1" dirty="0">
                <a:latin typeface="Times New Roman"/>
                <a:ea typeface="Times New Roman"/>
                <a:cs typeface="Times New Roman"/>
                <a:sym typeface="Times New Roman"/>
              </a:rPr>
              <a:t>(Sample is shown below)</a:t>
            </a: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Google Shape;252;p11">
            <a:extLst>
              <a:ext uri="{FF2B5EF4-FFF2-40B4-BE49-F238E27FC236}">
                <a16:creationId xmlns:a16="http://schemas.microsoft.com/office/drawing/2014/main" id="{91B16F35-C42B-4E8C-B66F-CFBCD7210D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245" y="2731429"/>
            <a:ext cx="7214710" cy="34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54025" y="1506054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Data Flow Diagram </a:t>
            </a:r>
            <a:r>
              <a:rPr lang="en-GB" sz="2700" b="1" dirty="0">
                <a:latin typeface="Times New Roman"/>
                <a:ea typeface="Times New Roman"/>
                <a:cs typeface="Times New Roman"/>
                <a:sym typeface="Times New Roman"/>
              </a:rPr>
              <a:t>(Sample is shown below)</a:t>
            </a: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Airline Management System Dataflow Diagram (DFD) FreeProjectz">
            <a:extLst>
              <a:ext uri="{FF2B5EF4-FFF2-40B4-BE49-F238E27FC236}">
                <a16:creationId xmlns:a16="http://schemas.microsoft.com/office/drawing/2014/main" id="{A61F6B7E-A5C7-4DF4-8E62-47AC48C49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05" y="2689764"/>
            <a:ext cx="6044494" cy="387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678800" y="1656504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b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115825" y="3071675"/>
            <a:ext cx="69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1567175" y="3034075"/>
            <a:ext cx="6030600" cy="18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Instances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Queries processing the data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424</Words>
  <Application>Microsoft Office PowerPoint</Application>
  <PresentationFormat>On-screen Show (4:3)</PresentationFormat>
  <Paragraphs>78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Times New Roman</vt:lpstr>
      <vt:lpstr>Calibri</vt:lpstr>
      <vt:lpstr>Arial</vt:lpstr>
      <vt:lpstr>Office Theme</vt:lpstr>
      <vt:lpstr>PowerPoint Presentation</vt:lpstr>
      <vt:lpstr>Agenda</vt:lpstr>
      <vt:lpstr>Abstract</vt:lpstr>
      <vt:lpstr>Introduction</vt:lpstr>
      <vt:lpstr>Aim and Objectives</vt:lpstr>
      <vt:lpstr>Methodology </vt:lpstr>
      <vt:lpstr>Schema Diagram (Sample is shown below)  </vt:lpstr>
      <vt:lpstr>Data Flow Diagram (Sample is shown below)  </vt:lpstr>
      <vt:lpstr>Implementation </vt:lpstr>
      <vt:lpstr>Results </vt:lpstr>
      <vt:lpstr>Conclusion </vt:lpstr>
      <vt:lpstr>Demonstration of the Project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RVITM</dc:creator>
  <cp:lastModifiedBy>RVIT</cp:lastModifiedBy>
  <cp:revision>3</cp:revision>
  <dcterms:modified xsi:type="dcterms:W3CDTF">2022-01-17T08:45:51Z</dcterms:modified>
</cp:coreProperties>
</file>