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9" r:id="rId7"/>
    <p:sldId id="267" r:id="rId8"/>
    <p:sldId id="268" r:id="rId9"/>
    <p:sldId id="264" r:id="rId10"/>
    <p:sldId id="26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C0EAF0-F6B5-4C8A-ADD0-D844FA0DE1B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C3C0C75-7DB8-422C-964C-BC314A7274F9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CamCar.py</a:t>
          </a:r>
        </a:p>
      </dgm:t>
    </dgm:pt>
    <dgm:pt modelId="{1B6F416B-B3EB-4BC0-A85C-87B6D795BAC3}" type="parTrans" cxnId="{39BF3E97-3936-4EB8-BB18-353805601DCF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E24079F5-06E1-4880-8F89-EEBF9E42B910}" type="sibTrans" cxnId="{39BF3E97-3936-4EB8-BB18-353805601DCF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85D49EEE-CF66-4EAD-8BE5-CD2CFE2D4D3F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Video_capture</a:t>
          </a:r>
        </a:p>
      </dgm:t>
    </dgm:pt>
    <dgm:pt modelId="{9A35E6CB-1CCA-44E0-BF43-88E477B41BF0}" type="parTrans" cxnId="{0C119DB6-C50F-46DC-A334-6150B34F26DA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CB74D863-B3BF-4280-9CCD-668C03FFEF34}" type="sibTrans" cxnId="{0C119DB6-C50F-46DC-A334-6150B34F26DA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366045E8-61F7-45D3-8ABF-06A8DFC6A7B4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Line_detectP</a:t>
          </a:r>
        </a:p>
      </dgm:t>
    </dgm:pt>
    <dgm:pt modelId="{223351E6-C4E8-4663-A5A7-0B5691129A45}" type="parTrans" cxnId="{707E8BF4-42BE-4E94-BCE7-8FC2FF169E85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1190CD9B-DF31-4E9B-91CD-1664B0184C96}" type="sibTrans" cxnId="{707E8BF4-42BE-4E94-BCE7-8FC2FF169E85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87B2A890-8CF6-49DC-9A8D-E37A380D93A3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Autolenkwinkel</a:t>
          </a:r>
        </a:p>
      </dgm:t>
    </dgm:pt>
    <dgm:pt modelId="{FD192274-923A-4DEF-A570-C4D60881B4C8}" type="parTrans" cxnId="{C039A9B8-0238-4A1E-A45D-7F8BD3F6F11B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7DDAEB00-3344-466C-A84B-08832715EA08}" type="sibTrans" cxnId="{C039A9B8-0238-4A1E-A45D-7F8BD3F6F11B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B9BFC03A-629C-4492-87FD-FAA10A44F374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Line_weight</a:t>
          </a:r>
        </a:p>
      </dgm:t>
    </dgm:pt>
    <dgm:pt modelId="{023A564B-5733-4383-8B5B-590013AD4061}" type="parTrans" cxnId="{27AC65BC-CF8F-4CD7-9610-81192AEBC4E0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B641A0C3-4F29-44C9-B747-7244923D8C5C}" type="sibTrans" cxnId="{27AC65BC-CF8F-4CD7-9610-81192AEBC4E0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70B03EF1-7E03-4B98-91FC-1032E6BDDF44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diff_epsi</a:t>
          </a:r>
        </a:p>
      </dgm:t>
    </dgm:pt>
    <dgm:pt modelId="{BF4A774C-1D71-4CE3-976D-BE131E4B6E89}" type="parTrans" cxnId="{AE44BB17-B49F-41C0-8820-EA6978EA7E7E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E6FE5954-BCDD-4A29-81F0-9573E8F5EADA}" type="sibTrans" cxnId="{AE44BB17-B49F-41C0-8820-EA6978EA7E7E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55C057B0-5A51-42AC-A269-8FA8CE947A5E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save_drivingdata</a:t>
          </a:r>
        </a:p>
      </dgm:t>
    </dgm:pt>
    <dgm:pt modelId="{A918BAFB-0B48-4442-95CB-280C6F2A0814}" type="parTrans" cxnId="{EFEBB0BF-8C2D-48EA-BBE4-3D1FBAD7A4D0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0352F936-5E1E-4A57-8FF0-D87296C166FA}" type="sibTrans" cxnId="{EFEBB0BF-8C2D-48EA-BBE4-3D1FBAD7A4D0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FB7F80F3-C86A-489B-89C0-26931AB6069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Fahrparcours_7</a:t>
          </a:r>
        </a:p>
      </dgm:t>
    </dgm:pt>
    <dgm:pt modelId="{032D745C-8115-4FD2-A23C-7DC4BEAE867C}" type="parTrans" cxnId="{70C47EA7-3D4D-4A3B-B346-DC56B22408C9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4E279C20-C651-49F2-BFCD-6A6654048739}" type="sibTrans" cxnId="{70C47EA7-3D4D-4A3B-B346-DC56B22408C9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CCDFD5BF-840F-474A-B362-8A875CD9BE0A}" type="pres">
      <dgm:prSet presAssocID="{57C0EAF0-F6B5-4C8A-ADD0-D844FA0DE1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BF04984A-BEDB-4C4D-B66D-BF7FBE03E122}" type="pres">
      <dgm:prSet presAssocID="{2C3C0C75-7DB8-422C-964C-BC314A7274F9}" presName="hierRoot1" presStyleCnt="0">
        <dgm:presLayoutVars>
          <dgm:hierBranch val="init"/>
        </dgm:presLayoutVars>
      </dgm:prSet>
      <dgm:spPr/>
    </dgm:pt>
    <dgm:pt modelId="{42AACE91-A477-49A0-8EF4-E765F6E91A52}" type="pres">
      <dgm:prSet presAssocID="{2C3C0C75-7DB8-422C-964C-BC314A7274F9}" presName="rootComposite1" presStyleCnt="0"/>
      <dgm:spPr/>
    </dgm:pt>
    <dgm:pt modelId="{6DA8433E-E9DF-4270-9D50-423B50EA903F}" type="pres">
      <dgm:prSet presAssocID="{2C3C0C75-7DB8-422C-964C-BC314A7274F9}" presName="rootText1" presStyleLbl="node0" presStyleIdx="0" presStyleCnt="1" custLinFactNeighborX="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de-DE"/>
        </a:p>
      </dgm:t>
    </dgm:pt>
    <dgm:pt modelId="{0FE5CC9F-F8B5-45BC-8DF0-919B61D7E4DA}" type="pres">
      <dgm:prSet presAssocID="{2C3C0C75-7DB8-422C-964C-BC314A7274F9}" presName="rootConnector1" presStyleLbl="node1" presStyleIdx="0" presStyleCnt="0"/>
      <dgm:spPr/>
      <dgm:t>
        <a:bodyPr/>
        <a:lstStyle/>
        <a:p>
          <a:endParaRPr lang="de-DE"/>
        </a:p>
      </dgm:t>
    </dgm:pt>
    <dgm:pt modelId="{7EDA2728-86D0-4531-B457-14F407C75772}" type="pres">
      <dgm:prSet presAssocID="{2C3C0C75-7DB8-422C-964C-BC314A7274F9}" presName="hierChild2" presStyleCnt="0"/>
      <dgm:spPr/>
    </dgm:pt>
    <dgm:pt modelId="{C160814D-4DBA-431C-8889-858CBEA21DB7}" type="pres">
      <dgm:prSet presAssocID="{032D745C-8115-4FD2-A23C-7DC4BEAE867C}" presName="Name37" presStyleLbl="parChTrans1D2" presStyleIdx="0" presStyleCnt="1"/>
      <dgm:spPr/>
      <dgm:t>
        <a:bodyPr/>
        <a:lstStyle/>
        <a:p>
          <a:endParaRPr lang="de-DE"/>
        </a:p>
      </dgm:t>
    </dgm:pt>
    <dgm:pt modelId="{2971F4CA-E0A5-4E77-ABA4-95CBCA3218FC}" type="pres">
      <dgm:prSet presAssocID="{FB7F80F3-C86A-489B-89C0-26931AB60698}" presName="hierRoot2" presStyleCnt="0">
        <dgm:presLayoutVars>
          <dgm:hierBranch val="init"/>
        </dgm:presLayoutVars>
      </dgm:prSet>
      <dgm:spPr/>
    </dgm:pt>
    <dgm:pt modelId="{0BF63860-CBF3-429A-AB36-3948AB2EAD2D}" type="pres">
      <dgm:prSet presAssocID="{FB7F80F3-C86A-489B-89C0-26931AB60698}" presName="rootComposite" presStyleCnt="0"/>
      <dgm:spPr/>
    </dgm:pt>
    <dgm:pt modelId="{D9E81445-B57C-45A3-974A-A5EDD6FBAA88}" type="pres">
      <dgm:prSet presAssocID="{FB7F80F3-C86A-489B-89C0-26931AB60698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8FDF163-DFCA-42DE-AA03-61A5999A3B75}" type="pres">
      <dgm:prSet presAssocID="{FB7F80F3-C86A-489B-89C0-26931AB60698}" presName="rootConnector" presStyleLbl="node2" presStyleIdx="0" presStyleCnt="1"/>
      <dgm:spPr/>
      <dgm:t>
        <a:bodyPr/>
        <a:lstStyle/>
        <a:p>
          <a:endParaRPr lang="de-DE"/>
        </a:p>
      </dgm:t>
    </dgm:pt>
    <dgm:pt modelId="{81CE4E51-C023-424F-A43A-FCADEA715AD2}" type="pres">
      <dgm:prSet presAssocID="{FB7F80F3-C86A-489B-89C0-26931AB60698}" presName="hierChild4" presStyleCnt="0"/>
      <dgm:spPr/>
    </dgm:pt>
    <dgm:pt modelId="{B20999BE-EDBA-486C-BE73-8D105DB98716}" type="pres">
      <dgm:prSet presAssocID="{9A35E6CB-1CCA-44E0-BF43-88E477B41BF0}" presName="Name37" presStyleLbl="parChTrans1D3" presStyleIdx="0" presStyleCnt="4"/>
      <dgm:spPr/>
      <dgm:t>
        <a:bodyPr/>
        <a:lstStyle/>
        <a:p>
          <a:endParaRPr lang="de-DE"/>
        </a:p>
      </dgm:t>
    </dgm:pt>
    <dgm:pt modelId="{0E592F84-9F32-45DF-A32B-C9B2949E9710}" type="pres">
      <dgm:prSet presAssocID="{85D49EEE-CF66-4EAD-8BE5-CD2CFE2D4D3F}" presName="hierRoot2" presStyleCnt="0">
        <dgm:presLayoutVars>
          <dgm:hierBranch val="init"/>
        </dgm:presLayoutVars>
      </dgm:prSet>
      <dgm:spPr/>
    </dgm:pt>
    <dgm:pt modelId="{877FED36-8284-4169-82A0-6C5D3F3A538F}" type="pres">
      <dgm:prSet presAssocID="{85D49EEE-CF66-4EAD-8BE5-CD2CFE2D4D3F}" presName="rootComposite" presStyleCnt="0"/>
      <dgm:spPr/>
    </dgm:pt>
    <dgm:pt modelId="{11ECA9AD-F31B-44DD-8570-C95784C1EDB4}" type="pres">
      <dgm:prSet presAssocID="{85D49EEE-CF66-4EAD-8BE5-CD2CFE2D4D3F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B3B24B6-8F34-4872-A5DD-FC0511A6261F}" type="pres">
      <dgm:prSet presAssocID="{85D49EEE-CF66-4EAD-8BE5-CD2CFE2D4D3F}" presName="rootConnector" presStyleLbl="node3" presStyleIdx="0" presStyleCnt="4"/>
      <dgm:spPr/>
      <dgm:t>
        <a:bodyPr/>
        <a:lstStyle/>
        <a:p>
          <a:endParaRPr lang="de-DE"/>
        </a:p>
      </dgm:t>
    </dgm:pt>
    <dgm:pt modelId="{6FCE54F7-2F62-428E-A15A-D1C254FC3202}" type="pres">
      <dgm:prSet presAssocID="{85D49EEE-CF66-4EAD-8BE5-CD2CFE2D4D3F}" presName="hierChild4" presStyleCnt="0"/>
      <dgm:spPr/>
    </dgm:pt>
    <dgm:pt modelId="{9854A0AA-D6D3-4913-BAB2-8340884F5788}" type="pres">
      <dgm:prSet presAssocID="{85D49EEE-CF66-4EAD-8BE5-CD2CFE2D4D3F}" presName="hierChild5" presStyleCnt="0"/>
      <dgm:spPr/>
    </dgm:pt>
    <dgm:pt modelId="{CE5FFBE0-84D0-4CC3-B49C-91B394FC5848}" type="pres">
      <dgm:prSet presAssocID="{223351E6-C4E8-4663-A5A7-0B5691129A45}" presName="Name37" presStyleLbl="parChTrans1D3" presStyleIdx="1" presStyleCnt="4"/>
      <dgm:spPr/>
      <dgm:t>
        <a:bodyPr/>
        <a:lstStyle/>
        <a:p>
          <a:endParaRPr lang="de-DE"/>
        </a:p>
      </dgm:t>
    </dgm:pt>
    <dgm:pt modelId="{D4FD7B16-B30C-4126-8CA1-2B9E92FDAEE1}" type="pres">
      <dgm:prSet presAssocID="{366045E8-61F7-45D3-8ABF-06A8DFC6A7B4}" presName="hierRoot2" presStyleCnt="0">
        <dgm:presLayoutVars>
          <dgm:hierBranch val="init"/>
        </dgm:presLayoutVars>
      </dgm:prSet>
      <dgm:spPr/>
    </dgm:pt>
    <dgm:pt modelId="{EFF0F19C-B142-41B0-81AF-C44FCE92ADDE}" type="pres">
      <dgm:prSet presAssocID="{366045E8-61F7-45D3-8ABF-06A8DFC6A7B4}" presName="rootComposite" presStyleCnt="0"/>
      <dgm:spPr/>
    </dgm:pt>
    <dgm:pt modelId="{233A651D-DE0A-407F-B71B-97419C5F6CA4}" type="pres">
      <dgm:prSet presAssocID="{366045E8-61F7-45D3-8ABF-06A8DFC6A7B4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013221-0C7F-49EB-9F6D-38F6EB012A4A}" type="pres">
      <dgm:prSet presAssocID="{366045E8-61F7-45D3-8ABF-06A8DFC6A7B4}" presName="rootConnector" presStyleLbl="node3" presStyleIdx="1" presStyleCnt="4"/>
      <dgm:spPr/>
      <dgm:t>
        <a:bodyPr/>
        <a:lstStyle/>
        <a:p>
          <a:endParaRPr lang="de-DE"/>
        </a:p>
      </dgm:t>
    </dgm:pt>
    <dgm:pt modelId="{F26D195C-317E-4895-9513-E552701C18A0}" type="pres">
      <dgm:prSet presAssocID="{366045E8-61F7-45D3-8ABF-06A8DFC6A7B4}" presName="hierChild4" presStyleCnt="0"/>
      <dgm:spPr/>
    </dgm:pt>
    <dgm:pt modelId="{EB8A27F6-0C24-406C-ACB6-1A09EF2AAF50}" type="pres">
      <dgm:prSet presAssocID="{023A564B-5733-4383-8B5B-590013AD4061}" presName="Name37" presStyleLbl="parChTrans1D4" presStyleIdx="0" presStyleCnt="2"/>
      <dgm:spPr/>
      <dgm:t>
        <a:bodyPr/>
        <a:lstStyle/>
        <a:p>
          <a:endParaRPr lang="de-DE"/>
        </a:p>
      </dgm:t>
    </dgm:pt>
    <dgm:pt modelId="{908E3EA0-15C6-478C-96C9-AF99424FCC04}" type="pres">
      <dgm:prSet presAssocID="{B9BFC03A-629C-4492-87FD-FAA10A44F374}" presName="hierRoot2" presStyleCnt="0">
        <dgm:presLayoutVars>
          <dgm:hierBranch val="init"/>
        </dgm:presLayoutVars>
      </dgm:prSet>
      <dgm:spPr/>
    </dgm:pt>
    <dgm:pt modelId="{6F1A065B-C506-4EB1-8FD4-64D1048D38D2}" type="pres">
      <dgm:prSet presAssocID="{B9BFC03A-629C-4492-87FD-FAA10A44F374}" presName="rootComposite" presStyleCnt="0"/>
      <dgm:spPr/>
    </dgm:pt>
    <dgm:pt modelId="{25EAC7F0-4F57-45F3-AE51-02B18F7BC65D}" type="pres">
      <dgm:prSet presAssocID="{B9BFC03A-629C-4492-87FD-FAA10A44F374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E4E504D-C324-41EA-B781-9497EEDF5BA3}" type="pres">
      <dgm:prSet presAssocID="{B9BFC03A-629C-4492-87FD-FAA10A44F374}" presName="rootConnector" presStyleLbl="node4" presStyleIdx="0" presStyleCnt="2"/>
      <dgm:spPr/>
      <dgm:t>
        <a:bodyPr/>
        <a:lstStyle/>
        <a:p>
          <a:endParaRPr lang="de-DE"/>
        </a:p>
      </dgm:t>
    </dgm:pt>
    <dgm:pt modelId="{1BAE1638-26AA-4A3D-AD43-BE60408BA37D}" type="pres">
      <dgm:prSet presAssocID="{B9BFC03A-629C-4492-87FD-FAA10A44F374}" presName="hierChild4" presStyleCnt="0"/>
      <dgm:spPr/>
    </dgm:pt>
    <dgm:pt modelId="{3FA1F12C-3E42-4390-9DFA-E598572189F2}" type="pres">
      <dgm:prSet presAssocID="{B9BFC03A-629C-4492-87FD-FAA10A44F374}" presName="hierChild5" presStyleCnt="0"/>
      <dgm:spPr/>
    </dgm:pt>
    <dgm:pt modelId="{BB44EED9-BFD3-4B0B-84C7-C529A74965B1}" type="pres">
      <dgm:prSet presAssocID="{BF4A774C-1D71-4CE3-976D-BE131E4B6E89}" presName="Name37" presStyleLbl="parChTrans1D4" presStyleIdx="1" presStyleCnt="2"/>
      <dgm:spPr/>
      <dgm:t>
        <a:bodyPr/>
        <a:lstStyle/>
        <a:p>
          <a:endParaRPr lang="de-DE"/>
        </a:p>
      </dgm:t>
    </dgm:pt>
    <dgm:pt modelId="{0AB98E75-DAC9-4CCF-A224-59C20865EC15}" type="pres">
      <dgm:prSet presAssocID="{70B03EF1-7E03-4B98-91FC-1032E6BDDF44}" presName="hierRoot2" presStyleCnt="0">
        <dgm:presLayoutVars>
          <dgm:hierBranch val="init"/>
        </dgm:presLayoutVars>
      </dgm:prSet>
      <dgm:spPr/>
    </dgm:pt>
    <dgm:pt modelId="{E6E96A71-BCEA-4025-A06F-BE0263CCDE74}" type="pres">
      <dgm:prSet presAssocID="{70B03EF1-7E03-4B98-91FC-1032E6BDDF44}" presName="rootComposite" presStyleCnt="0"/>
      <dgm:spPr/>
    </dgm:pt>
    <dgm:pt modelId="{52771163-8C41-414A-99E9-780173758225}" type="pres">
      <dgm:prSet presAssocID="{70B03EF1-7E03-4B98-91FC-1032E6BDDF44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2F17AD8-C0D3-4826-AC58-A6DF1AD37026}" type="pres">
      <dgm:prSet presAssocID="{70B03EF1-7E03-4B98-91FC-1032E6BDDF44}" presName="rootConnector" presStyleLbl="node4" presStyleIdx="1" presStyleCnt="2"/>
      <dgm:spPr/>
      <dgm:t>
        <a:bodyPr/>
        <a:lstStyle/>
        <a:p>
          <a:endParaRPr lang="de-DE"/>
        </a:p>
      </dgm:t>
    </dgm:pt>
    <dgm:pt modelId="{A00951CB-B8EB-4517-9271-AA8769004A7A}" type="pres">
      <dgm:prSet presAssocID="{70B03EF1-7E03-4B98-91FC-1032E6BDDF44}" presName="hierChild4" presStyleCnt="0"/>
      <dgm:spPr/>
    </dgm:pt>
    <dgm:pt modelId="{1EF48CF3-CC97-4D03-A615-8CC7B7772E1E}" type="pres">
      <dgm:prSet presAssocID="{70B03EF1-7E03-4B98-91FC-1032E6BDDF44}" presName="hierChild5" presStyleCnt="0"/>
      <dgm:spPr/>
    </dgm:pt>
    <dgm:pt modelId="{7F5A6734-A284-4DFD-A105-A3DDE2D6C0E3}" type="pres">
      <dgm:prSet presAssocID="{366045E8-61F7-45D3-8ABF-06A8DFC6A7B4}" presName="hierChild5" presStyleCnt="0"/>
      <dgm:spPr/>
    </dgm:pt>
    <dgm:pt modelId="{4561F861-4DBA-4FDE-8808-4A0F40999D2A}" type="pres">
      <dgm:prSet presAssocID="{FD192274-923A-4DEF-A570-C4D60881B4C8}" presName="Name37" presStyleLbl="parChTrans1D3" presStyleIdx="2" presStyleCnt="4"/>
      <dgm:spPr/>
      <dgm:t>
        <a:bodyPr/>
        <a:lstStyle/>
        <a:p>
          <a:endParaRPr lang="de-DE"/>
        </a:p>
      </dgm:t>
    </dgm:pt>
    <dgm:pt modelId="{B15881DF-793B-4C62-BF2C-AF1FEA3C330B}" type="pres">
      <dgm:prSet presAssocID="{87B2A890-8CF6-49DC-9A8D-E37A380D93A3}" presName="hierRoot2" presStyleCnt="0">
        <dgm:presLayoutVars>
          <dgm:hierBranch val="init"/>
        </dgm:presLayoutVars>
      </dgm:prSet>
      <dgm:spPr/>
    </dgm:pt>
    <dgm:pt modelId="{F670B189-D67E-4C02-A657-766529031ACF}" type="pres">
      <dgm:prSet presAssocID="{87B2A890-8CF6-49DC-9A8D-E37A380D93A3}" presName="rootComposite" presStyleCnt="0"/>
      <dgm:spPr/>
    </dgm:pt>
    <dgm:pt modelId="{51DCFAB8-7061-461D-B0FA-37AD325CF0A7}" type="pres">
      <dgm:prSet presAssocID="{87B2A890-8CF6-49DC-9A8D-E37A380D93A3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8C272CA-4314-4EEC-AE09-147F6469E95C}" type="pres">
      <dgm:prSet presAssocID="{87B2A890-8CF6-49DC-9A8D-E37A380D93A3}" presName="rootConnector" presStyleLbl="node3" presStyleIdx="2" presStyleCnt="4"/>
      <dgm:spPr/>
      <dgm:t>
        <a:bodyPr/>
        <a:lstStyle/>
        <a:p>
          <a:endParaRPr lang="de-DE"/>
        </a:p>
      </dgm:t>
    </dgm:pt>
    <dgm:pt modelId="{09FAEA01-353D-464A-A3E9-243F32CA3EDE}" type="pres">
      <dgm:prSet presAssocID="{87B2A890-8CF6-49DC-9A8D-E37A380D93A3}" presName="hierChild4" presStyleCnt="0"/>
      <dgm:spPr/>
    </dgm:pt>
    <dgm:pt modelId="{97CBC8F9-E545-43AB-AD74-E6CED1DFA94B}" type="pres">
      <dgm:prSet presAssocID="{87B2A890-8CF6-49DC-9A8D-E37A380D93A3}" presName="hierChild5" presStyleCnt="0"/>
      <dgm:spPr/>
    </dgm:pt>
    <dgm:pt modelId="{A33E22A8-CAF6-49B8-8406-735A430DB87B}" type="pres">
      <dgm:prSet presAssocID="{A918BAFB-0B48-4442-95CB-280C6F2A0814}" presName="Name37" presStyleLbl="parChTrans1D3" presStyleIdx="3" presStyleCnt="4"/>
      <dgm:spPr/>
      <dgm:t>
        <a:bodyPr/>
        <a:lstStyle/>
        <a:p>
          <a:endParaRPr lang="de-DE"/>
        </a:p>
      </dgm:t>
    </dgm:pt>
    <dgm:pt modelId="{4CD8220F-C5AB-4A20-9143-E4F4A1CB83E3}" type="pres">
      <dgm:prSet presAssocID="{55C057B0-5A51-42AC-A269-8FA8CE947A5E}" presName="hierRoot2" presStyleCnt="0">
        <dgm:presLayoutVars>
          <dgm:hierBranch val="init"/>
        </dgm:presLayoutVars>
      </dgm:prSet>
      <dgm:spPr/>
    </dgm:pt>
    <dgm:pt modelId="{FEBEAB2B-D6C9-47B9-8008-C4C2E8330B4B}" type="pres">
      <dgm:prSet presAssocID="{55C057B0-5A51-42AC-A269-8FA8CE947A5E}" presName="rootComposite" presStyleCnt="0"/>
      <dgm:spPr/>
    </dgm:pt>
    <dgm:pt modelId="{4BC04BFE-ABC4-4281-BA17-E49116C55DD4}" type="pres">
      <dgm:prSet presAssocID="{55C057B0-5A51-42AC-A269-8FA8CE947A5E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910314C-678E-47A3-9E57-867CCBEF8B94}" type="pres">
      <dgm:prSet presAssocID="{55C057B0-5A51-42AC-A269-8FA8CE947A5E}" presName="rootConnector" presStyleLbl="node3" presStyleIdx="3" presStyleCnt="4"/>
      <dgm:spPr/>
      <dgm:t>
        <a:bodyPr/>
        <a:lstStyle/>
        <a:p>
          <a:endParaRPr lang="de-DE"/>
        </a:p>
      </dgm:t>
    </dgm:pt>
    <dgm:pt modelId="{109633E9-2A74-4F91-9DCB-571A6573E399}" type="pres">
      <dgm:prSet presAssocID="{55C057B0-5A51-42AC-A269-8FA8CE947A5E}" presName="hierChild4" presStyleCnt="0"/>
      <dgm:spPr/>
    </dgm:pt>
    <dgm:pt modelId="{F4A2CD0E-46F9-438D-BFF0-D566AC07BD52}" type="pres">
      <dgm:prSet presAssocID="{55C057B0-5A51-42AC-A269-8FA8CE947A5E}" presName="hierChild5" presStyleCnt="0"/>
      <dgm:spPr/>
    </dgm:pt>
    <dgm:pt modelId="{4D12B386-4222-4139-97F7-C4A26367D7BE}" type="pres">
      <dgm:prSet presAssocID="{FB7F80F3-C86A-489B-89C0-26931AB60698}" presName="hierChild5" presStyleCnt="0"/>
      <dgm:spPr/>
    </dgm:pt>
    <dgm:pt modelId="{DD019D3A-AE78-4DE4-B764-BF053049AD41}" type="pres">
      <dgm:prSet presAssocID="{2C3C0C75-7DB8-422C-964C-BC314A7274F9}" presName="hierChild3" presStyleCnt="0"/>
      <dgm:spPr/>
    </dgm:pt>
  </dgm:ptLst>
  <dgm:cxnLst>
    <dgm:cxn modelId="{39BF3E97-3936-4EB8-BB18-353805601DCF}" srcId="{57C0EAF0-F6B5-4C8A-ADD0-D844FA0DE1B6}" destId="{2C3C0C75-7DB8-422C-964C-BC314A7274F9}" srcOrd="0" destOrd="0" parTransId="{1B6F416B-B3EB-4BC0-A85C-87B6D795BAC3}" sibTransId="{E24079F5-06E1-4880-8F89-EEBF9E42B910}"/>
    <dgm:cxn modelId="{5E49048E-E730-408F-ADBD-CA8EBDDE4F2B}" type="presOf" srcId="{55C057B0-5A51-42AC-A269-8FA8CE947A5E}" destId="{4BC04BFE-ABC4-4281-BA17-E49116C55DD4}" srcOrd="0" destOrd="0" presId="urn:microsoft.com/office/officeart/2005/8/layout/orgChart1"/>
    <dgm:cxn modelId="{27AC65BC-CF8F-4CD7-9610-81192AEBC4E0}" srcId="{366045E8-61F7-45D3-8ABF-06A8DFC6A7B4}" destId="{B9BFC03A-629C-4492-87FD-FAA10A44F374}" srcOrd="0" destOrd="0" parTransId="{023A564B-5733-4383-8B5B-590013AD4061}" sibTransId="{B641A0C3-4F29-44C9-B747-7244923D8C5C}"/>
    <dgm:cxn modelId="{5D69E3B6-2067-49CF-9F85-B61E8BB4DF4B}" type="presOf" srcId="{B9BFC03A-629C-4492-87FD-FAA10A44F374}" destId="{8E4E504D-C324-41EA-B781-9497EEDF5BA3}" srcOrd="1" destOrd="0" presId="urn:microsoft.com/office/officeart/2005/8/layout/orgChart1"/>
    <dgm:cxn modelId="{707E8BF4-42BE-4E94-BCE7-8FC2FF169E85}" srcId="{FB7F80F3-C86A-489B-89C0-26931AB60698}" destId="{366045E8-61F7-45D3-8ABF-06A8DFC6A7B4}" srcOrd="1" destOrd="0" parTransId="{223351E6-C4E8-4663-A5A7-0B5691129A45}" sibTransId="{1190CD9B-DF31-4E9B-91CD-1664B0184C96}"/>
    <dgm:cxn modelId="{2F9CE7FC-4E75-4376-AAFB-310E99A174F6}" type="presOf" srcId="{BF4A774C-1D71-4CE3-976D-BE131E4B6E89}" destId="{BB44EED9-BFD3-4B0B-84C7-C529A74965B1}" srcOrd="0" destOrd="0" presId="urn:microsoft.com/office/officeart/2005/8/layout/orgChart1"/>
    <dgm:cxn modelId="{8ACB18FB-6614-473B-9C28-9C4B379BD138}" type="presOf" srcId="{85D49EEE-CF66-4EAD-8BE5-CD2CFE2D4D3F}" destId="{4B3B24B6-8F34-4872-A5DD-FC0511A6261F}" srcOrd="1" destOrd="0" presId="urn:microsoft.com/office/officeart/2005/8/layout/orgChart1"/>
    <dgm:cxn modelId="{607559CC-47DF-4B06-8C25-935D46642867}" type="presOf" srcId="{366045E8-61F7-45D3-8ABF-06A8DFC6A7B4}" destId="{27013221-0C7F-49EB-9F6D-38F6EB012A4A}" srcOrd="1" destOrd="0" presId="urn:microsoft.com/office/officeart/2005/8/layout/orgChart1"/>
    <dgm:cxn modelId="{8B86BA5F-4896-4FD8-8107-E33412E9D9A0}" type="presOf" srcId="{FB7F80F3-C86A-489B-89C0-26931AB60698}" destId="{D9E81445-B57C-45A3-974A-A5EDD6FBAA88}" srcOrd="0" destOrd="0" presId="urn:microsoft.com/office/officeart/2005/8/layout/orgChart1"/>
    <dgm:cxn modelId="{15AB738C-F9A3-4C9F-B2A6-87575F5D8804}" type="presOf" srcId="{023A564B-5733-4383-8B5B-590013AD4061}" destId="{EB8A27F6-0C24-406C-ACB6-1A09EF2AAF50}" srcOrd="0" destOrd="0" presId="urn:microsoft.com/office/officeart/2005/8/layout/orgChart1"/>
    <dgm:cxn modelId="{E537BD79-BA18-4917-BF79-2918736E7756}" type="presOf" srcId="{032D745C-8115-4FD2-A23C-7DC4BEAE867C}" destId="{C160814D-4DBA-431C-8889-858CBEA21DB7}" srcOrd="0" destOrd="0" presId="urn:microsoft.com/office/officeart/2005/8/layout/orgChart1"/>
    <dgm:cxn modelId="{5DF624F5-6348-40B1-A274-8B76E783FD55}" type="presOf" srcId="{FB7F80F3-C86A-489B-89C0-26931AB60698}" destId="{C8FDF163-DFCA-42DE-AA03-61A5999A3B75}" srcOrd="1" destOrd="0" presId="urn:microsoft.com/office/officeart/2005/8/layout/orgChart1"/>
    <dgm:cxn modelId="{AE44BB17-B49F-41C0-8820-EA6978EA7E7E}" srcId="{366045E8-61F7-45D3-8ABF-06A8DFC6A7B4}" destId="{70B03EF1-7E03-4B98-91FC-1032E6BDDF44}" srcOrd="1" destOrd="0" parTransId="{BF4A774C-1D71-4CE3-976D-BE131E4B6E89}" sibTransId="{E6FE5954-BCDD-4A29-81F0-9573E8F5EADA}"/>
    <dgm:cxn modelId="{B62B16C7-0590-4254-8E4F-DF7885F80C50}" type="presOf" srcId="{9A35E6CB-1CCA-44E0-BF43-88E477B41BF0}" destId="{B20999BE-EDBA-486C-BE73-8D105DB98716}" srcOrd="0" destOrd="0" presId="urn:microsoft.com/office/officeart/2005/8/layout/orgChart1"/>
    <dgm:cxn modelId="{EA37C569-F332-4057-808F-F539C58228B7}" type="presOf" srcId="{FD192274-923A-4DEF-A570-C4D60881B4C8}" destId="{4561F861-4DBA-4FDE-8808-4A0F40999D2A}" srcOrd="0" destOrd="0" presId="urn:microsoft.com/office/officeart/2005/8/layout/orgChart1"/>
    <dgm:cxn modelId="{70C47EA7-3D4D-4A3B-B346-DC56B22408C9}" srcId="{2C3C0C75-7DB8-422C-964C-BC314A7274F9}" destId="{FB7F80F3-C86A-489B-89C0-26931AB60698}" srcOrd="0" destOrd="0" parTransId="{032D745C-8115-4FD2-A23C-7DC4BEAE867C}" sibTransId="{4E279C20-C651-49F2-BFCD-6A6654048739}"/>
    <dgm:cxn modelId="{EFEBB0BF-8C2D-48EA-BBE4-3D1FBAD7A4D0}" srcId="{FB7F80F3-C86A-489B-89C0-26931AB60698}" destId="{55C057B0-5A51-42AC-A269-8FA8CE947A5E}" srcOrd="3" destOrd="0" parTransId="{A918BAFB-0B48-4442-95CB-280C6F2A0814}" sibTransId="{0352F936-5E1E-4A57-8FF0-D87296C166FA}"/>
    <dgm:cxn modelId="{53A77D06-BBE8-4DDF-A974-278411A9B26B}" type="presOf" srcId="{A918BAFB-0B48-4442-95CB-280C6F2A0814}" destId="{A33E22A8-CAF6-49B8-8406-735A430DB87B}" srcOrd="0" destOrd="0" presId="urn:microsoft.com/office/officeart/2005/8/layout/orgChart1"/>
    <dgm:cxn modelId="{F33F364B-8173-4088-A5F9-770714609DBF}" type="presOf" srcId="{70B03EF1-7E03-4B98-91FC-1032E6BDDF44}" destId="{22F17AD8-C0D3-4826-AC58-A6DF1AD37026}" srcOrd="1" destOrd="0" presId="urn:microsoft.com/office/officeart/2005/8/layout/orgChart1"/>
    <dgm:cxn modelId="{3DF9B87F-47BA-4904-9799-B7184B8C84AA}" type="presOf" srcId="{366045E8-61F7-45D3-8ABF-06A8DFC6A7B4}" destId="{233A651D-DE0A-407F-B71B-97419C5F6CA4}" srcOrd="0" destOrd="0" presId="urn:microsoft.com/office/officeart/2005/8/layout/orgChart1"/>
    <dgm:cxn modelId="{0C119DB6-C50F-46DC-A334-6150B34F26DA}" srcId="{FB7F80F3-C86A-489B-89C0-26931AB60698}" destId="{85D49EEE-CF66-4EAD-8BE5-CD2CFE2D4D3F}" srcOrd="0" destOrd="0" parTransId="{9A35E6CB-1CCA-44E0-BF43-88E477B41BF0}" sibTransId="{CB74D863-B3BF-4280-9CCD-668C03FFEF34}"/>
    <dgm:cxn modelId="{7F448012-E336-48B8-A214-D7C7B694FDF9}" type="presOf" srcId="{223351E6-C4E8-4663-A5A7-0B5691129A45}" destId="{CE5FFBE0-84D0-4CC3-B49C-91B394FC5848}" srcOrd="0" destOrd="0" presId="urn:microsoft.com/office/officeart/2005/8/layout/orgChart1"/>
    <dgm:cxn modelId="{46A43DF2-9372-4423-B494-415B4C6815D2}" type="presOf" srcId="{B9BFC03A-629C-4492-87FD-FAA10A44F374}" destId="{25EAC7F0-4F57-45F3-AE51-02B18F7BC65D}" srcOrd="0" destOrd="0" presId="urn:microsoft.com/office/officeart/2005/8/layout/orgChart1"/>
    <dgm:cxn modelId="{C039A9B8-0238-4A1E-A45D-7F8BD3F6F11B}" srcId="{FB7F80F3-C86A-489B-89C0-26931AB60698}" destId="{87B2A890-8CF6-49DC-9A8D-E37A380D93A3}" srcOrd="2" destOrd="0" parTransId="{FD192274-923A-4DEF-A570-C4D60881B4C8}" sibTransId="{7DDAEB00-3344-466C-A84B-08832715EA08}"/>
    <dgm:cxn modelId="{25C73642-9CDF-4C79-94B3-7BE18C9A3457}" type="presOf" srcId="{85D49EEE-CF66-4EAD-8BE5-CD2CFE2D4D3F}" destId="{11ECA9AD-F31B-44DD-8570-C95784C1EDB4}" srcOrd="0" destOrd="0" presId="urn:microsoft.com/office/officeart/2005/8/layout/orgChart1"/>
    <dgm:cxn modelId="{E74B625B-5C18-435C-B9EC-EEDA5355949D}" type="presOf" srcId="{57C0EAF0-F6B5-4C8A-ADD0-D844FA0DE1B6}" destId="{CCDFD5BF-840F-474A-B362-8A875CD9BE0A}" srcOrd="0" destOrd="0" presId="urn:microsoft.com/office/officeart/2005/8/layout/orgChart1"/>
    <dgm:cxn modelId="{6359EC15-48A5-403B-BF60-C21D9CA34068}" type="presOf" srcId="{2C3C0C75-7DB8-422C-964C-BC314A7274F9}" destId="{0FE5CC9F-F8B5-45BC-8DF0-919B61D7E4DA}" srcOrd="1" destOrd="0" presId="urn:microsoft.com/office/officeart/2005/8/layout/orgChart1"/>
    <dgm:cxn modelId="{46EE1F85-FCF1-46ED-A991-3909C2AB0514}" type="presOf" srcId="{55C057B0-5A51-42AC-A269-8FA8CE947A5E}" destId="{0910314C-678E-47A3-9E57-867CCBEF8B94}" srcOrd="1" destOrd="0" presId="urn:microsoft.com/office/officeart/2005/8/layout/orgChart1"/>
    <dgm:cxn modelId="{34241842-DA7A-4C4B-9174-E4BF1859714A}" type="presOf" srcId="{2C3C0C75-7DB8-422C-964C-BC314A7274F9}" destId="{6DA8433E-E9DF-4270-9D50-423B50EA903F}" srcOrd="0" destOrd="0" presId="urn:microsoft.com/office/officeart/2005/8/layout/orgChart1"/>
    <dgm:cxn modelId="{1E8048E5-9799-4B58-9BF9-DE63A3DBBF32}" type="presOf" srcId="{87B2A890-8CF6-49DC-9A8D-E37A380D93A3}" destId="{18C272CA-4314-4EEC-AE09-147F6469E95C}" srcOrd="1" destOrd="0" presId="urn:microsoft.com/office/officeart/2005/8/layout/orgChart1"/>
    <dgm:cxn modelId="{1264D37A-6BC5-46E3-A040-6E470A42CB09}" type="presOf" srcId="{70B03EF1-7E03-4B98-91FC-1032E6BDDF44}" destId="{52771163-8C41-414A-99E9-780173758225}" srcOrd="0" destOrd="0" presId="urn:microsoft.com/office/officeart/2005/8/layout/orgChart1"/>
    <dgm:cxn modelId="{EE41D48C-C0BA-44F3-A3FE-3D82305D6709}" type="presOf" srcId="{87B2A890-8CF6-49DC-9A8D-E37A380D93A3}" destId="{51DCFAB8-7061-461D-B0FA-37AD325CF0A7}" srcOrd="0" destOrd="0" presId="urn:microsoft.com/office/officeart/2005/8/layout/orgChart1"/>
    <dgm:cxn modelId="{96F730A2-4421-4856-9B91-E040D3746C66}" type="presParOf" srcId="{CCDFD5BF-840F-474A-B362-8A875CD9BE0A}" destId="{BF04984A-BEDB-4C4D-B66D-BF7FBE03E122}" srcOrd="0" destOrd="0" presId="urn:microsoft.com/office/officeart/2005/8/layout/orgChart1"/>
    <dgm:cxn modelId="{E9C231F1-6ED7-4DB9-B8C2-93D27C5CEE71}" type="presParOf" srcId="{BF04984A-BEDB-4C4D-B66D-BF7FBE03E122}" destId="{42AACE91-A477-49A0-8EF4-E765F6E91A52}" srcOrd="0" destOrd="0" presId="urn:microsoft.com/office/officeart/2005/8/layout/orgChart1"/>
    <dgm:cxn modelId="{4C0F51F5-3B68-42FE-9353-337F78911741}" type="presParOf" srcId="{42AACE91-A477-49A0-8EF4-E765F6E91A52}" destId="{6DA8433E-E9DF-4270-9D50-423B50EA903F}" srcOrd="0" destOrd="0" presId="urn:microsoft.com/office/officeart/2005/8/layout/orgChart1"/>
    <dgm:cxn modelId="{F7215C12-06D4-40B2-9276-D2DE6EE94DA9}" type="presParOf" srcId="{42AACE91-A477-49A0-8EF4-E765F6E91A52}" destId="{0FE5CC9F-F8B5-45BC-8DF0-919B61D7E4DA}" srcOrd="1" destOrd="0" presId="urn:microsoft.com/office/officeart/2005/8/layout/orgChart1"/>
    <dgm:cxn modelId="{336F7F4D-4445-4E56-A7E9-D4242490A365}" type="presParOf" srcId="{BF04984A-BEDB-4C4D-B66D-BF7FBE03E122}" destId="{7EDA2728-86D0-4531-B457-14F407C75772}" srcOrd="1" destOrd="0" presId="urn:microsoft.com/office/officeart/2005/8/layout/orgChart1"/>
    <dgm:cxn modelId="{84BEF3F5-528E-4A7C-A8C5-462F062BBEEA}" type="presParOf" srcId="{7EDA2728-86D0-4531-B457-14F407C75772}" destId="{C160814D-4DBA-431C-8889-858CBEA21DB7}" srcOrd="0" destOrd="0" presId="urn:microsoft.com/office/officeart/2005/8/layout/orgChart1"/>
    <dgm:cxn modelId="{A477EB0C-D952-4F57-985D-79DAF18879E2}" type="presParOf" srcId="{7EDA2728-86D0-4531-B457-14F407C75772}" destId="{2971F4CA-E0A5-4E77-ABA4-95CBCA3218FC}" srcOrd="1" destOrd="0" presId="urn:microsoft.com/office/officeart/2005/8/layout/orgChart1"/>
    <dgm:cxn modelId="{2EDF37F6-8F35-4201-8285-D3809838F10D}" type="presParOf" srcId="{2971F4CA-E0A5-4E77-ABA4-95CBCA3218FC}" destId="{0BF63860-CBF3-429A-AB36-3948AB2EAD2D}" srcOrd="0" destOrd="0" presId="urn:microsoft.com/office/officeart/2005/8/layout/orgChart1"/>
    <dgm:cxn modelId="{C97BE0B1-D14E-44E0-AD5B-FD4539AE6EC4}" type="presParOf" srcId="{0BF63860-CBF3-429A-AB36-3948AB2EAD2D}" destId="{D9E81445-B57C-45A3-974A-A5EDD6FBAA88}" srcOrd="0" destOrd="0" presId="urn:microsoft.com/office/officeart/2005/8/layout/orgChart1"/>
    <dgm:cxn modelId="{F8748C42-C714-43F0-A135-9FB20E10724F}" type="presParOf" srcId="{0BF63860-CBF3-429A-AB36-3948AB2EAD2D}" destId="{C8FDF163-DFCA-42DE-AA03-61A5999A3B75}" srcOrd="1" destOrd="0" presId="urn:microsoft.com/office/officeart/2005/8/layout/orgChart1"/>
    <dgm:cxn modelId="{4B28FC27-2D61-473C-8EE6-B312B15B7D36}" type="presParOf" srcId="{2971F4CA-E0A5-4E77-ABA4-95CBCA3218FC}" destId="{81CE4E51-C023-424F-A43A-FCADEA715AD2}" srcOrd="1" destOrd="0" presId="urn:microsoft.com/office/officeart/2005/8/layout/orgChart1"/>
    <dgm:cxn modelId="{61D4A9DE-370D-4608-8FAB-82473FF68F83}" type="presParOf" srcId="{81CE4E51-C023-424F-A43A-FCADEA715AD2}" destId="{B20999BE-EDBA-486C-BE73-8D105DB98716}" srcOrd="0" destOrd="0" presId="urn:microsoft.com/office/officeart/2005/8/layout/orgChart1"/>
    <dgm:cxn modelId="{5BF039EB-8485-458E-A4CB-107C6E4B98BA}" type="presParOf" srcId="{81CE4E51-C023-424F-A43A-FCADEA715AD2}" destId="{0E592F84-9F32-45DF-A32B-C9B2949E9710}" srcOrd="1" destOrd="0" presId="urn:microsoft.com/office/officeart/2005/8/layout/orgChart1"/>
    <dgm:cxn modelId="{8B12E5F8-E252-4539-912B-57C740EA10FE}" type="presParOf" srcId="{0E592F84-9F32-45DF-A32B-C9B2949E9710}" destId="{877FED36-8284-4169-82A0-6C5D3F3A538F}" srcOrd="0" destOrd="0" presId="urn:microsoft.com/office/officeart/2005/8/layout/orgChart1"/>
    <dgm:cxn modelId="{4645A2B3-BFD0-4A42-B354-20F9952001B1}" type="presParOf" srcId="{877FED36-8284-4169-82A0-6C5D3F3A538F}" destId="{11ECA9AD-F31B-44DD-8570-C95784C1EDB4}" srcOrd="0" destOrd="0" presId="urn:microsoft.com/office/officeart/2005/8/layout/orgChart1"/>
    <dgm:cxn modelId="{CBC6BA10-C977-41D3-8B51-8DC7F6F52DD3}" type="presParOf" srcId="{877FED36-8284-4169-82A0-6C5D3F3A538F}" destId="{4B3B24B6-8F34-4872-A5DD-FC0511A6261F}" srcOrd="1" destOrd="0" presId="urn:microsoft.com/office/officeart/2005/8/layout/orgChart1"/>
    <dgm:cxn modelId="{EAF15BEB-DFED-43DB-BE29-CBC8C7DC8AB5}" type="presParOf" srcId="{0E592F84-9F32-45DF-A32B-C9B2949E9710}" destId="{6FCE54F7-2F62-428E-A15A-D1C254FC3202}" srcOrd="1" destOrd="0" presId="urn:microsoft.com/office/officeart/2005/8/layout/orgChart1"/>
    <dgm:cxn modelId="{A206120C-8DFB-432E-85D5-3F532A1D83AB}" type="presParOf" srcId="{0E592F84-9F32-45DF-A32B-C9B2949E9710}" destId="{9854A0AA-D6D3-4913-BAB2-8340884F5788}" srcOrd="2" destOrd="0" presId="urn:microsoft.com/office/officeart/2005/8/layout/orgChart1"/>
    <dgm:cxn modelId="{013EF06E-FBF5-4885-97AC-107C3F15C3AE}" type="presParOf" srcId="{81CE4E51-C023-424F-A43A-FCADEA715AD2}" destId="{CE5FFBE0-84D0-4CC3-B49C-91B394FC5848}" srcOrd="2" destOrd="0" presId="urn:microsoft.com/office/officeart/2005/8/layout/orgChart1"/>
    <dgm:cxn modelId="{D67805F5-5B89-4C4C-A797-735F705B50E5}" type="presParOf" srcId="{81CE4E51-C023-424F-A43A-FCADEA715AD2}" destId="{D4FD7B16-B30C-4126-8CA1-2B9E92FDAEE1}" srcOrd="3" destOrd="0" presId="urn:microsoft.com/office/officeart/2005/8/layout/orgChart1"/>
    <dgm:cxn modelId="{BCF00446-1A97-448E-A8AF-B5E7EBA5797F}" type="presParOf" srcId="{D4FD7B16-B30C-4126-8CA1-2B9E92FDAEE1}" destId="{EFF0F19C-B142-41B0-81AF-C44FCE92ADDE}" srcOrd="0" destOrd="0" presId="urn:microsoft.com/office/officeart/2005/8/layout/orgChart1"/>
    <dgm:cxn modelId="{B9D9B12D-DCCE-4E7F-9861-6EFCDE29BF12}" type="presParOf" srcId="{EFF0F19C-B142-41B0-81AF-C44FCE92ADDE}" destId="{233A651D-DE0A-407F-B71B-97419C5F6CA4}" srcOrd="0" destOrd="0" presId="urn:microsoft.com/office/officeart/2005/8/layout/orgChart1"/>
    <dgm:cxn modelId="{F64EB604-4101-498E-9832-CEB4065AAFAF}" type="presParOf" srcId="{EFF0F19C-B142-41B0-81AF-C44FCE92ADDE}" destId="{27013221-0C7F-49EB-9F6D-38F6EB012A4A}" srcOrd="1" destOrd="0" presId="urn:microsoft.com/office/officeart/2005/8/layout/orgChart1"/>
    <dgm:cxn modelId="{D2B1570C-6EEF-4A86-B52F-9F2C2B8FE80E}" type="presParOf" srcId="{D4FD7B16-B30C-4126-8CA1-2B9E92FDAEE1}" destId="{F26D195C-317E-4895-9513-E552701C18A0}" srcOrd="1" destOrd="0" presId="urn:microsoft.com/office/officeart/2005/8/layout/orgChart1"/>
    <dgm:cxn modelId="{901DDE9F-01A5-4E3D-918B-38A222582381}" type="presParOf" srcId="{F26D195C-317E-4895-9513-E552701C18A0}" destId="{EB8A27F6-0C24-406C-ACB6-1A09EF2AAF50}" srcOrd="0" destOrd="0" presId="urn:microsoft.com/office/officeart/2005/8/layout/orgChart1"/>
    <dgm:cxn modelId="{562E3A5E-6F3F-48FC-8450-7A8A7E671349}" type="presParOf" srcId="{F26D195C-317E-4895-9513-E552701C18A0}" destId="{908E3EA0-15C6-478C-96C9-AF99424FCC04}" srcOrd="1" destOrd="0" presId="urn:microsoft.com/office/officeart/2005/8/layout/orgChart1"/>
    <dgm:cxn modelId="{C3904818-6AD4-46B3-8DD1-96B68550E38C}" type="presParOf" srcId="{908E3EA0-15C6-478C-96C9-AF99424FCC04}" destId="{6F1A065B-C506-4EB1-8FD4-64D1048D38D2}" srcOrd="0" destOrd="0" presId="urn:microsoft.com/office/officeart/2005/8/layout/orgChart1"/>
    <dgm:cxn modelId="{A1810334-F875-493C-ADF9-1D0F6557EA5F}" type="presParOf" srcId="{6F1A065B-C506-4EB1-8FD4-64D1048D38D2}" destId="{25EAC7F0-4F57-45F3-AE51-02B18F7BC65D}" srcOrd="0" destOrd="0" presId="urn:microsoft.com/office/officeart/2005/8/layout/orgChart1"/>
    <dgm:cxn modelId="{4B32C6CE-EA32-4053-B171-9578A5CDF1FB}" type="presParOf" srcId="{6F1A065B-C506-4EB1-8FD4-64D1048D38D2}" destId="{8E4E504D-C324-41EA-B781-9497EEDF5BA3}" srcOrd="1" destOrd="0" presId="urn:microsoft.com/office/officeart/2005/8/layout/orgChart1"/>
    <dgm:cxn modelId="{B757A33D-F04A-4FB0-AAE3-AB9B0D2C0FE4}" type="presParOf" srcId="{908E3EA0-15C6-478C-96C9-AF99424FCC04}" destId="{1BAE1638-26AA-4A3D-AD43-BE60408BA37D}" srcOrd="1" destOrd="0" presId="urn:microsoft.com/office/officeart/2005/8/layout/orgChart1"/>
    <dgm:cxn modelId="{577DDE1D-89B0-4D07-8DEC-23978447D49F}" type="presParOf" srcId="{908E3EA0-15C6-478C-96C9-AF99424FCC04}" destId="{3FA1F12C-3E42-4390-9DFA-E598572189F2}" srcOrd="2" destOrd="0" presId="urn:microsoft.com/office/officeart/2005/8/layout/orgChart1"/>
    <dgm:cxn modelId="{353DF834-5A63-4B17-9122-52863ECDF6C6}" type="presParOf" srcId="{F26D195C-317E-4895-9513-E552701C18A0}" destId="{BB44EED9-BFD3-4B0B-84C7-C529A74965B1}" srcOrd="2" destOrd="0" presId="urn:microsoft.com/office/officeart/2005/8/layout/orgChart1"/>
    <dgm:cxn modelId="{117447C0-7EE8-4D88-8F0B-45BB9F123022}" type="presParOf" srcId="{F26D195C-317E-4895-9513-E552701C18A0}" destId="{0AB98E75-DAC9-4CCF-A224-59C20865EC15}" srcOrd="3" destOrd="0" presId="urn:microsoft.com/office/officeart/2005/8/layout/orgChart1"/>
    <dgm:cxn modelId="{47D653A2-415A-415E-89A5-13B552F24DEE}" type="presParOf" srcId="{0AB98E75-DAC9-4CCF-A224-59C20865EC15}" destId="{E6E96A71-BCEA-4025-A06F-BE0263CCDE74}" srcOrd="0" destOrd="0" presId="urn:microsoft.com/office/officeart/2005/8/layout/orgChart1"/>
    <dgm:cxn modelId="{AED132D0-1B5D-4637-B454-A808A812DD4E}" type="presParOf" srcId="{E6E96A71-BCEA-4025-A06F-BE0263CCDE74}" destId="{52771163-8C41-414A-99E9-780173758225}" srcOrd="0" destOrd="0" presId="urn:microsoft.com/office/officeart/2005/8/layout/orgChart1"/>
    <dgm:cxn modelId="{09E1D6FE-B5DC-41C4-8DAC-949A37664EE0}" type="presParOf" srcId="{E6E96A71-BCEA-4025-A06F-BE0263CCDE74}" destId="{22F17AD8-C0D3-4826-AC58-A6DF1AD37026}" srcOrd="1" destOrd="0" presId="urn:microsoft.com/office/officeart/2005/8/layout/orgChart1"/>
    <dgm:cxn modelId="{36AE5015-0A36-4F28-A058-9AD74CD5676E}" type="presParOf" srcId="{0AB98E75-DAC9-4CCF-A224-59C20865EC15}" destId="{A00951CB-B8EB-4517-9271-AA8769004A7A}" srcOrd="1" destOrd="0" presId="urn:microsoft.com/office/officeart/2005/8/layout/orgChart1"/>
    <dgm:cxn modelId="{56D0F7C7-6AC8-484A-9179-06202C81ABF3}" type="presParOf" srcId="{0AB98E75-DAC9-4CCF-A224-59C20865EC15}" destId="{1EF48CF3-CC97-4D03-A615-8CC7B7772E1E}" srcOrd="2" destOrd="0" presId="urn:microsoft.com/office/officeart/2005/8/layout/orgChart1"/>
    <dgm:cxn modelId="{0618C38C-6265-4E88-98FB-B182CBEA42C7}" type="presParOf" srcId="{D4FD7B16-B30C-4126-8CA1-2B9E92FDAEE1}" destId="{7F5A6734-A284-4DFD-A105-A3DDE2D6C0E3}" srcOrd="2" destOrd="0" presId="urn:microsoft.com/office/officeart/2005/8/layout/orgChart1"/>
    <dgm:cxn modelId="{70B5D855-90F4-499F-970E-E9D6164B4166}" type="presParOf" srcId="{81CE4E51-C023-424F-A43A-FCADEA715AD2}" destId="{4561F861-4DBA-4FDE-8808-4A0F40999D2A}" srcOrd="4" destOrd="0" presId="urn:microsoft.com/office/officeart/2005/8/layout/orgChart1"/>
    <dgm:cxn modelId="{51239CBA-512D-474A-BDE1-15E72D5E21BB}" type="presParOf" srcId="{81CE4E51-C023-424F-A43A-FCADEA715AD2}" destId="{B15881DF-793B-4C62-BF2C-AF1FEA3C330B}" srcOrd="5" destOrd="0" presId="urn:microsoft.com/office/officeart/2005/8/layout/orgChart1"/>
    <dgm:cxn modelId="{3CE38DB2-0352-474E-AB80-FBA066E3667E}" type="presParOf" srcId="{B15881DF-793B-4C62-BF2C-AF1FEA3C330B}" destId="{F670B189-D67E-4C02-A657-766529031ACF}" srcOrd="0" destOrd="0" presId="urn:microsoft.com/office/officeart/2005/8/layout/orgChart1"/>
    <dgm:cxn modelId="{08135EC3-8761-4CC6-ACD9-D9A4EC9EEDCF}" type="presParOf" srcId="{F670B189-D67E-4C02-A657-766529031ACF}" destId="{51DCFAB8-7061-461D-B0FA-37AD325CF0A7}" srcOrd="0" destOrd="0" presId="urn:microsoft.com/office/officeart/2005/8/layout/orgChart1"/>
    <dgm:cxn modelId="{3D9A365C-CFFF-426B-94C0-95E4E972B213}" type="presParOf" srcId="{F670B189-D67E-4C02-A657-766529031ACF}" destId="{18C272CA-4314-4EEC-AE09-147F6469E95C}" srcOrd="1" destOrd="0" presId="urn:microsoft.com/office/officeart/2005/8/layout/orgChart1"/>
    <dgm:cxn modelId="{F108AEDD-8D24-4380-B4F0-FD0DAFCDEDBA}" type="presParOf" srcId="{B15881DF-793B-4C62-BF2C-AF1FEA3C330B}" destId="{09FAEA01-353D-464A-A3E9-243F32CA3EDE}" srcOrd="1" destOrd="0" presId="urn:microsoft.com/office/officeart/2005/8/layout/orgChart1"/>
    <dgm:cxn modelId="{DF199160-D6D6-4F77-BD87-38C1E47241EF}" type="presParOf" srcId="{B15881DF-793B-4C62-BF2C-AF1FEA3C330B}" destId="{97CBC8F9-E545-43AB-AD74-E6CED1DFA94B}" srcOrd="2" destOrd="0" presId="urn:microsoft.com/office/officeart/2005/8/layout/orgChart1"/>
    <dgm:cxn modelId="{55A61378-5A78-439D-89A7-ED74CB799AA8}" type="presParOf" srcId="{81CE4E51-C023-424F-A43A-FCADEA715AD2}" destId="{A33E22A8-CAF6-49B8-8406-735A430DB87B}" srcOrd="6" destOrd="0" presId="urn:microsoft.com/office/officeart/2005/8/layout/orgChart1"/>
    <dgm:cxn modelId="{278AA3A3-3849-45B9-8F49-EAB869BD9FBF}" type="presParOf" srcId="{81CE4E51-C023-424F-A43A-FCADEA715AD2}" destId="{4CD8220F-C5AB-4A20-9143-E4F4A1CB83E3}" srcOrd="7" destOrd="0" presId="urn:microsoft.com/office/officeart/2005/8/layout/orgChart1"/>
    <dgm:cxn modelId="{91F04D57-30C5-49E4-9331-D70890AA4FEA}" type="presParOf" srcId="{4CD8220F-C5AB-4A20-9143-E4F4A1CB83E3}" destId="{FEBEAB2B-D6C9-47B9-8008-C4C2E8330B4B}" srcOrd="0" destOrd="0" presId="urn:microsoft.com/office/officeart/2005/8/layout/orgChart1"/>
    <dgm:cxn modelId="{5FF9AF92-F95A-431F-B507-D93608AE3E92}" type="presParOf" srcId="{FEBEAB2B-D6C9-47B9-8008-C4C2E8330B4B}" destId="{4BC04BFE-ABC4-4281-BA17-E49116C55DD4}" srcOrd="0" destOrd="0" presId="urn:microsoft.com/office/officeart/2005/8/layout/orgChart1"/>
    <dgm:cxn modelId="{667F9B39-479E-40BE-B7B7-6067FB3A7388}" type="presParOf" srcId="{FEBEAB2B-D6C9-47B9-8008-C4C2E8330B4B}" destId="{0910314C-678E-47A3-9E57-867CCBEF8B94}" srcOrd="1" destOrd="0" presId="urn:microsoft.com/office/officeart/2005/8/layout/orgChart1"/>
    <dgm:cxn modelId="{6C9FF30C-DB48-4758-A110-AA5620531ED1}" type="presParOf" srcId="{4CD8220F-C5AB-4A20-9143-E4F4A1CB83E3}" destId="{109633E9-2A74-4F91-9DCB-571A6573E399}" srcOrd="1" destOrd="0" presId="urn:microsoft.com/office/officeart/2005/8/layout/orgChart1"/>
    <dgm:cxn modelId="{3FAA6FF5-E3D8-4EB6-9EDC-ADFCF86A9EAB}" type="presParOf" srcId="{4CD8220F-C5AB-4A20-9143-E4F4A1CB83E3}" destId="{F4A2CD0E-46F9-438D-BFF0-D566AC07BD52}" srcOrd="2" destOrd="0" presId="urn:microsoft.com/office/officeart/2005/8/layout/orgChart1"/>
    <dgm:cxn modelId="{F7385C02-E846-430B-A9A7-37515F333036}" type="presParOf" srcId="{2971F4CA-E0A5-4E77-ABA4-95CBCA3218FC}" destId="{4D12B386-4222-4139-97F7-C4A26367D7BE}" srcOrd="2" destOrd="0" presId="urn:microsoft.com/office/officeart/2005/8/layout/orgChart1"/>
    <dgm:cxn modelId="{8B462A08-0840-4088-A0E2-ECE797B6A766}" type="presParOf" srcId="{BF04984A-BEDB-4C4D-B66D-BF7FBE03E122}" destId="{DD019D3A-AE78-4DE4-B764-BF053049AD41}" srcOrd="2" destOrd="0" presId="urn:microsoft.com/office/officeart/2005/8/layout/orgChart1"/>
  </dgm:cxnLst>
  <dgm:bg>
    <a:noFill/>
  </dgm:bg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C0EAF0-F6B5-4C8A-ADD0-D844FA0DE1B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C3C0C75-7DB8-422C-964C-BC314A7274F9}">
      <dgm:prSet phldrT="[Text]" custT="1"/>
      <dgm:spPr/>
      <dgm:t>
        <a:bodyPr/>
        <a:lstStyle/>
        <a:p>
          <a:r>
            <a:rPr lang="de-DE" sz="1000" dirty="0">
              <a:solidFill>
                <a:schemeClr val="bg1"/>
              </a:solidFill>
            </a:rPr>
            <a:t>DeepCar.py</a:t>
          </a:r>
        </a:p>
      </dgm:t>
    </dgm:pt>
    <dgm:pt modelId="{1B6F416B-B3EB-4BC0-A85C-87B6D795BAC3}" type="parTrans" cxnId="{39BF3E97-3936-4EB8-BB18-353805601DCF}">
      <dgm:prSet/>
      <dgm:spPr/>
      <dgm:t>
        <a:bodyPr/>
        <a:lstStyle/>
        <a:p>
          <a:endParaRPr lang="de-DE" sz="1000">
            <a:solidFill>
              <a:schemeClr val="bg1"/>
            </a:solidFill>
          </a:endParaRPr>
        </a:p>
      </dgm:t>
    </dgm:pt>
    <dgm:pt modelId="{E24079F5-06E1-4880-8F89-EEBF9E42B910}" type="sibTrans" cxnId="{39BF3E97-3936-4EB8-BB18-353805601DCF}">
      <dgm:prSet/>
      <dgm:spPr/>
      <dgm:t>
        <a:bodyPr/>
        <a:lstStyle/>
        <a:p>
          <a:endParaRPr lang="de-DE" sz="1000">
            <a:solidFill>
              <a:schemeClr val="bg1"/>
            </a:solidFill>
          </a:endParaRPr>
        </a:p>
      </dgm:t>
    </dgm:pt>
    <dgm:pt modelId="{85D49EEE-CF66-4EAD-8BE5-CD2CFE2D4D3F}">
      <dgm:prSet phldrT="[Text]" custT="1"/>
      <dgm:spPr/>
      <dgm:t>
        <a:bodyPr/>
        <a:lstStyle/>
        <a:p>
          <a:r>
            <a:rPr lang="de-DE" sz="1000" dirty="0">
              <a:solidFill>
                <a:schemeClr val="bg1"/>
              </a:solidFill>
            </a:rPr>
            <a:t>Video_capture</a:t>
          </a:r>
        </a:p>
      </dgm:t>
    </dgm:pt>
    <dgm:pt modelId="{9A35E6CB-1CCA-44E0-BF43-88E477B41BF0}" type="parTrans" cxnId="{0C119DB6-C50F-46DC-A334-6150B34F26DA}">
      <dgm:prSet/>
      <dgm:spPr/>
      <dgm:t>
        <a:bodyPr/>
        <a:lstStyle/>
        <a:p>
          <a:endParaRPr lang="de-DE" sz="1000">
            <a:solidFill>
              <a:schemeClr val="bg1"/>
            </a:solidFill>
          </a:endParaRPr>
        </a:p>
      </dgm:t>
    </dgm:pt>
    <dgm:pt modelId="{CB74D863-B3BF-4280-9CCD-668C03FFEF34}" type="sibTrans" cxnId="{0C119DB6-C50F-46DC-A334-6150B34F26DA}">
      <dgm:prSet/>
      <dgm:spPr/>
      <dgm:t>
        <a:bodyPr/>
        <a:lstStyle/>
        <a:p>
          <a:endParaRPr lang="de-DE" sz="1000">
            <a:solidFill>
              <a:schemeClr val="bg1"/>
            </a:solidFill>
          </a:endParaRPr>
        </a:p>
      </dgm:t>
    </dgm:pt>
    <dgm:pt modelId="{87B2A890-8CF6-49DC-9A8D-E37A380D93A3}">
      <dgm:prSet phldrT="[Text]" custT="1"/>
      <dgm:spPr/>
      <dgm:t>
        <a:bodyPr/>
        <a:lstStyle/>
        <a:p>
          <a:r>
            <a:rPr lang="de-DE" sz="1000" dirty="0">
              <a:solidFill>
                <a:schemeClr val="bg1"/>
              </a:solidFill>
            </a:rPr>
            <a:t>model.predict()</a:t>
          </a:r>
        </a:p>
      </dgm:t>
    </dgm:pt>
    <dgm:pt modelId="{FD192274-923A-4DEF-A570-C4D60881B4C8}" type="parTrans" cxnId="{C039A9B8-0238-4A1E-A45D-7F8BD3F6F11B}">
      <dgm:prSet/>
      <dgm:spPr/>
      <dgm:t>
        <a:bodyPr/>
        <a:lstStyle/>
        <a:p>
          <a:endParaRPr lang="de-DE" sz="1000">
            <a:solidFill>
              <a:schemeClr val="bg1"/>
            </a:solidFill>
          </a:endParaRPr>
        </a:p>
      </dgm:t>
    </dgm:pt>
    <dgm:pt modelId="{7DDAEB00-3344-466C-A84B-08832715EA08}" type="sibTrans" cxnId="{C039A9B8-0238-4A1E-A45D-7F8BD3F6F11B}">
      <dgm:prSet/>
      <dgm:spPr/>
      <dgm:t>
        <a:bodyPr/>
        <a:lstStyle/>
        <a:p>
          <a:endParaRPr lang="de-DE" sz="1000">
            <a:solidFill>
              <a:schemeClr val="bg1"/>
            </a:solidFill>
          </a:endParaRPr>
        </a:p>
      </dgm:t>
    </dgm:pt>
    <dgm:pt modelId="{55C057B0-5A51-42AC-A269-8FA8CE947A5E}">
      <dgm:prSet phldrT="[Text]" custT="1"/>
      <dgm:spPr/>
      <dgm:t>
        <a:bodyPr/>
        <a:lstStyle/>
        <a:p>
          <a:r>
            <a:rPr lang="de-DE" sz="1000" dirty="0">
              <a:solidFill>
                <a:schemeClr val="bg1"/>
              </a:solidFill>
            </a:rPr>
            <a:t>self.drive</a:t>
          </a:r>
        </a:p>
      </dgm:t>
    </dgm:pt>
    <dgm:pt modelId="{A918BAFB-0B48-4442-95CB-280C6F2A0814}" type="parTrans" cxnId="{EFEBB0BF-8C2D-48EA-BBE4-3D1FBAD7A4D0}">
      <dgm:prSet/>
      <dgm:spPr/>
      <dgm:t>
        <a:bodyPr/>
        <a:lstStyle/>
        <a:p>
          <a:endParaRPr lang="de-DE" sz="1000">
            <a:solidFill>
              <a:schemeClr val="bg1"/>
            </a:solidFill>
          </a:endParaRPr>
        </a:p>
      </dgm:t>
    </dgm:pt>
    <dgm:pt modelId="{0352F936-5E1E-4A57-8FF0-D87296C166FA}" type="sibTrans" cxnId="{EFEBB0BF-8C2D-48EA-BBE4-3D1FBAD7A4D0}">
      <dgm:prSet/>
      <dgm:spPr/>
      <dgm:t>
        <a:bodyPr/>
        <a:lstStyle/>
        <a:p>
          <a:endParaRPr lang="de-DE" sz="1000">
            <a:solidFill>
              <a:schemeClr val="bg1"/>
            </a:solidFill>
          </a:endParaRPr>
        </a:p>
      </dgm:t>
    </dgm:pt>
    <dgm:pt modelId="{FB7F80F3-C86A-489B-89C0-26931AB60698}">
      <dgm:prSet phldrT="[Text]" custT="1"/>
      <dgm:spPr/>
      <dgm:t>
        <a:bodyPr/>
        <a:lstStyle/>
        <a:p>
          <a:r>
            <a:rPr lang="de-DE" sz="1000" dirty="0">
              <a:solidFill>
                <a:schemeClr val="bg1"/>
              </a:solidFill>
            </a:rPr>
            <a:t>Fahrparcours_8</a:t>
          </a:r>
        </a:p>
      </dgm:t>
    </dgm:pt>
    <dgm:pt modelId="{032D745C-8115-4FD2-A23C-7DC4BEAE867C}" type="parTrans" cxnId="{70C47EA7-3D4D-4A3B-B346-DC56B22408C9}">
      <dgm:prSet/>
      <dgm:spPr/>
      <dgm:t>
        <a:bodyPr/>
        <a:lstStyle/>
        <a:p>
          <a:endParaRPr lang="de-DE" sz="1000">
            <a:solidFill>
              <a:schemeClr val="bg1"/>
            </a:solidFill>
          </a:endParaRPr>
        </a:p>
      </dgm:t>
    </dgm:pt>
    <dgm:pt modelId="{4E279C20-C651-49F2-BFCD-6A6654048739}" type="sibTrans" cxnId="{70C47EA7-3D4D-4A3B-B346-DC56B22408C9}">
      <dgm:prSet/>
      <dgm:spPr/>
      <dgm:t>
        <a:bodyPr/>
        <a:lstStyle/>
        <a:p>
          <a:endParaRPr lang="de-DE" sz="1000">
            <a:solidFill>
              <a:schemeClr val="bg1"/>
            </a:solidFill>
          </a:endParaRPr>
        </a:p>
      </dgm:t>
    </dgm:pt>
    <dgm:pt modelId="{7F8066FC-5D22-49C6-92C0-EB653868BFDE}" type="pres">
      <dgm:prSet presAssocID="{57C0EAF0-F6B5-4C8A-ADD0-D844FA0DE1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0A6120EE-FD77-42BE-A253-91C85B1649B4}" type="pres">
      <dgm:prSet presAssocID="{2C3C0C75-7DB8-422C-964C-BC314A7274F9}" presName="hierRoot1" presStyleCnt="0">
        <dgm:presLayoutVars>
          <dgm:hierBranch val="init"/>
        </dgm:presLayoutVars>
      </dgm:prSet>
      <dgm:spPr/>
    </dgm:pt>
    <dgm:pt modelId="{69C70086-8B16-4C79-9900-BB0D32647CBE}" type="pres">
      <dgm:prSet presAssocID="{2C3C0C75-7DB8-422C-964C-BC314A7274F9}" presName="rootComposite1" presStyleCnt="0"/>
      <dgm:spPr/>
    </dgm:pt>
    <dgm:pt modelId="{A08AE275-6C52-42AF-8E77-C8C4B38CBF52}" type="pres">
      <dgm:prSet presAssocID="{2C3C0C75-7DB8-422C-964C-BC314A7274F9}" presName="rootText1" presStyleLbl="node0" presStyleIdx="0" presStyleCnt="1" custScaleX="34533" custScaleY="30216" custLinFactNeighborY="27648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de-DE"/>
        </a:p>
      </dgm:t>
    </dgm:pt>
    <dgm:pt modelId="{78293233-CD49-441A-AE3E-74C013E7BCFC}" type="pres">
      <dgm:prSet presAssocID="{2C3C0C75-7DB8-422C-964C-BC314A7274F9}" presName="rootConnector1" presStyleLbl="node1" presStyleIdx="0" presStyleCnt="0"/>
      <dgm:spPr/>
      <dgm:t>
        <a:bodyPr/>
        <a:lstStyle/>
        <a:p>
          <a:endParaRPr lang="de-DE"/>
        </a:p>
      </dgm:t>
    </dgm:pt>
    <dgm:pt modelId="{D876B8A6-34FD-4306-8BBF-34ED12D2F207}" type="pres">
      <dgm:prSet presAssocID="{2C3C0C75-7DB8-422C-964C-BC314A7274F9}" presName="hierChild2" presStyleCnt="0"/>
      <dgm:spPr/>
    </dgm:pt>
    <dgm:pt modelId="{FB838176-7D75-469B-A12F-DAB46C565840}" type="pres">
      <dgm:prSet presAssocID="{032D745C-8115-4FD2-A23C-7DC4BEAE867C}" presName="Name37" presStyleLbl="parChTrans1D2" presStyleIdx="0" presStyleCnt="1"/>
      <dgm:spPr/>
      <dgm:t>
        <a:bodyPr/>
        <a:lstStyle/>
        <a:p>
          <a:endParaRPr lang="de-DE"/>
        </a:p>
      </dgm:t>
    </dgm:pt>
    <dgm:pt modelId="{7D2C38A3-1D58-4BEC-87C0-877DDA194DDC}" type="pres">
      <dgm:prSet presAssocID="{FB7F80F3-C86A-489B-89C0-26931AB60698}" presName="hierRoot2" presStyleCnt="0">
        <dgm:presLayoutVars>
          <dgm:hierBranch/>
        </dgm:presLayoutVars>
      </dgm:prSet>
      <dgm:spPr/>
    </dgm:pt>
    <dgm:pt modelId="{3C517EC1-775C-4918-8005-51F77C0AB9A1}" type="pres">
      <dgm:prSet presAssocID="{FB7F80F3-C86A-489B-89C0-26931AB60698}" presName="rootComposite" presStyleCnt="0"/>
      <dgm:spPr/>
    </dgm:pt>
    <dgm:pt modelId="{DB91E219-C532-46BB-A210-EE93B6653D51}" type="pres">
      <dgm:prSet presAssocID="{FB7F80F3-C86A-489B-89C0-26931AB60698}" presName="rootText" presStyleLbl="node2" presStyleIdx="0" presStyleCnt="1" custScaleX="33069" custScaleY="3021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D98B504-C3C3-4A2F-820E-C0711A893CAA}" type="pres">
      <dgm:prSet presAssocID="{FB7F80F3-C86A-489B-89C0-26931AB60698}" presName="rootConnector" presStyleLbl="node2" presStyleIdx="0" presStyleCnt="1"/>
      <dgm:spPr/>
      <dgm:t>
        <a:bodyPr/>
        <a:lstStyle/>
        <a:p>
          <a:endParaRPr lang="de-DE"/>
        </a:p>
      </dgm:t>
    </dgm:pt>
    <dgm:pt modelId="{A45C7A4A-817B-42AE-847D-E7EF26372F09}" type="pres">
      <dgm:prSet presAssocID="{FB7F80F3-C86A-489B-89C0-26931AB60698}" presName="hierChild4" presStyleCnt="0"/>
      <dgm:spPr/>
    </dgm:pt>
    <dgm:pt modelId="{250D4BB3-1710-4921-86FF-AF43D2EEDA98}" type="pres">
      <dgm:prSet presAssocID="{9A35E6CB-1CCA-44E0-BF43-88E477B41BF0}" presName="Name35" presStyleLbl="parChTrans1D3" presStyleIdx="0" presStyleCnt="3"/>
      <dgm:spPr/>
      <dgm:t>
        <a:bodyPr/>
        <a:lstStyle/>
        <a:p>
          <a:endParaRPr lang="de-DE"/>
        </a:p>
      </dgm:t>
    </dgm:pt>
    <dgm:pt modelId="{D215DEFD-C691-4BF6-A44C-DA52118800C9}" type="pres">
      <dgm:prSet presAssocID="{85D49EEE-CF66-4EAD-8BE5-CD2CFE2D4D3F}" presName="hierRoot2" presStyleCnt="0">
        <dgm:presLayoutVars>
          <dgm:hierBranch val="init"/>
        </dgm:presLayoutVars>
      </dgm:prSet>
      <dgm:spPr/>
    </dgm:pt>
    <dgm:pt modelId="{96B0D515-459E-44AB-A47C-5831102C36C6}" type="pres">
      <dgm:prSet presAssocID="{85D49EEE-CF66-4EAD-8BE5-CD2CFE2D4D3F}" presName="rootComposite" presStyleCnt="0"/>
      <dgm:spPr/>
    </dgm:pt>
    <dgm:pt modelId="{1738F5E2-1570-44B1-85D0-E03B5A9147A3}" type="pres">
      <dgm:prSet presAssocID="{85D49EEE-CF66-4EAD-8BE5-CD2CFE2D4D3F}" presName="rootText" presStyleLbl="node3" presStyleIdx="0" presStyleCnt="3" custScaleX="35438" custScaleY="30216" custLinFactNeighborX="-15204" custLinFactNeighborY="-112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0056D1F-8A36-40BD-A329-EF7D6240FFD8}" type="pres">
      <dgm:prSet presAssocID="{85D49EEE-CF66-4EAD-8BE5-CD2CFE2D4D3F}" presName="rootConnector" presStyleLbl="node3" presStyleIdx="0" presStyleCnt="3"/>
      <dgm:spPr/>
      <dgm:t>
        <a:bodyPr/>
        <a:lstStyle/>
        <a:p>
          <a:endParaRPr lang="de-DE"/>
        </a:p>
      </dgm:t>
    </dgm:pt>
    <dgm:pt modelId="{A6385137-AEFD-496E-80D8-1C1BDAA1F882}" type="pres">
      <dgm:prSet presAssocID="{85D49EEE-CF66-4EAD-8BE5-CD2CFE2D4D3F}" presName="hierChild4" presStyleCnt="0"/>
      <dgm:spPr/>
    </dgm:pt>
    <dgm:pt modelId="{A0495A24-7D0F-4DB1-82E4-76AF6C1AD321}" type="pres">
      <dgm:prSet presAssocID="{85D49EEE-CF66-4EAD-8BE5-CD2CFE2D4D3F}" presName="hierChild5" presStyleCnt="0"/>
      <dgm:spPr/>
    </dgm:pt>
    <dgm:pt modelId="{231A5551-5642-4BFD-BC79-D9B383BE696C}" type="pres">
      <dgm:prSet presAssocID="{FD192274-923A-4DEF-A570-C4D60881B4C8}" presName="Name35" presStyleLbl="parChTrans1D3" presStyleIdx="1" presStyleCnt="3"/>
      <dgm:spPr/>
      <dgm:t>
        <a:bodyPr/>
        <a:lstStyle/>
        <a:p>
          <a:endParaRPr lang="de-DE"/>
        </a:p>
      </dgm:t>
    </dgm:pt>
    <dgm:pt modelId="{E7313F81-74A7-4D83-95B3-9D930B1F2277}" type="pres">
      <dgm:prSet presAssocID="{87B2A890-8CF6-49DC-9A8D-E37A380D93A3}" presName="hierRoot2" presStyleCnt="0">
        <dgm:presLayoutVars>
          <dgm:hierBranch val="init"/>
        </dgm:presLayoutVars>
      </dgm:prSet>
      <dgm:spPr/>
    </dgm:pt>
    <dgm:pt modelId="{9EE8A146-6E13-412A-9E20-46097017EE21}" type="pres">
      <dgm:prSet presAssocID="{87B2A890-8CF6-49DC-9A8D-E37A380D93A3}" presName="rootComposite" presStyleCnt="0"/>
      <dgm:spPr/>
    </dgm:pt>
    <dgm:pt modelId="{8F4E1F74-80B4-4E2C-8784-12BB50405CD7}" type="pres">
      <dgm:prSet presAssocID="{87B2A890-8CF6-49DC-9A8D-E37A380D93A3}" presName="rootText" presStyleLbl="node3" presStyleIdx="1" presStyleCnt="3" custScaleX="32178" custScaleY="30216" custLinFactNeighborX="-2928" custLinFactNeighborY="-112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A1B7B50-D4B9-4F16-BCBF-E55BA39607C1}" type="pres">
      <dgm:prSet presAssocID="{87B2A890-8CF6-49DC-9A8D-E37A380D93A3}" presName="rootConnector" presStyleLbl="node3" presStyleIdx="1" presStyleCnt="3"/>
      <dgm:spPr/>
      <dgm:t>
        <a:bodyPr/>
        <a:lstStyle/>
        <a:p>
          <a:endParaRPr lang="de-DE"/>
        </a:p>
      </dgm:t>
    </dgm:pt>
    <dgm:pt modelId="{EB66FAB5-02C0-46F8-AED0-2BD8FD6DA8BB}" type="pres">
      <dgm:prSet presAssocID="{87B2A890-8CF6-49DC-9A8D-E37A380D93A3}" presName="hierChild4" presStyleCnt="0"/>
      <dgm:spPr/>
    </dgm:pt>
    <dgm:pt modelId="{9354BF6C-24F2-4228-A580-4D3F524B7EE2}" type="pres">
      <dgm:prSet presAssocID="{87B2A890-8CF6-49DC-9A8D-E37A380D93A3}" presName="hierChild5" presStyleCnt="0"/>
      <dgm:spPr/>
    </dgm:pt>
    <dgm:pt modelId="{FE65ED6B-D158-4B75-9450-FDFAF72D7E4F}" type="pres">
      <dgm:prSet presAssocID="{A918BAFB-0B48-4442-95CB-280C6F2A0814}" presName="Name35" presStyleLbl="parChTrans1D3" presStyleIdx="2" presStyleCnt="3"/>
      <dgm:spPr/>
      <dgm:t>
        <a:bodyPr/>
        <a:lstStyle/>
        <a:p>
          <a:endParaRPr lang="de-DE"/>
        </a:p>
      </dgm:t>
    </dgm:pt>
    <dgm:pt modelId="{B02DC9A8-D7EF-4382-B468-73FAEE2C05B6}" type="pres">
      <dgm:prSet presAssocID="{55C057B0-5A51-42AC-A269-8FA8CE947A5E}" presName="hierRoot2" presStyleCnt="0">
        <dgm:presLayoutVars>
          <dgm:hierBranch val="init"/>
        </dgm:presLayoutVars>
      </dgm:prSet>
      <dgm:spPr/>
    </dgm:pt>
    <dgm:pt modelId="{B8C50D1C-222A-485B-AC4B-A79801AE3E4D}" type="pres">
      <dgm:prSet presAssocID="{55C057B0-5A51-42AC-A269-8FA8CE947A5E}" presName="rootComposite" presStyleCnt="0"/>
      <dgm:spPr/>
    </dgm:pt>
    <dgm:pt modelId="{D341352F-E139-4339-8520-3916EC704F5B}" type="pres">
      <dgm:prSet presAssocID="{55C057B0-5A51-42AC-A269-8FA8CE947A5E}" presName="rootText" presStyleLbl="node3" presStyleIdx="2" presStyleCnt="3" custScaleX="29615" custScaleY="30216" custLinFactNeighborX="2472" custLinFactNeighborY="-112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7123DC1-7603-4FF0-8186-AF8617123B5B}" type="pres">
      <dgm:prSet presAssocID="{55C057B0-5A51-42AC-A269-8FA8CE947A5E}" presName="rootConnector" presStyleLbl="node3" presStyleIdx="2" presStyleCnt="3"/>
      <dgm:spPr/>
      <dgm:t>
        <a:bodyPr/>
        <a:lstStyle/>
        <a:p>
          <a:endParaRPr lang="de-DE"/>
        </a:p>
      </dgm:t>
    </dgm:pt>
    <dgm:pt modelId="{2718F0BF-4C6B-4627-9582-433AFC76891C}" type="pres">
      <dgm:prSet presAssocID="{55C057B0-5A51-42AC-A269-8FA8CE947A5E}" presName="hierChild4" presStyleCnt="0"/>
      <dgm:spPr/>
    </dgm:pt>
    <dgm:pt modelId="{DDD515F5-E312-42B5-AB87-D40B2A9D6673}" type="pres">
      <dgm:prSet presAssocID="{55C057B0-5A51-42AC-A269-8FA8CE947A5E}" presName="hierChild5" presStyleCnt="0"/>
      <dgm:spPr/>
    </dgm:pt>
    <dgm:pt modelId="{0B0FF92C-9935-4C4A-BA26-ADCAA20096EC}" type="pres">
      <dgm:prSet presAssocID="{FB7F80F3-C86A-489B-89C0-26931AB60698}" presName="hierChild5" presStyleCnt="0"/>
      <dgm:spPr/>
    </dgm:pt>
    <dgm:pt modelId="{AFEB1C40-CF66-4DE4-B2B6-0D7EC396010E}" type="pres">
      <dgm:prSet presAssocID="{2C3C0C75-7DB8-422C-964C-BC314A7274F9}" presName="hierChild3" presStyleCnt="0"/>
      <dgm:spPr/>
    </dgm:pt>
  </dgm:ptLst>
  <dgm:cxnLst>
    <dgm:cxn modelId="{9CEE082F-71DA-4232-BE6A-9A6D50726363}" type="presOf" srcId="{FB7F80F3-C86A-489B-89C0-26931AB60698}" destId="{5D98B504-C3C3-4A2F-820E-C0711A893CAA}" srcOrd="1" destOrd="0" presId="urn:microsoft.com/office/officeart/2005/8/layout/orgChart1"/>
    <dgm:cxn modelId="{7B00993E-E4DC-453A-9688-BA74927DE8AA}" type="presOf" srcId="{FD192274-923A-4DEF-A570-C4D60881B4C8}" destId="{231A5551-5642-4BFD-BC79-D9B383BE696C}" srcOrd="0" destOrd="0" presId="urn:microsoft.com/office/officeart/2005/8/layout/orgChart1"/>
    <dgm:cxn modelId="{FAC1430A-DC66-4687-BAA0-AAD4532F6BB8}" type="presOf" srcId="{55C057B0-5A51-42AC-A269-8FA8CE947A5E}" destId="{B7123DC1-7603-4FF0-8186-AF8617123B5B}" srcOrd="1" destOrd="0" presId="urn:microsoft.com/office/officeart/2005/8/layout/orgChart1"/>
    <dgm:cxn modelId="{D06A6F26-9384-4D5C-9E77-4261738E36A2}" type="presOf" srcId="{FB7F80F3-C86A-489B-89C0-26931AB60698}" destId="{DB91E219-C532-46BB-A210-EE93B6653D51}" srcOrd="0" destOrd="0" presId="urn:microsoft.com/office/officeart/2005/8/layout/orgChart1"/>
    <dgm:cxn modelId="{0C119DB6-C50F-46DC-A334-6150B34F26DA}" srcId="{FB7F80F3-C86A-489B-89C0-26931AB60698}" destId="{85D49EEE-CF66-4EAD-8BE5-CD2CFE2D4D3F}" srcOrd="0" destOrd="0" parTransId="{9A35E6CB-1CCA-44E0-BF43-88E477B41BF0}" sibTransId="{CB74D863-B3BF-4280-9CCD-668C03FFEF34}"/>
    <dgm:cxn modelId="{C039A9B8-0238-4A1E-A45D-7F8BD3F6F11B}" srcId="{FB7F80F3-C86A-489B-89C0-26931AB60698}" destId="{87B2A890-8CF6-49DC-9A8D-E37A380D93A3}" srcOrd="1" destOrd="0" parTransId="{FD192274-923A-4DEF-A570-C4D60881B4C8}" sibTransId="{7DDAEB00-3344-466C-A84B-08832715EA08}"/>
    <dgm:cxn modelId="{93D60C82-E8CD-47FC-AD2F-84F1C993D454}" type="presOf" srcId="{55C057B0-5A51-42AC-A269-8FA8CE947A5E}" destId="{D341352F-E139-4339-8520-3916EC704F5B}" srcOrd="0" destOrd="0" presId="urn:microsoft.com/office/officeart/2005/8/layout/orgChart1"/>
    <dgm:cxn modelId="{39BF3E97-3936-4EB8-BB18-353805601DCF}" srcId="{57C0EAF0-F6B5-4C8A-ADD0-D844FA0DE1B6}" destId="{2C3C0C75-7DB8-422C-964C-BC314A7274F9}" srcOrd="0" destOrd="0" parTransId="{1B6F416B-B3EB-4BC0-A85C-87B6D795BAC3}" sibTransId="{E24079F5-06E1-4880-8F89-EEBF9E42B910}"/>
    <dgm:cxn modelId="{EFD117EE-BC0F-417F-92B2-E209A599879B}" type="presOf" srcId="{87B2A890-8CF6-49DC-9A8D-E37A380D93A3}" destId="{EA1B7B50-D4B9-4F16-BCBF-E55BA39607C1}" srcOrd="1" destOrd="0" presId="urn:microsoft.com/office/officeart/2005/8/layout/orgChart1"/>
    <dgm:cxn modelId="{CE0197FE-1BDF-40DE-B6C5-A42BD15FF991}" type="presOf" srcId="{9A35E6CB-1CCA-44E0-BF43-88E477B41BF0}" destId="{250D4BB3-1710-4921-86FF-AF43D2EEDA98}" srcOrd="0" destOrd="0" presId="urn:microsoft.com/office/officeart/2005/8/layout/orgChart1"/>
    <dgm:cxn modelId="{469F28E6-5E21-4A3C-B23F-F538348EF9FD}" type="presOf" srcId="{2C3C0C75-7DB8-422C-964C-BC314A7274F9}" destId="{A08AE275-6C52-42AF-8E77-C8C4B38CBF52}" srcOrd="0" destOrd="0" presId="urn:microsoft.com/office/officeart/2005/8/layout/orgChart1"/>
    <dgm:cxn modelId="{2A9CF1B2-4B0E-40E8-B289-1CD3B821FEF1}" type="presOf" srcId="{032D745C-8115-4FD2-A23C-7DC4BEAE867C}" destId="{FB838176-7D75-469B-A12F-DAB46C565840}" srcOrd="0" destOrd="0" presId="urn:microsoft.com/office/officeart/2005/8/layout/orgChart1"/>
    <dgm:cxn modelId="{70C47EA7-3D4D-4A3B-B346-DC56B22408C9}" srcId="{2C3C0C75-7DB8-422C-964C-BC314A7274F9}" destId="{FB7F80F3-C86A-489B-89C0-26931AB60698}" srcOrd="0" destOrd="0" parTransId="{032D745C-8115-4FD2-A23C-7DC4BEAE867C}" sibTransId="{4E279C20-C651-49F2-BFCD-6A6654048739}"/>
    <dgm:cxn modelId="{EFEBB0BF-8C2D-48EA-BBE4-3D1FBAD7A4D0}" srcId="{FB7F80F3-C86A-489B-89C0-26931AB60698}" destId="{55C057B0-5A51-42AC-A269-8FA8CE947A5E}" srcOrd="2" destOrd="0" parTransId="{A918BAFB-0B48-4442-95CB-280C6F2A0814}" sibTransId="{0352F936-5E1E-4A57-8FF0-D87296C166FA}"/>
    <dgm:cxn modelId="{E535A204-1413-4D73-B629-B8EC67FD27BD}" type="presOf" srcId="{87B2A890-8CF6-49DC-9A8D-E37A380D93A3}" destId="{8F4E1F74-80B4-4E2C-8784-12BB50405CD7}" srcOrd="0" destOrd="0" presId="urn:microsoft.com/office/officeart/2005/8/layout/orgChart1"/>
    <dgm:cxn modelId="{D328E03C-5EFD-4A7B-9585-AAB67F77AEC4}" type="presOf" srcId="{A918BAFB-0B48-4442-95CB-280C6F2A0814}" destId="{FE65ED6B-D158-4B75-9450-FDFAF72D7E4F}" srcOrd="0" destOrd="0" presId="urn:microsoft.com/office/officeart/2005/8/layout/orgChart1"/>
    <dgm:cxn modelId="{05042897-325E-42F2-AEAF-6528D5FFD904}" type="presOf" srcId="{85D49EEE-CF66-4EAD-8BE5-CD2CFE2D4D3F}" destId="{1738F5E2-1570-44B1-85D0-E03B5A9147A3}" srcOrd="0" destOrd="0" presId="urn:microsoft.com/office/officeart/2005/8/layout/orgChart1"/>
    <dgm:cxn modelId="{2F2ACC3F-BFFC-49BC-8BCB-1432AC2419D1}" type="presOf" srcId="{85D49EEE-CF66-4EAD-8BE5-CD2CFE2D4D3F}" destId="{E0056D1F-8A36-40BD-A329-EF7D6240FFD8}" srcOrd="1" destOrd="0" presId="urn:microsoft.com/office/officeart/2005/8/layout/orgChart1"/>
    <dgm:cxn modelId="{CCC6B317-4A7F-4E82-979A-5DA5EB87D3B1}" type="presOf" srcId="{2C3C0C75-7DB8-422C-964C-BC314A7274F9}" destId="{78293233-CD49-441A-AE3E-74C013E7BCFC}" srcOrd="1" destOrd="0" presId="urn:microsoft.com/office/officeart/2005/8/layout/orgChart1"/>
    <dgm:cxn modelId="{586E98E9-7890-4A9C-A662-5B5E44AD6660}" type="presOf" srcId="{57C0EAF0-F6B5-4C8A-ADD0-D844FA0DE1B6}" destId="{7F8066FC-5D22-49C6-92C0-EB653868BFDE}" srcOrd="0" destOrd="0" presId="urn:microsoft.com/office/officeart/2005/8/layout/orgChart1"/>
    <dgm:cxn modelId="{F0DAC70A-C0E4-42E8-AD30-3B8E1EF39F93}" type="presParOf" srcId="{7F8066FC-5D22-49C6-92C0-EB653868BFDE}" destId="{0A6120EE-FD77-42BE-A253-91C85B1649B4}" srcOrd="0" destOrd="0" presId="urn:microsoft.com/office/officeart/2005/8/layout/orgChart1"/>
    <dgm:cxn modelId="{8CDDB752-609A-48E7-96E9-C7F518B32C12}" type="presParOf" srcId="{0A6120EE-FD77-42BE-A253-91C85B1649B4}" destId="{69C70086-8B16-4C79-9900-BB0D32647CBE}" srcOrd="0" destOrd="0" presId="urn:microsoft.com/office/officeart/2005/8/layout/orgChart1"/>
    <dgm:cxn modelId="{F5695F54-C979-44A8-BF77-74CF6609D8AA}" type="presParOf" srcId="{69C70086-8B16-4C79-9900-BB0D32647CBE}" destId="{A08AE275-6C52-42AF-8E77-C8C4B38CBF52}" srcOrd="0" destOrd="0" presId="urn:microsoft.com/office/officeart/2005/8/layout/orgChart1"/>
    <dgm:cxn modelId="{FB331FCB-9153-4F8D-8D4D-ED7A47D2A8F1}" type="presParOf" srcId="{69C70086-8B16-4C79-9900-BB0D32647CBE}" destId="{78293233-CD49-441A-AE3E-74C013E7BCFC}" srcOrd="1" destOrd="0" presId="urn:microsoft.com/office/officeart/2005/8/layout/orgChart1"/>
    <dgm:cxn modelId="{C5EACD2E-59C8-44A3-8521-AFA144968776}" type="presParOf" srcId="{0A6120EE-FD77-42BE-A253-91C85B1649B4}" destId="{D876B8A6-34FD-4306-8BBF-34ED12D2F207}" srcOrd="1" destOrd="0" presId="urn:microsoft.com/office/officeart/2005/8/layout/orgChart1"/>
    <dgm:cxn modelId="{9216A03A-CC1F-4317-9DDC-F4C1675265E8}" type="presParOf" srcId="{D876B8A6-34FD-4306-8BBF-34ED12D2F207}" destId="{FB838176-7D75-469B-A12F-DAB46C565840}" srcOrd="0" destOrd="0" presId="urn:microsoft.com/office/officeart/2005/8/layout/orgChart1"/>
    <dgm:cxn modelId="{C275F144-7A8B-469A-AA03-49C58054CD7C}" type="presParOf" srcId="{D876B8A6-34FD-4306-8BBF-34ED12D2F207}" destId="{7D2C38A3-1D58-4BEC-87C0-877DDA194DDC}" srcOrd="1" destOrd="0" presId="urn:microsoft.com/office/officeart/2005/8/layout/orgChart1"/>
    <dgm:cxn modelId="{4E65E240-5D05-44E3-9A23-F9B0337473DB}" type="presParOf" srcId="{7D2C38A3-1D58-4BEC-87C0-877DDA194DDC}" destId="{3C517EC1-775C-4918-8005-51F77C0AB9A1}" srcOrd="0" destOrd="0" presId="urn:microsoft.com/office/officeart/2005/8/layout/orgChart1"/>
    <dgm:cxn modelId="{227A5182-FCDD-4F63-B722-A514E2E32B4F}" type="presParOf" srcId="{3C517EC1-775C-4918-8005-51F77C0AB9A1}" destId="{DB91E219-C532-46BB-A210-EE93B6653D51}" srcOrd="0" destOrd="0" presId="urn:microsoft.com/office/officeart/2005/8/layout/orgChart1"/>
    <dgm:cxn modelId="{B4CCAABC-510A-4DE0-B0AA-B2273972D92A}" type="presParOf" srcId="{3C517EC1-775C-4918-8005-51F77C0AB9A1}" destId="{5D98B504-C3C3-4A2F-820E-C0711A893CAA}" srcOrd="1" destOrd="0" presId="urn:microsoft.com/office/officeart/2005/8/layout/orgChart1"/>
    <dgm:cxn modelId="{E6E7C75C-D975-463D-A5AA-283132E66E74}" type="presParOf" srcId="{7D2C38A3-1D58-4BEC-87C0-877DDA194DDC}" destId="{A45C7A4A-817B-42AE-847D-E7EF26372F09}" srcOrd="1" destOrd="0" presId="urn:microsoft.com/office/officeart/2005/8/layout/orgChart1"/>
    <dgm:cxn modelId="{BC422FF3-A202-408A-BCCE-FD6EF61402E2}" type="presParOf" srcId="{A45C7A4A-817B-42AE-847D-E7EF26372F09}" destId="{250D4BB3-1710-4921-86FF-AF43D2EEDA98}" srcOrd="0" destOrd="0" presId="urn:microsoft.com/office/officeart/2005/8/layout/orgChart1"/>
    <dgm:cxn modelId="{4338AEA6-B080-4952-8FDD-0F9B28DFDB6E}" type="presParOf" srcId="{A45C7A4A-817B-42AE-847D-E7EF26372F09}" destId="{D215DEFD-C691-4BF6-A44C-DA52118800C9}" srcOrd="1" destOrd="0" presId="urn:microsoft.com/office/officeart/2005/8/layout/orgChart1"/>
    <dgm:cxn modelId="{8A39E01A-A0EE-44A5-A2FD-353B1285F7B4}" type="presParOf" srcId="{D215DEFD-C691-4BF6-A44C-DA52118800C9}" destId="{96B0D515-459E-44AB-A47C-5831102C36C6}" srcOrd="0" destOrd="0" presId="urn:microsoft.com/office/officeart/2005/8/layout/orgChart1"/>
    <dgm:cxn modelId="{7477F468-6433-4FEE-908A-6EFBC8987523}" type="presParOf" srcId="{96B0D515-459E-44AB-A47C-5831102C36C6}" destId="{1738F5E2-1570-44B1-85D0-E03B5A9147A3}" srcOrd="0" destOrd="0" presId="urn:microsoft.com/office/officeart/2005/8/layout/orgChart1"/>
    <dgm:cxn modelId="{B28C69FC-5CDB-4BDD-8C57-B928AD4BE387}" type="presParOf" srcId="{96B0D515-459E-44AB-A47C-5831102C36C6}" destId="{E0056D1F-8A36-40BD-A329-EF7D6240FFD8}" srcOrd="1" destOrd="0" presId="urn:microsoft.com/office/officeart/2005/8/layout/orgChart1"/>
    <dgm:cxn modelId="{844F2F0F-1C4C-4237-AB6C-6BD4A7D9875A}" type="presParOf" srcId="{D215DEFD-C691-4BF6-A44C-DA52118800C9}" destId="{A6385137-AEFD-496E-80D8-1C1BDAA1F882}" srcOrd="1" destOrd="0" presId="urn:microsoft.com/office/officeart/2005/8/layout/orgChart1"/>
    <dgm:cxn modelId="{7AF1354E-0BFD-4539-8E6A-9CEC3C79555F}" type="presParOf" srcId="{D215DEFD-C691-4BF6-A44C-DA52118800C9}" destId="{A0495A24-7D0F-4DB1-82E4-76AF6C1AD321}" srcOrd="2" destOrd="0" presId="urn:microsoft.com/office/officeart/2005/8/layout/orgChart1"/>
    <dgm:cxn modelId="{E213F906-AC18-4236-8F75-47073F6C106E}" type="presParOf" srcId="{A45C7A4A-817B-42AE-847D-E7EF26372F09}" destId="{231A5551-5642-4BFD-BC79-D9B383BE696C}" srcOrd="2" destOrd="0" presId="urn:microsoft.com/office/officeart/2005/8/layout/orgChart1"/>
    <dgm:cxn modelId="{1496C3C7-DA34-47F4-8550-8B053C1B349F}" type="presParOf" srcId="{A45C7A4A-817B-42AE-847D-E7EF26372F09}" destId="{E7313F81-74A7-4D83-95B3-9D930B1F2277}" srcOrd="3" destOrd="0" presId="urn:microsoft.com/office/officeart/2005/8/layout/orgChart1"/>
    <dgm:cxn modelId="{92B60874-9237-4314-B59A-D43C75407421}" type="presParOf" srcId="{E7313F81-74A7-4D83-95B3-9D930B1F2277}" destId="{9EE8A146-6E13-412A-9E20-46097017EE21}" srcOrd="0" destOrd="0" presId="urn:microsoft.com/office/officeart/2005/8/layout/orgChart1"/>
    <dgm:cxn modelId="{782DEEDA-AF25-4B53-B49B-F92509E3B7E5}" type="presParOf" srcId="{9EE8A146-6E13-412A-9E20-46097017EE21}" destId="{8F4E1F74-80B4-4E2C-8784-12BB50405CD7}" srcOrd="0" destOrd="0" presId="urn:microsoft.com/office/officeart/2005/8/layout/orgChart1"/>
    <dgm:cxn modelId="{8E03D6B3-FDF8-4001-B7C6-012FDAC97594}" type="presParOf" srcId="{9EE8A146-6E13-412A-9E20-46097017EE21}" destId="{EA1B7B50-D4B9-4F16-BCBF-E55BA39607C1}" srcOrd="1" destOrd="0" presId="urn:microsoft.com/office/officeart/2005/8/layout/orgChart1"/>
    <dgm:cxn modelId="{C73B64E4-97E2-40B9-9E57-372E766698AF}" type="presParOf" srcId="{E7313F81-74A7-4D83-95B3-9D930B1F2277}" destId="{EB66FAB5-02C0-46F8-AED0-2BD8FD6DA8BB}" srcOrd="1" destOrd="0" presId="urn:microsoft.com/office/officeart/2005/8/layout/orgChart1"/>
    <dgm:cxn modelId="{0E890EAA-8E00-4432-95A0-9DFF320C7787}" type="presParOf" srcId="{E7313F81-74A7-4D83-95B3-9D930B1F2277}" destId="{9354BF6C-24F2-4228-A580-4D3F524B7EE2}" srcOrd="2" destOrd="0" presId="urn:microsoft.com/office/officeart/2005/8/layout/orgChart1"/>
    <dgm:cxn modelId="{9756D906-CD4E-4A87-B655-EB3AA5CE3AC6}" type="presParOf" srcId="{A45C7A4A-817B-42AE-847D-E7EF26372F09}" destId="{FE65ED6B-D158-4B75-9450-FDFAF72D7E4F}" srcOrd="4" destOrd="0" presId="urn:microsoft.com/office/officeart/2005/8/layout/orgChart1"/>
    <dgm:cxn modelId="{269C8F43-0BEC-4436-A4C3-7E9D2C9D3B2D}" type="presParOf" srcId="{A45C7A4A-817B-42AE-847D-E7EF26372F09}" destId="{B02DC9A8-D7EF-4382-B468-73FAEE2C05B6}" srcOrd="5" destOrd="0" presId="urn:microsoft.com/office/officeart/2005/8/layout/orgChart1"/>
    <dgm:cxn modelId="{BAB1725C-6A48-49C1-B3C9-1F60DCFEB9B8}" type="presParOf" srcId="{B02DC9A8-D7EF-4382-B468-73FAEE2C05B6}" destId="{B8C50D1C-222A-485B-AC4B-A79801AE3E4D}" srcOrd="0" destOrd="0" presId="urn:microsoft.com/office/officeart/2005/8/layout/orgChart1"/>
    <dgm:cxn modelId="{6E4C1B32-AAE0-4875-9A58-869BA76E9423}" type="presParOf" srcId="{B8C50D1C-222A-485B-AC4B-A79801AE3E4D}" destId="{D341352F-E139-4339-8520-3916EC704F5B}" srcOrd="0" destOrd="0" presId="urn:microsoft.com/office/officeart/2005/8/layout/orgChart1"/>
    <dgm:cxn modelId="{3ACAD81A-F3B2-4316-BBE6-4CC3C517C25B}" type="presParOf" srcId="{B8C50D1C-222A-485B-AC4B-A79801AE3E4D}" destId="{B7123DC1-7603-4FF0-8186-AF8617123B5B}" srcOrd="1" destOrd="0" presId="urn:microsoft.com/office/officeart/2005/8/layout/orgChart1"/>
    <dgm:cxn modelId="{5B7888CD-BFEE-412E-B78E-67205857DCD6}" type="presParOf" srcId="{B02DC9A8-D7EF-4382-B468-73FAEE2C05B6}" destId="{2718F0BF-4C6B-4627-9582-433AFC76891C}" srcOrd="1" destOrd="0" presId="urn:microsoft.com/office/officeart/2005/8/layout/orgChart1"/>
    <dgm:cxn modelId="{16AE072B-4555-451E-8557-9165063AC21B}" type="presParOf" srcId="{B02DC9A8-D7EF-4382-B468-73FAEE2C05B6}" destId="{DDD515F5-E312-42B5-AB87-D40B2A9D6673}" srcOrd="2" destOrd="0" presId="urn:microsoft.com/office/officeart/2005/8/layout/orgChart1"/>
    <dgm:cxn modelId="{1AF94405-2ACC-4295-B95F-94ACC857697C}" type="presParOf" srcId="{7D2C38A3-1D58-4BEC-87C0-877DDA194DDC}" destId="{0B0FF92C-9935-4C4A-BA26-ADCAA20096EC}" srcOrd="2" destOrd="0" presId="urn:microsoft.com/office/officeart/2005/8/layout/orgChart1"/>
    <dgm:cxn modelId="{C6031F0A-C539-44E8-9AC1-D7567D9EBABF}" type="presParOf" srcId="{0A6120EE-FD77-42BE-A253-91C85B1649B4}" destId="{AFEB1C40-CF66-4DE4-B2B6-0D7EC396010E}" srcOrd="2" destOrd="0" presId="urn:microsoft.com/office/officeart/2005/8/layout/orgChart1"/>
  </dgm:cxnLst>
  <dgm:bg>
    <a:noFill/>
  </dgm:bg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E22A8-CAF6-49B8-8406-735A430DB87B}">
      <dsp:nvSpPr>
        <dsp:cNvPr id="0" name=""/>
        <dsp:cNvSpPr/>
      </dsp:nvSpPr>
      <dsp:spPr>
        <a:xfrm>
          <a:off x="4064000" y="1963109"/>
          <a:ext cx="2944341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2944341" y="170333"/>
              </a:lnTo>
              <a:lnTo>
                <a:pt x="2944341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1F861-4DBA-4FDE-8808-4A0F40999D2A}">
      <dsp:nvSpPr>
        <dsp:cNvPr id="0" name=""/>
        <dsp:cNvSpPr/>
      </dsp:nvSpPr>
      <dsp:spPr>
        <a:xfrm>
          <a:off x="4064000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4EED9-BFD3-4B0B-84C7-C529A74965B1}">
      <dsp:nvSpPr>
        <dsp:cNvPr id="0" name=""/>
        <dsp:cNvSpPr/>
      </dsp:nvSpPr>
      <dsp:spPr>
        <a:xfrm>
          <a:off x="2433662" y="3114890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A27F6-0C24-406C-ACB6-1A09EF2AAF50}">
      <dsp:nvSpPr>
        <dsp:cNvPr id="0" name=""/>
        <dsp:cNvSpPr/>
      </dsp:nvSpPr>
      <dsp:spPr>
        <a:xfrm>
          <a:off x="2433662" y="3114890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FFBE0-84D0-4CC3-B49C-91B394FC5848}">
      <dsp:nvSpPr>
        <dsp:cNvPr id="0" name=""/>
        <dsp:cNvSpPr/>
      </dsp:nvSpPr>
      <dsp:spPr>
        <a:xfrm>
          <a:off x="3082552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999BE-EDBA-486C-BE73-8D105DB98716}">
      <dsp:nvSpPr>
        <dsp:cNvPr id="0" name=""/>
        <dsp:cNvSpPr/>
      </dsp:nvSpPr>
      <dsp:spPr>
        <a:xfrm>
          <a:off x="1119658" y="1963109"/>
          <a:ext cx="2944341" cy="340667"/>
        </a:xfrm>
        <a:custGeom>
          <a:avLst/>
          <a:gdLst/>
          <a:ahLst/>
          <a:cxnLst/>
          <a:rect l="0" t="0" r="0" b="0"/>
          <a:pathLst>
            <a:path>
              <a:moveTo>
                <a:pt x="2944341" y="0"/>
              </a:moveTo>
              <a:lnTo>
                <a:pt x="2944341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0814D-4DBA-431C-8889-858CBEA21DB7}">
      <dsp:nvSpPr>
        <dsp:cNvPr id="0" name=""/>
        <dsp:cNvSpPr/>
      </dsp:nvSpPr>
      <dsp:spPr>
        <a:xfrm>
          <a:off x="4018280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A8433E-E9DF-4270-9D50-423B50EA903F}">
      <dsp:nvSpPr>
        <dsp:cNvPr id="0" name=""/>
        <dsp:cNvSpPr/>
      </dsp:nvSpPr>
      <dsp:spPr>
        <a:xfrm>
          <a:off x="3252886" y="215"/>
          <a:ext cx="1622226" cy="8111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solidFill>
                <a:schemeClr val="bg1"/>
              </a:solidFill>
            </a:rPr>
            <a:t>CamCar.py</a:t>
          </a:r>
        </a:p>
      </dsp:txBody>
      <dsp:txXfrm>
        <a:off x="3490455" y="119000"/>
        <a:ext cx="1147088" cy="573543"/>
      </dsp:txXfrm>
    </dsp:sp>
    <dsp:sp modelId="{D9E81445-B57C-45A3-974A-A5EDD6FBAA88}">
      <dsp:nvSpPr>
        <dsp:cNvPr id="0" name=""/>
        <dsp:cNvSpPr/>
      </dsp:nvSpPr>
      <dsp:spPr>
        <a:xfrm>
          <a:off x="3252886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solidFill>
                <a:schemeClr val="bg1"/>
              </a:solidFill>
            </a:rPr>
            <a:t>Fahrparcours_7</a:t>
          </a:r>
        </a:p>
      </dsp:txBody>
      <dsp:txXfrm>
        <a:off x="3252886" y="1151996"/>
        <a:ext cx="1622226" cy="811113"/>
      </dsp:txXfrm>
    </dsp:sp>
    <dsp:sp modelId="{11ECA9AD-F31B-44DD-8570-C95784C1EDB4}">
      <dsp:nvSpPr>
        <dsp:cNvPr id="0" name=""/>
        <dsp:cNvSpPr/>
      </dsp:nvSpPr>
      <dsp:spPr>
        <a:xfrm>
          <a:off x="308545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solidFill>
                <a:schemeClr val="bg1"/>
              </a:solidFill>
            </a:rPr>
            <a:t>Video_capture</a:t>
          </a:r>
        </a:p>
      </dsp:txBody>
      <dsp:txXfrm>
        <a:off x="308545" y="2303776"/>
        <a:ext cx="1622226" cy="811113"/>
      </dsp:txXfrm>
    </dsp:sp>
    <dsp:sp modelId="{233A651D-DE0A-407F-B71B-97419C5F6CA4}">
      <dsp:nvSpPr>
        <dsp:cNvPr id="0" name=""/>
        <dsp:cNvSpPr/>
      </dsp:nvSpPr>
      <dsp:spPr>
        <a:xfrm>
          <a:off x="2271439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solidFill>
                <a:schemeClr val="bg1"/>
              </a:solidFill>
            </a:rPr>
            <a:t>Line_detectP</a:t>
          </a:r>
        </a:p>
      </dsp:txBody>
      <dsp:txXfrm>
        <a:off x="2271439" y="2303776"/>
        <a:ext cx="1622226" cy="811113"/>
      </dsp:txXfrm>
    </dsp:sp>
    <dsp:sp modelId="{25EAC7F0-4F57-45F3-AE51-02B18F7BC65D}">
      <dsp:nvSpPr>
        <dsp:cNvPr id="0" name=""/>
        <dsp:cNvSpPr/>
      </dsp:nvSpPr>
      <dsp:spPr>
        <a:xfrm>
          <a:off x="2676996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solidFill>
                <a:schemeClr val="bg1"/>
              </a:solidFill>
            </a:rPr>
            <a:t>Line_weight</a:t>
          </a:r>
        </a:p>
      </dsp:txBody>
      <dsp:txXfrm>
        <a:off x="2676996" y="3455557"/>
        <a:ext cx="1622226" cy="811113"/>
      </dsp:txXfrm>
    </dsp:sp>
    <dsp:sp modelId="{52771163-8C41-414A-99E9-780173758225}">
      <dsp:nvSpPr>
        <dsp:cNvPr id="0" name=""/>
        <dsp:cNvSpPr/>
      </dsp:nvSpPr>
      <dsp:spPr>
        <a:xfrm>
          <a:off x="2676996" y="4607338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solidFill>
                <a:schemeClr val="bg1"/>
              </a:solidFill>
            </a:rPr>
            <a:t>diff_epsi</a:t>
          </a:r>
        </a:p>
      </dsp:txBody>
      <dsp:txXfrm>
        <a:off x="2676996" y="4607338"/>
        <a:ext cx="1622226" cy="811113"/>
      </dsp:txXfrm>
    </dsp:sp>
    <dsp:sp modelId="{51DCFAB8-7061-461D-B0FA-37AD325CF0A7}">
      <dsp:nvSpPr>
        <dsp:cNvPr id="0" name=""/>
        <dsp:cNvSpPr/>
      </dsp:nvSpPr>
      <dsp:spPr>
        <a:xfrm>
          <a:off x="4234333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solidFill>
                <a:schemeClr val="bg1"/>
              </a:solidFill>
            </a:rPr>
            <a:t>Autolenkwinkel</a:t>
          </a:r>
        </a:p>
      </dsp:txBody>
      <dsp:txXfrm>
        <a:off x="4234333" y="2303776"/>
        <a:ext cx="1622226" cy="811113"/>
      </dsp:txXfrm>
    </dsp:sp>
    <dsp:sp modelId="{4BC04BFE-ABC4-4281-BA17-E49116C55DD4}">
      <dsp:nvSpPr>
        <dsp:cNvPr id="0" name=""/>
        <dsp:cNvSpPr/>
      </dsp:nvSpPr>
      <dsp:spPr>
        <a:xfrm>
          <a:off x="6197227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solidFill>
                <a:schemeClr val="bg1"/>
              </a:solidFill>
            </a:rPr>
            <a:t>save_drivingdata</a:t>
          </a:r>
        </a:p>
      </dsp:txBody>
      <dsp:txXfrm>
        <a:off x="6197227" y="2303776"/>
        <a:ext cx="1622226" cy="811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5ED6B-D158-4B75-9450-FDFAF72D7E4F}">
      <dsp:nvSpPr>
        <dsp:cNvPr id="0" name=""/>
        <dsp:cNvSpPr/>
      </dsp:nvSpPr>
      <dsp:spPr>
        <a:xfrm>
          <a:off x="4063999" y="2046684"/>
          <a:ext cx="2287508" cy="8161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6859"/>
              </a:lnTo>
              <a:lnTo>
                <a:pt x="2287508" y="396859"/>
              </a:lnTo>
              <a:lnTo>
                <a:pt x="2287508" y="8161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A5551-5642-4BFD-BC79-D9B383BE696C}">
      <dsp:nvSpPr>
        <dsp:cNvPr id="0" name=""/>
        <dsp:cNvSpPr/>
      </dsp:nvSpPr>
      <dsp:spPr>
        <a:xfrm>
          <a:off x="4017621" y="2046684"/>
          <a:ext cx="91440" cy="816182"/>
        </a:xfrm>
        <a:custGeom>
          <a:avLst/>
          <a:gdLst/>
          <a:ahLst/>
          <a:cxnLst/>
          <a:rect l="0" t="0" r="0" b="0"/>
          <a:pathLst>
            <a:path>
              <a:moveTo>
                <a:pt x="46378" y="0"/>
              </a:moveTo>
              <a:lnTo>
                <a:pt x="46378" y="396859"/>
              </a:lnTo>
              <a:lnTo>
                <a:pt x="45720" y="396859"/>
              </a:lnTo>
              <a:lnTo>
                <a:pt x="45720" y="8161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D4BB3-1710-4921-86FF-AF43D2EEDA98}">
      <dsp:nvSpPr>
        <dsp:cNvPr id="0" name=""/>
        <dsp:cNvSpPr/>
      </dsp:nvSpPr>
      <dsp:spPr>
        <a:xfrm>
          <a:off x="1384304" y="2046684"/>
          <a:ext cx="2679695" cy="816182"/>
        </a:xfrm>
        <a:custGeom>
          <a:avLst/>
          <a:gdLst/>
          <a:ahLst/>
          <a:cxnLst/>
          <a:rect l="0" t="0" r="0" b="0"/>
          <a:pathLst>
            <a:path>
              <a:moveTo>
                <a:pt x="2679695" y="0"/>
              </a:moveTo>
              <a:lnTo>
                <a:pt x="2679695" y="396859"/>
              </a:lnTo>
              <a:lnTo>
                <a:pt x="0" y="396859"/>
              </a:lnTo>
              <a:lnTo>
                <a:pt x="0" y="8161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38176-7D75-469B-A12F-DAB46C565840}">
      <dsp:nvSpPr>
        <dsp:cNvPr id="0" name=""/>
        <dsp:cNvSpPr/>
      </dsp:nvSpPr>
      <dsp:spPr>
        <a:xfrm>
          <a:off x="4018279" y="1156760"/>
          <a:ext cx="91440" cy="286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65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AE275-6C52-42AF-8E77-C8C4B38CBF52}">
      <dsp:nvSpPr>
        <dsp:cNvPr id="0" name=""/>
        <dsp:cNvSpPr/>
      </dsp:nvSpPr>
      <dsp:spPr>
        <a:xfrm>
          <a:off x="3374452" y="553414"/>
          <a:ext cx="1379094" cy="6033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>
              <a:solidFill>
                <a:schemeClr val="bg1"/>
              </a:solidFill>
            </a:rPr>
            <a:t>DeepCar.py</a:t>
          </a:r>
        </a:p>
      </dsp:txBody>
      <dsp:txXfrm>
        <a:off x="3576416" y="641772"/>
        <a:ext cx="975166" cy="426630"/>
      </dsp:txXfrm>
    </dsp:sp>
    <dsp:sp modelId="{DB91E219-C532-46BB-A210-EE93B6653D51}">
      <dsp:nvSpPr>
        <dsp:cNvPr id="0" name=""/>
        <dsp:cNvSpPr/>
      </dsp:nvSpPr>
      <dsp:spPr>
        <a:xfrm>
          <a:off x="3403685" y="1443338"/>
          <a:ext cx="1320628" cy="603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>
              <a:solidFill>
                <a:schemeClr val="bg1"/>
              </a:solidFill>
            </a:rPr>
            <a:t>Fahrparcours_8</a:t>
          </a:r>
        </a:p>
      </dsp:txBody>
      <dsp:txXfrm>
        <a:off x="3403685" y="1443338"/>
        <a:ext cx="1320628" cy="603346"/>
      </dsp:txXfrm>
    </dsp:sp>
    <dsp:sp modelId="{1738F5E2-1570-44B1-85D0-E03B5A9147A3}">
      <dsp:nvSpPr>
        <dsp:cNvPr id="0" name=""/>
        <dsp:cNvSpPr/>
      </dsp:nvSpPr>
      <dsp:spPr>
        <a:xfrm>
          <a:off x="676686" y="2862867"/>
          <a:ext cx="1415235" cy="603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>
              <a:solidFill>
                <a:schemeClr val="bg1"/>
              </a:solidFill>
            </a:rPr>
            <a:t>Video_capture</a:t>
          </a:r>
        </a:p>
      </dsp:txBody>
      <dsp:txXfrm>
        <a:off x="676686" y="2862867"/>
        <a:ext cx="1415235" cy="603346"/>
      </dsp:txXfrm>
    </dsp:sp>
    <dsp:sp modelId="{8F4E1F74-80B4-4E2C-8784-12BB50405CD7}">
      <dsp:nvSpPr>
        <dsp:cNvPr id="0" name=""/>
        <dsp:cNvSpPr/>
      </dsp:nvSpPr>
      <dsp:spPr>
        <a:xfrm>
          <a:off x="3420818" y="2862867"/>
          <a:ext cx="1285046" cy="603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>
              <a:solidFill>
                <a:schemeClr val="bg1"/>
              </a:solidFill>
            </a:rPr>
            <a:t>model.predict()</a:t>
          </a:r>
        </a:p>
      </dsp:txBody>
      <dsp:txXfrm>
        <a:off x="3420818" y="2862867"/>
        <a:ext cx="1285046" cy="603346"/>
      </dsp:txXfrm>
    </dsp:sp>
    <dsp:sp modelId="{D341352F-E139-4339-8520-3916EC704F5B}">
      <dsp:nvSpPr>
        <dsp:cNvPr id="0" name=""/>
        <dsp:cNvSpPr/>
      </dsp:nvSpPr>
      <dsp:spPr>
        <a:xfrm>
          <a:off x="5760162" y="2862867"/>
          <a:ext cx="1182691" cy="603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>
              <a:solidFill>
                <a:schemeClr val="bg1"/>
              </a:solidFill>
            </a:rPr>
            <a:t>self.drive</a:t>
          </a:r>
        </a:p>
      </dsp:txBody>
      <dsp:txXfrm>
        <a:off x="5760162" y="2862867"/>
        <a:ext cx="1182691" cy="603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75-DBF4-496B-BB0A-0A173277849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52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75-DBF4-496B-BB0A-0A173277849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60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75-DBF4-496B-BB0A-0A173277849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82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75-DBF4-496B-BB0A-0A173277849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08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75-DBF4-496B-BB0A-0A173277849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82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75-DBF4-496B-BB0A-0A173277849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06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75-DBF4-496B-BB0A-0A173277849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42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75-DBF4-496B-BB0A-0A173277849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86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75-DBF4-496B-BB0A-0A173277849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14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75-DBF4-496B-BB0A-0A173277849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83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75-DBF4-496B-BB0A-0A173277849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69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7A75-DBF4-496B-BB0A-0A173277849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5663"/>
          </a:xfrm>
        </p:spPr>
        <p:txBody>
          <a:bodyPr/>
          <a:lstStyle/>
          <a:p>
            <a:r>
              <a:rPr lang="de-DE" b="1" dirty="0" smtClean="0"/>
              <a:t>Camp2Code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025303"/>
            <a:ext cx="9144000" cy="3336586"/>
          </a:xfrm>
        </p:spPr>
        <p:txBody>
          <a:bodyPr>
            <a:normAutofit/>
          </a:bodyPr>
          <a:lstStyle/>
          <a:p>
            <a:r>
              <a:rPr lang="de-DE" sz="2800" b="1" dirty="0" smtClean="0"/>
              <a:t>Gruppe 2</a:t>
            </a:r>
          </a:p>
          <a:p>
            <a:r>
              <a:rPr lang="de-DE" sz="2800" dirty="0"/>
              <a:t>Martin Eckert (I/PI-MP3) </a:t>
            </a:r>
            <a:br>
              <a:rPr lang="de-DE" sz="2800" dirty="0"/>
            </a:br>
            <a:r>
              <a:rPr lang="de-DE" sz="2800" dirty="0"/>
              <a:t>Peter </a:t>
            </a:r>
            <a:r>
              <a:rPr lang="de-DE" sz="2800" dirty="0" err="1"/>
              <a:t>Hable</a:t>
            </a:r>
            <a:r>
              <a:rPr lang="de-DE" sz="2800" dirty="0"/>
              <a:t> (I/EN-AI3) </a:t>
            </a:r>
            <a:br>
              <a:rPr lang="de-DE" sz="2800" dirty="0"/>
            </a:br>
            <a:r>
              <a:rPr lang="de-DE" sz="2800" dirty="0"/>
              <a:t>Israel Martinez Moreno (I/AS-GYB1) </a:t>
            </a:r>
            <a:br>
              <a:rPr lang="de-DE" sz="2800" dirty="0"/>
            </a:br>
            <a:r>
              <a:rPr lang="de-DE" sz="2800" dirty="0" smtClean="0"/>
              <a:t>Dragan </a:t>
            </a:r>
            <a:r>
              <a:rPr lang="de-DE" sz="2800" dirty="0"/>
              <a:t>Petrovic (I/PI-MP5) </a:t>
            </a:r>
            <a:br>
              <a:rPr lang="de-DE" sz="2800" dirty="0"/>
            </a:br>
            <a:r>
              <a:rPr lang="de-DE" sz="2800" dirty="0" smtClean="0"/>
              <a:t>Michael </a:t>
            </a:r>
            <a:r>
              <a:rPr lang="de-DE" sz="2800" dirty="0" smtClean="0"/>
              <a:t>Modrow (N/EN-AT</a:t>
            </a:r>
            <a:r>
              <a:rPr lang="de-DE" sz="2800" dirty="0" smtClean="0"/>
              <a:t>)</a:t>
            </a:r>
          </a:p>
          <a:p>
            <a:endParaRPr lang="de-DE" sz="1800" dirty="0"/>
          </a:p>
          <a:p>
            <a:r>
              <a:rPr lang="de-DE" sz="1800" dirty="0" smtClean="0"/>
              <a:t>3. Juni 2022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2670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Danke!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48000"/>
            <a:ext cx="10515600" cy="46800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53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Projektauftrag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47999"/>
            <a:ext cx="8737600" cy="4680000"/>
          </a:xfrm>
        </p:spPr>
        <p:txBody>
          <a:bodyPr>
            <a:normAutofit/>
          </a:bodyPr>
          <a:lstStyle/>
          <a:p>
            <a:r>
              <a:rPr lang="de-DE" sz="2400" dirty="0" smtClean="0"/>
              <a:t>Das in der ersten Projektphase verwendete Modellauto </a:t>
            </a:r>
            <a:r>
              <a:rPr lang="de-DE" sz="2400" dirty="0" smtClean="0"/>
              <a:t>„</a:t>
            </a:r>
            <a:r>
              <a:rPr lang="de-DE" sz="2400" b="1" dirty="0" err="1" smtClean="0"/>
              <a:t>PiCar</a:t>
            </a:r>
            <a:r>
              <a:rPr lang="de-DE" sz="2400" dirty="0" smtClean="0"/>
              <a:t>“ 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soll mit Hilfe einer </a:t>
            </a:r>
            <a:r>
              <a:rPr lang="de-DE" sz="2400" b="1" dirty="0" smtClean="0"/>
              <a:t>Kamera</a:t>
            </a:r>
            <a:r>
              <a:rPr lang="de-DE" sz="2400" dirty="0" smtClean="0"/>
              <a:t> gesteuert werden</a:t>
            </a:r>
          </a:p>
          <a:p>
            <a:r>
              <a:rPr lang="de-DE" sz="2400" dirty="0" smtClean="0"/>
              <a:t>Das </a:t>
            </a:r>
            <a:r>
              <a:rPr lang="de-DE" sz="2400" dirty="0" smtClean="0"/>
              <a:t>Ziel der </a:t>
            </a:r>
            <a:r>
              <a:rPr lang="de-DE" sz="2400" u="sng" dirty="0" smtClean="0"/>
              <a:t>ersten Woche</a:t>
            </a:r>
            <a:r>
              <a:rPr lang="de-DE" sz="2400" dirty="0" smtClean="0"/>
              <a:t> ist es, </a:t>
            </a:r>
            <a:r>
              <a:rPr lang="de-DE" sz="2400" dirty="0" smtClean="0"/>
              <a:t>eine Klasse </a:t>
            </a:r>
            <a:r>
              <a:rPr lang="de-DE" sz="2400" b="1" dirty="0" err="1" smtClean="0"/>
              <a:t>CamCar</a:t>
            </a:r>
            <a:r>
              <a:rPr lang="de-DE" sz="2400" dirty="0" smtClean="0"/>
              <a:t> zu entwickeln, mit der das </a:t>
            </a:r>
            <a:r>
              <a:rPr lang="de-DE" sz="2400" dirty="0" err="1" smtClean="0"/>
              <a:t>PiCar</a:t>
            </a:r>
            <a:r>
              <a:rPr lang="de-DE" sz="2400" dirty="0" smtClean="0"/>
              <a:t> mit </a:t>
            </a:r>
            <a:r>
              <a:rPr lang="de-DE" sz="2400" b="1" dirty="0" err="1" smtClean="0"/>
              <a:t>OpenCV</a:t>
            </a:r>
            <a:r>
              <a:rPr lang="de-DE" sz="2400" dirty="0" smtClean="0"/>
              <a:t> einer Fahrspur innerhalb von zwei Linien (mit Klebeband auf dem Boden markiert) folgen kann</a:t>
            </a:r>
            <a:endParaRPr lang="de-DE" sz="2400" dirty="0" smtClean="0"/>
          </a:p>
          <a:p>
            <a:r>
              <a:rPr lang="de-DE" sz="2400" dirty="0" smtClean="0"/>
              <a:t>Das Ziel der </a:t>
            </a:r>
            <a:r>
              <a:rPr lang="de-DE" sz="2400" u="sng" dirty="0" smtClean="0"/>
              <a:t>zweiten Woche</a:t>
            </a:r>
            <a:r>
              <a:rPr lang="de-DE" sz="2400" dirty="0" smtClean="0"/>
              <a:t> ist es</a:t>
            </a:r>
            <a:r>
              <a:rPr lang="de-DE" sz="2400" dirty="0"/>
              <a:t>, eine Klasse </a:t>
            </a:r>
            <a:r>
              <a:rPr lang="de-DE" sz="2400" b="1" dirty="0" err="1" smtClean="0"/>
              <a:t>DeepCar</a:t>
            </a:r>
            <a:r>
              <a:rPr lang="de-DE" sz="2400" dirty="0" smtClean="0"/>
              <a:t> </a:t>
            </a:r>
            <a:r>
              <a:rPr lang="de-DE" sz="2400" dirty="0"/>
              <a:t>zu entwickeln, mit der das </a:t>
            </a:r>
            <a:r>
              <a:rPr lang="de-DE" sz="2400" dirty="0" err="1"/>
              <a:t>PiCar</a:t>
            </a:r>
            <a:r>
              <a:rPr lang="de-DE" sz="2400" dirty="0"/>
              <a:t> mit </a:t>
            </a:r>
            <a:r>
              <a:rPr lang="de-DE" sz="2400" dirty="0" smtClean="0"/>
              <a:t>einem </a:t>
            </a:r>
            <a:r>
              <a:rPr lang="de-DE" sz="2400" b="1" dirty="0" smtClean="0"/>
              <a:t>Neuronalem Netz</a:t>
            </a:r>
            <a:r>
              <a:rPr lang="de-DE" sz="2400" dirty="0" smtClean="0"/>
              <a:t> derselben Fahrspur folgen kann</a:t>
            </a:r>
          </a:p>
          <a:p>
            <a:endParaRPr lang="de-DE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5933" y="365125"/>
            <a:ext cx="2023533" cy="269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Planung, Vorbereitung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48000"/>
            <a:ext cx="10515600" cy="4680000"/>
          </a:xfrm>
        </p:spPr>
        <p:txBody>
          <a:bodyPr>
            <a:normAutofit/>
          </a:bodyPr>
          <a:lstStyle/>
          <a:p>
            <a:r>
              <a:rPr lang="de-DE" sz="2400" dirty="0" smtClean="0"/>
              <a:t>Integration </a:t>
            </a:r>
            <a:r>
              <a:rPr lang="de-DE" sz="2400" dirty="0" smtClean="0"/>
              <a:t>der Kamera ans </a:t>
            </a:r>
            <a:r>
              <a:rPr lang="de-DE" sz="2400" i="1" dirty="0" err="1" smtClean="0"/>
              <a:t>PiCar</a:t>
            </a:r>
            <a:r>
              <a:rPr lang="de-DE" sz="2400" dirty="0" smtClean="0"/>
              <a:t> </a:t>
            </a:r>
            <a:endParaRPr lang="de-DE" sz="2400" dirty="0" smtClean="0"/>
          </a:p>
          <a:p>
            <a:pPr lvl="1"/>
            <a:r>
              <a:rPr lang="de-DE" sz="2000" dirty="0"/>
              <a:t>Installation der notwendigen Software und </a:t>
            </a:r>
            <a:r>
              <a:rPr lang="de-DE" sz="2000" dirty="0" smtClean="0"/>
              <a:t>Dateien</a:t>
            </a:r>
            <a:endParaRPr lang="de-DE" sz="2000" dirty="0"/>
          </a:p>
          <a:p>
            <a:pPr lvl="1"/>
            <a:r>
              <a:rPr lang="de-DE" sz="2000" dirty="0" smtClean="0"/>
              <a:t>Die </a:t>
            </a:r>
            <a:r>
              <a:rPr lang="de-DE" sz="2000" dirty="0"/>
              <a:t>Art des Kamera-Anbaus war freigestellt, es wurde auch eine Halterung </a:t>
            </a:r>
            <a:r>
              <a:rPr lang="de-DE" sz="2000" dirty="0" smtClean="0"/>
              <a:t>angeboten</a:t>
            </a:r>
            <a:endParaRPr lang="de-DE" sz="2000" dirty="0"/>
          </a:p>
          <a:p>
            <a:r>
              <a:rPr lang="de-DE" sz="2400" dirty="0" smtClean="0"/>
              <a:t>Datenaustausch </a:t>
            </a:r>
            <a:r>
              <a:rPr lang="de-DE" sz="2400" dirty="0" smtClean="0"/>
              <a:t>in der Gruppe mittels „</a:t>
            </a:r>
            <a:r>
              <a:rPr lang="de-DE" sz="2400" b="1" dirty="0" err="1" smtClean="0"/>
              <a:t>Git</a:t>
            </a:r>
            <a:r>
              <a:rPr lang="de-DE" sz="2400" dirty="0" smtClean="0"/>
              <a:t>“ </a:t>
            </a:r>
            <a:endParaRPr lang="de-DE" sz="2400" dirty="0" smtClean="0"/>
          </a:p>
          <a:p>
            <a:r>
              <a:rPr lang="de-DE" sz="2400" dirty="0" smtClean="0"/>
              <a:t>Testen und Verstehen der </a:t>
            </a:r>
            <a:r>
              <a:rPr lang="de-DE" sz="2400" dirty="0" smtClean="0"/>
              <a:t>Basisklasse „</a:t>
            </a:r>
            <a:r>
              <a:rPr lang="de-DE" sz="2400" dirty="0" err="1" smtClean="0"/>
              <a:t>Camera</a:t>
            </a:r>
            <a:r>
              <a:rPr lang="de-DE" sz="2400" dirty="0" smtClean="0"/>
              <a:t>“</a:t>
            </a:r>
            <a:endParaRPr lang="de-DE" sz="2400" dirty="0" smtClean="0"/>
          </a:p>
          <a:p>
            <a:pPr lvl="1"/>
            <a:r>
              <a:rPr lang="de-DE" sz="2000" dirty="0"/>
              <a:t>I</a:t>
            </a:r>
            <a:r>
              <a:rPr lang="de-DE" sz="2000" dirty="0" smtClean="0"/>
              <a:t>n </a:t>
            </a:r>
            <a:r>
              <a:rPr lang="de-DE" sz="2000" i="1" dirty="0" smtClean="0"/>
              <a:t>basisklassen_cam.py</a:t>
            </a:r>
            <a:r>
              <a:rPr lang="de-DE" sz="2000" dirty="0" smtClean="0"/>
              <a:t> </a:t>
            </a:r>
            <a:endParaRPr lang="de-DE" sz="2000" dirty="0" smtClean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03344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Klasse </a:t>
            </a:r>
            <a:r>
              <a:rPr lang="de-DE" b="1" dirty="0" smtClean="0"/>
              <a:t>„</a:t>
            </a:r>
            <a:r>
              <a:rPr lang="de-DE" b="1" dirty="0" err="1" smtClean="0"/>
              <a:t>CamCar</a:t>
            </a:r>
            <a:r>
              <a:rPr lang="de-DE" b="1" dirty="0" smtClean="0"/>
              <a:t>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48000"/>
            <a:ext cx="10515600" cy="4680000"/>
          </a:xfrm>
        </p:spPr>
        <p:txBody>
          <a:bodyPr>
            <a:noAutofit/>
          </a:bodyPr>
          <a:lstStyle/>
          <a:p>
            <a:r>
              <a:rPr lang="de-DE" sz="2400" dirty="0" smtClean="0"/>
              <a:t>Die Klasse </a:t>
            </a:r>
            <a:r>
              <a:rPr lang="de-DE" sz="2400" i="1" dirty="0" err="1" smtClean="0"/>
              <a:t>CamCar</a:t>
            </a:r>
            <a:r>
              <a:rPr lang="de-DE" sz="2400" dirty="0" smtClean="0"/>
              <a:t> </a:t>
            </a:r>
            <a:r>
              <a:rPr lang="de-DE" sz="2400" dirty="0" smtClean="0"/>
              <a:t>importiert die </a:t>
            </a:r>
            <a:r>
              <a:rPr lang="de-DE" sz="2400" dirty="0" smtClean="0"/>
              <a:t>Basisklasse </a:t>
            </a:r>
            <a:r>
              <a:rPr lang="de-DE" sz="2400" i="1" dirty="0" err="1" smtClean="0"/>
              <a:t>Camera</a:t>
            </a:r>
            <a:r>
              <a:rPr lang="de-DE" sz="2400" i="1" dirty="0" smtClean="0"/>
              <a:t> (</a:t>
            </a:r>
            <a:r>
              <a:rPr lang="de-DE" sz="2400" i="1" dirty="0" err="1" smtClean="0"/>
              <a:t>bk_cam</a:t>
            </a:r>
            <a:r>
              <a:rPr lang="de-DE" sz="2400" i="1" dirty="0" smtClean="0"/>
              <a:t>)</a:t>
            </a:r>
            <a:r>
              <a:rPr lang="de-DE" sz="2400" dirty="0" smtClean="0"/>
              <a:t> </a:t>
            </a:r>
            <a:r>
              <a:rPr lang="de-DE" sz="2400" dirty="0" smtClean="0"/>
              <a:t>und ermöglicht </a:t>
            </a:r>
            <a:r>
              <a:rPr lang="de-DE" sz="2400" dirty="0" smtClean="0"/>
              <a:t>die Steuerung der Kamera</a:t>
            </a:r>
            <a:endParaRPr lang="de-DE" sz="2400" dirty="0" smtClean="0"/>
          </a:p>
          <a:p>
            <a:pPr>
              <a:tabLst>
                <a:tab pos="5021263" algn="l"/>
              </a:tabLst>
            </a:pPr>
            <a:r>
              <a:rPr lang="de-DE" sz="2400" dirty="0" smtClean="0"/>
              <a:t>Definition einer Methode </a:t>
            </a:r>
            <a:r>
              <a:rPr lang="de-DE" sz="2400" dirty="0" smtClean="0"/>
              <a:t>„</a:t>
            </a:r>
            <a:r>
              <a:rPr lang="de-D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video_capture</a:t>
            </a:r>
            <a:r>
              <a:rPr lang="de-DE" sz="2400" dirty="0" smtClean="0"/>
              <a:t>“, </a:t>
            </a:r>
            <a:r>
              <a:rPr lang="de-DE" sz="2400" dirty="0" smtClean="0"/>
              <a:t>die </a:t>
            </a:r>
            <a:r>
              <a:rPr lang="de-DE" sz="2400" dirty="0" smtClean="0"/>
              <a:t>das Kamerabild auf den relevanten Bereich der Fahrbahnmarkierungen zuschneidet, deren Farbe isoliert, und deren Kanten erkennt</a:t>
            </a:r>
            <a:endParaRPr lang="de-DE" sz="2400" dirty="0" smtClean="0"/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Die Parameter </a:t>
            </a:r>
            <a:r>
              <a:rPr lang="de-DE" sz="2000" dirty="0"/>
              <a:t>für den relevanten Bereich der </a:t>
            </a:r>
            <a:r>
              <a:rPr lang="de-DE" sz="2000" dirty="0" smtClean="0"/>
              <a:t>Fahrbahnmarkierungen und deren Farbe können separat kalibriert werden und werden zum Start geladen</a:t>
            </a:r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Die Bibliothek </a:t>
            </a:r>
            <a:r>
              <a:rPr lang="de-DE" sz="2000" i="1" dirty="0" err="1" smtClean="0"/>
              <a:t>OpenCV</a:t>
            </a:r>
            <a:r>
              <a:rPr lang="de-DE" sz="2000" i="1" dirty="0" smtClean="0"/>
              <a:t> (cv)</a:t>
            </a:r>
            <a:r>
              <a:rPr lang="de-DE" sz="2000" dirty="0" smtClean="0"/>
              <a:t> arbeitet </a:t>
            </a:r>
            <a:r>
              <a:rPr lang="de-DE" sz="2000" dirty="0"/>
              <a:t>nativ im </a:t>
            </a:r>
            <a:r>
              <a:rPr lang="de-DE" sz="2000" dirty="0" smtClean="0"/>
              <a:t>BGR-Farbraum (Blau, Grün, Rot)</a:t>
            </a:r>
          </a:p>
          <a:p>
            <a:pPr lvl="2">
              <a:tabLst>
                <a:tab pos="5021263" algn="l"/>
              </a:tabLst>
            </a:pPr>
            <a:r>
              <a:rPr lang="de-DE" sz="1600" dirty="0" smtClean="0"/>
              <a:t>Transformation </a:t>
            </a:r>
            <a:r>
              <a:rPr lang="de-DE" sz="1600" dirty="0"/>
              <a:t>in den </a:t>
            </a:r>
            <a:r>
              <a:rPr lang="de-DE" sz="1600" dirty="0" smtClean="0"/>
              <a:t>HSV-Farbraum mit „</a:t>
            </a:r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cv.cvtColor</a:t>
            </a:r>
            <a:r>
              <a:rPr lang="de-DE" sz="1600" dirty="0" smtClean="0"/>
              <a:t>“, </a:t>
            </a:r>
            <a:r>
              <a:rPr lang="de-DE" sz="1600" dirty="0"/>
              <a:t>um eine Farbe </a:t>
            </a:r>
            <a:r>
              <a:rPr lang="de-DE" sz="1600" dirty="0" smtClean="0"/>
              <a:t>explizit eingrenzen zu können</a:t>
            </a:r>
            <a:endParaRPr lang="de-DE" sz="1600" dirty="0" smtClean="0"/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Fokus </a:t>
            </a:r>
            <a:r>
              <a:rPr lang="de-DE" sz="2000" dirty="0"/>
              <a:t>auf die </a:t>
            </a:r>
            <a:r>
              <a:rPr lang="de-DE" sz="2000" dirty="0">
                <a:solidFill>
                  <a:srgbClr val="0070C0"/>
                </a:solidFill>
              </a:rPr>
              <a:t>blaue Fahrbahnmarkierung</a:t>
            </a:r>
            <a:r>
              <a:rPr lang="de-DE" sz="2000" dirty="0"/>
              <a:t> mit </a:t>
            </a:r>
            <a:r>
              <a:rPr lang="de-DE" sz="2000" dirty="0" smtClean="0"/>
              <a:t>„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cv.inRange</a:t>
            </a:r>
            <a:r>
              <a:rPr lang="de-DE" sz="2000" dirty="0" smtClean="0"/>
              <a:t>“ über den „</a:t>
            </a:r>
            <a:r>
              <a:rPr lang="de-DE" sz="2000" dirty="0" err="1" smtClean="0"/>
              <a:t>Hue</a:t>
            </a:r>
            <a:r>
              <a:rPr lang="de-DE" sz="2000" dirty="0" smtClean="0"/>
              <a:t>“-Kanal</a:t>
            </a:r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Kanten-Erkennung mit „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cv.Canny</a:t>
            </a:r>
            <a:r>
              <a:rPr lang="de-DE" sz="2000" dirty="0" err="1" smtClean="0"/>
              <a:t>“über</a:t>
            </a:r>
            <a:r>
              <a:rPr lang="de-DE" sz="2000" dirty="0" smtClean="0"/>
              <a:t> den Kontrast =&gt; </a:t>
            </a:r>
            <a:r>
              <a:rPr lang="de-DE" sz="2000" dirty="0"/>
              <a:t>Schwarz/Weiß-Bild</a:t>
            </a:r>
            <a:endParaRPr lang="de-DE" sz="2000" dirty="0" smtClean="0"/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Aufruf von „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line_detectP</a:t>
            </a:r>
            <a:r>
              <a:rPr lang="de-DE" sz="2000" dirty="0" smtClean="0"/>
              <a:t>“ mit diesem s/w-Bild zur Bestimmung der Fahrtrichtung</a:t>
            </a:r>
          </a:p>
          <a:p>
            <a:pPr lvl="1">
              <a:tabLst>
                <a:tab pos="5021263" algn="l"/>
              </a:tabLst>
            </a:pPr>
            <a:r>
              <a:rPr lang="de-DE" sz="2000" dirty="0"/>
              <a:t>Aufruf von </a:t>
            </a:r>
            <a:r>
              <a:rPr lang="de-DE" sz="2000" dirty="0" smtClean="0"/>
              <a:t>„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autolenkwinkel</a:t>
            </a:r>
            <a:r>
              <a:rPr lang="de-DE" sz="2000" dirty="0" smtClean="0"/>
              <a:t>“ </a:t>
            </a:r>
            <a:r>
              <a:rPr lang="de-DE" sz="2000" dirty="0"/>
              <a:t>zur </a:t>
            </a:r>
            <a:r>
              <a:rPr lang="de-DE" sz="2000" dirty="0" smtClean="0"/>
              <a:t>Ansteuerung des </a:t>
            </a:r>
            <a:r>
              <a:rPr lang="de-DE" sz="2000" dirty="0" err="1" smtClean="0"/>
              <a:t>PiCar</a:t>
            </a:r>
            <a:endParaRPr lang="de-DE" sz="2000" dirty="0" smtClean="0"/>
          </a:p>
          <a:p>
            <a:pPr lvl="1">
              <a:tabLst>
                <a:tab pos="5021263" algn="l"/>
              </a:tabLst>
            </a:pPr>
            <a:r>
              <a:rPr lang="de-DE" sz="2000" dirty="0"/>
              <a:t>Aufruf von </a:t>
            </a:r>
            <a:r>
              <a:rPr lang="de-DE" sz="2000" dirty="0" smtClean="0"/>
              <a:t>„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save_drivingdata</a:t>
            </a:r>
            <a:r>
              <a:rPr lang="de-DE" sz="2000" dirty="0" smtClean="0"/>
              <a:t>“ </a:t>
            </a:r>
            <a:r>
              <a:rPr lang="de-DE" sz="2000" dirty="0"/>
              <a:t>zur </a:t>
            </a:r>
            <a:r>
              <a:rPr lang="de-DE" sz="2000" dirty="0" smtClean="0"/>
              <a:t>Speicherung der Trainingsdaten: Bild &amp; Lenkwinkel</a:t>
            </a:r>
            <a:endParaRPr lang="de-DE" sz="20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08771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Methode „</a:t>
            </a:r>
            <a:r>
              <a:rPr lang="de-DE" b="1" dirty="0" err="1" smtClean="0"/>
              <a:t>line_detectP</a:t>
            </a:r>
            <a:r>
              <a:rPr lang="de-DE" b="1" dirty="0" smtClean="0"/>
              <a:t>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48000"/>
            <a:ext cx="10515600" cy="4680000"/>
          </a:xfrm>
        </p:spPr>
        <p:txBody>
          <a:bodyPr>
            <a:normAutofit/>
          </a:bodyPr>
          <a:lstStyle/>
          <a:p>
            <a:pPr>
              <a:tabLst>
                <a:tab pos="5021263" algn="l"/>
              </a:tabLst>
            </a:pPr>
            <a:r>
              <a:rPr lang="de-DE" sz="2400" dirty="0" smtClean="0"/>
              <a:t>Mit „</a:t>
            </a:r>
            <a:r>
              <a:rPr lang="de-D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cv.HoughLinesP</a:t>
            </a:r>
            <a:r>
              <a:rPr lang="de-DE" sz="2400" dirty="0" smtClean="0"/>
              <a:t>“ wird das übergebene s/w-Bild der Kanten analysiert</a:t>
            </a:r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Die Kanten der beiden Fahrbahnmarkierungen werden in Linien abstrahiert</a:t>
            </a:r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Einfluss der Parameter zur Empfindlichkeit der Linienerkennung untersucht</a:t>
            </a:r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Diese Linien werden in „</a:t>
            </a:r>
            <a:r>
              <a:rPr lang="de-DE" sz="2000" dirty="0" smtClean="0">
                <a:solidFill>
                  <a:srgbClr val="FF0000"/>
                </a:solidFill>
              </a:rPr>
              <a:t>links</a:t>
            </a:r>
            <a:r>
              <a:rPr lang="de-DE" sz="2000" dirty="0" smtClean="0"/>
              <a:t>“ und „</a:t>
            </a:r>
            <a:r>
              <a:rPr lang="de-DE" sz="2000" dirty="0" smtClean="0">
                <a:solidFill>
                  <a:srgbClr val="00B050"/>
                </a:solidFill>
              </a:rPr>
              <a:t>rechts</a:t>
            </a:r>
            <a:r>
              <a:rPr lang="de-DE" sz="2000" dirty="0" smtClean="0"/>
              <a:t>“ unterteilt</a:t>
            </a:r>
          </a:p>
          <a:p>
            <a:pPr lvl="2">
              <a:tabLst>
                <a:tab pos="5021263" algn="l"/>
              </a:tabLst>
            </a:pPr>
            <a:r>
              <a:rPr lang="de-DE" sz="1600" dirty="0" smtClean="0"/>
              <a:t>Unterschiedliche Entscheidungskriterien probiert</a:t>
            </a:r>
          </a:p>
          <a:p>
            <a:pPr lvl="3">
              <a:tabLst>
                <a:tab pos="5021263" algn="l"/>
              </a:tabLst>
            </a:pPr>
            <a:r>
              <a:rPr lang="de-DE" sz="1600" dirty="0" smtClean="0"/>
              <a:t>Linien-Endpunkte, -Mittelpunkt, Bildränder</a:t>
            </a:r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Daraus wird je eine „Mittellinie“ gebildet</a:t>
            </a:r>
          </a:p>
          <a:p>
            <a:pPr lvl="2">
              <a:tabLst>
                <a:tab pos="5021263" algn="l"/>
              </a:tabLst>
            </a:pPr>
            <a:r>
              <a:rPr lang="de-DE" sz="1600" dirty="0"/>
              <a:t>Unterschiedliche </a:t>
            </a:r>
            <a:r>
              <a:rPr lang="de-DE" sz="1600" dirty="0" smtClean="0"/>
              <a:t>Mittelwertbildungen probiert</a:t>
            </a:r>
          </a:p>
          <a:p>
            <a:pPr lvl="3">
              <a:tabLst>
                <a:tab pos="5021263" algn="l"/>
              </a:tabLst>
            </a:pPr>
            <a:r>
              <a:rPr lang="de-DE" sz="1600" dirty="0" smtClean="0"/>
              <a:t>Arithmetisch, mit Längengewichtung</a:t>
            </a:r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Deren Schnittpunkte mit dem oberen Bildrand </a:t>
            </a:r>
            <a:br>
              <a:rPr lang="de-DE" sz="2000" dirty="0" smtClean="0"/>
            </a:br>
            <a:r>
              <a:rPr lang="de-DE" sz="2000" dirty="0" smtClean="0"/>
              <a:t>werden gemittelt und als Ziel interpretiert</a:t>
            </a:r>
            <a:endParaRPr lang="de-DE" sz="2000" dirty="0" smtClean="0"/>
          </a:p>
          <a:p>
            <a:pPr lvl="2">
              <a:tabLst>
                <a:tab pos="5021263" algn="l"/>
              </a:tabLst>
            </a:pPr>
            <a:r>
              <a:rPr lang="de-DE" sz="1600" dirty="0" smtClean="0"/>
              <a:t>Mit d</a:t>
            </a:r>
            <a:r>
              <a:rPr lang="de-DE" sz="1600" dirty="0" smtClean="0"/>
              <a:t>ieser „</a:t>
            </a:r>
            <a:r>
              <a:rPr lang="de-DE" sz="1600" dirty="0" smtClean="0">
                <a:solidFill>
                  <a:srgbClr val="2000C0"/>
                </a:solidFill>
              </a:rPr>
              <a:t>Ziellinie</a:t>
            </a:r>
            <a:r>
              <a:rPr lang="de-DE" sz="1600" dirty="0" smtClean="0"/>
              <a:t>“ wird ein Lenkwinkel </a:t>
            </a:r>
            <a:r>
              <a:rPr lang="de-DE" sz="1600" dirty="0" smtClean="0">
                <a:latin typeface="Symbol" panose="05050102010706020507" pitchFamily="18" charset="2"/>
              </a:rPr>
              <a:t>a</a:t>
            </a:r>
            <a:r>
              <a:rPr lang="de-DE" sz="1600" dirty="0" smtClean="0"/>
              <a:t> bestimmt</a:t>
            </a:r>
          </a:p>
          <a:p>
            <a:pPr lvl="1">
              <a:tabLst>
                <a:tab pos="5021263" algn="l"/>
              </a:tabLst>
            </a:pPr>
            <a:endParaRPr lang="de-DE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243" y="4075113"/>
            <a:ext cx="5238750" cy="2381250"/>
          </a:xfrm>
          <a:prstGeom prst="rect">
            <a:avLst/>
          </a:prstGeom>
        </p:spPr>
      </p:pic>
      <p:cxnSp>
        <p:nvCxnSpPr>
          <p:cNvPr id="7" name="Gerader Verbinder 6"/>
          <p:cNvCxnSpPr/>
          <p:nvPr/>
        </p:nvCxnSpPr>
        <p:spPr>
          <a:xfrm>
            <a:off x="7543800" y="3589867"/>
            <a:ext cx="0" cy="4852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8864600" y="3578491"/>
            <a:ext cx="0" cy="48524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eschweifte Klammer rechts 10"/>
          <p:cNvSpPr/>
          <p:nvPr/>
        </p:nvSpPr>
        <p:spPr>
          <a:xfrm rot="5400000">
            <a:off x="8082516" y="3169705"/>
            <a:ext cx="245533" cy="1320800"/>
          </a:xfrm>
          <a:prstGeom prst="rightBrace">
            <a:avLst>
              <a:gd name="adj1" fmla="val 71440"/>
              <a:gd name="adj2" fmla="val 50000"/>
            </a:avLst>
          </a:prstGeom>
          <a:ln w="28575">
            <a:solidFill>
              <a:srgbClr val="200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flipH="1">
            <a:off x="8248618" y="5548162"/>
            <a:ext cx="1800000" cy="1800000"/>
          </a:xfrm>
          <a:prstGeom prst="arc">
            <a:avLst>
              <a:gd name="adj1" fmla="val 16200000"/>
              <a:gd name="adj2" fmla="val 17558649"/>
            </a:avLst>
          </a:prstGeom>
          <a:ln w="1905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8796869" y="5156201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rgbClr val="00B0F0"/>
                </a:solidFill>
                <a:latin typeface="Symbol" panose="05050102010706020507" pitchFamily="18" charset="2"/>
              </a:rPr>
              <a:t>a</a:t>
            </a:r>
            <a:endParaRPr lang="de-DE" dirty="0">
              <a:solidFill>
                <a:srgbClr val="00B0F0"/>
              </a:solidFill>
              <a:latin typeface="Symbol" panose="05050102010706020507" pitchFamily="18" charset="2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001540" y="345493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2000C0"/>
                </a:solidFill>
              </a:rPr>
              <a:t>x</a:t>
            </a:r>
            <a:r>
              <a:rPr lang="de-DE" baseline="-25000" dirty="0" err="1" smtClean="0">
                <a:solidFill>
                  <a:srgbClr val="2000C0"/>
                </a:solidFill>
              </a:rPr>
              <a:t>m</a:t>
            </a:r>
            <a:endParaRPr lang="de-DE" baseline="-25000" dirty="0">
              <a:solidFill>
                <a:srgbClr val="2000C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378640" y="322000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x</a:t>
            </a:r>
            <a:r>
              <a:rPr lang="de-DE" baseline="-25000" dirty="0" smtClean="0">
                <a:solidFill>
                  <a:srgbClr val="FF0000"/>
                </a:solidFill>
              </a:rPr>
              <a:t>l</a:t>
            </a:r>
            <a:endParaRPr lang="de-DE" baseline="-250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8688053" y="322000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00B050"/>
                </a:solidFill>
              </a:rPr>
              <a:t>x</a:t>
            </a:r>
            <a:r>
              <a:rPr lang="de-DE" baseline="-25000" dirty="0" err="1" smtClean="0">
                <a:solidFill>
                  <a:srgbClr val="00B050"/>
                </a:solidFill>
              </a:rPr>
              <a:t>r</a:t>
            </a:r>
            <a:endParaRPr lang="de-DE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8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Mehrere Dokumente 1">
            <a:extLst>
              <a:ext uri="{FF2B5EF4-FFF2-40B4-BE49-F238E27FC236}">
                <a16:creationId xmlns="" xmlns:a16="http://schemas.microsoft.com/office/drawing/2014/main" id="{D3E00625-29B3-7B1C-C04D-D66254E5EB86}"/>
              </a:ext>
            </a:extLst>
          </p:cNvPr>
          <p:cNvSpPr/>
          <p:nvPr/>
        </p:nvSpPr>
        <p:spPr>
          <a:xfrm>
            <a:off x="1421048" y="2513567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Calibrate HSV</a:t>
            </a:r>
          </a:p>
          <a:p>
            <a:pPr algn="ctr"/>
            <a:r>
              <a:rPr lang="de-DE" sz="900" dirty="0"/>
              <a:t>Calibrate ROI</a:t>
            </a:r>
          </a:p>
        </p:txBody>
      </p:sp>
      <p:sp>
        <p:nvSpPr>
          <p:cNvPr id="3" name="Flussdiagramm: Magnetplattenspeicher 2">
            <a:extLst>
              <a:ext uri="{FF2B5EF4-FFF2-40B4-BE49-F238E27FC236}">
                <a16:creationId xmlns="" xmlns:a16="http://schemas.microsoft.com/office/drawing/2014/main" id="{DECC6E2E-FED5-16A3-B9D6-B8ADB663AA6B}"/>
              </a:ext>
            </a:extLst>
          </p:cNvPr>
          <p:cNvSpPr/>
          <p:nvPr/>
        </p:nvSpPr>
        <p:spPr>
          <a:xfrm>
            <a:off x="8871309" y="5117394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Trainingsdaten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="" xmlns:a16="http://schemas.microsoft.com/office/drawing/2014/main" id="{6870F07C-7C10-CC53-1CAD-A3A92D65F7F8}"/>
              </a:ext>
            </a:extLst>
          </p:cNvPr>
          <p:cNvCxnSpPr/>
          <p:nvPr/>
        </p:nvCxnSpPr>
        <p:spPr>
          <a:xfrm>
            <a:off x="9328509" y="4397394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="" xmlns:a16="http://schemas.microsoft.com/office/drawing/2014/main" id="{85565B9E-375F-5133-874B-28A4BE34405E}"/>
              </a:ext>
            </a:extLst>
          </p:cNvPr>
          <p:cNvCxnSpPr/>
          <p:nvPr/>
        </p:nvCxnSpPr>
        <p:spPr>
          <a:xfrm>
            <a:off x="1951400" y="3276265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m 6">
            <a:extLst>
              <a:ext uri="{FF2B5EF4-FFF2-40B4-BE49-F238E27FC236}">
                <a16:creationId xmlns="" xmlns:a16="http://schemas.microsoft.com/office/drawing/2014/main" id="{A5C95439-9DA0-58BF-BC49-BF792BE624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233316"/>
              </p:ext>
            </p:extLst>
          </p:nvPr>
        </p:nvGraphicFramePr>
        <p:xfrm>
          <a:off x="2311400" y="12869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Gerader Verbinder 8">
            <a:extLst>
              <a:ext uri="{FF2B5EF4-FFF2-40B4-BE49-F238E27FC236}">
                <a16:creationId xmlns="" xmlns:a16="http://schemas.microsoft.com/office/drawing/2014/main" id="{2591452C-FF9B-0A86-FD36-74DC1DFAFD37}"/>
              </a:ext>
            </a:extLst>
          </p:cNvPr>
          <p:cNvCxnSpPr>
            <a:cxnSpLocks/>
          </p:cNvCxnSpPr>
          <p:nvPr/>
        </p:nvCxnSpPr>
        <p:spPr>
          <a:xfrm rot="5400000">
            <a:off x="2311400" y="3640011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b="1" dirty="0" smtClean="0"/>
              <a:t>Klassen und Methoden </a:t>
            </a:r>
            <a:br>
              <a:rPr lang="de-DE" sz="4400" b="1" dirty="0" smtClean="0"/>
            </a:br>
            <a:r>
              <a:rPr lang="de-DE" sz="4400" b="1" dirty="0" smtClean="0"/>
              <a:t>in „</a:t>
            </a:r>
            <a:r>
              <a:rPr lang="de-DE" sz="4400" b="1" dirty="0" err="1" smtClean="0"/>
              <a:t>CamCar</a:t>
            </a:r>
            <a:r>
              <a:rPr lang="de-DE" sz="4400" b="1" dirty="0" smtClean="0"/>
              <a:t>“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336251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Analyse der Einflussparameter beim Fahren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48000"/>
            <a:ext cx="10515600" cy="4680000"/>
          </a:xfrm>
        </p:spPr>
        <p:txBody>
          <a:bodyPr>
            <a:normAutofit/>
          </a:bodyPr>
          <a:lstStyle/>
          <a:p>
            <a:pPr>
              <a:tabLst>
                <a:tab pos="5021263" algn="l"/>
              </a:tabLst>
            </a:pPr>
            <a:r>
              <a:rPr lang="de-DE" sz="2400" dirty="0" smtClean="0"/>
              <a:t>Lenkwinkel </a:t>
            </a:r>
            <a:r>
              <a:rPr lang="de-DE" sz="2400" dirty="0" smtClean="0">
                <a:latin typeface="Symbol" panose="05050102010706020507" pitchFamily="18" charset="2"/>
              </a:rPr>
              <a:t>a</a:t>
            </a:r>
            <a:r>
              <a:rPr lang="de-DE" sz="2400" dirty="0" smtClean="0"/>
              <a:t> = </a:t>
            </a:r>
            <a:r>
              <a:rPr lang="de-DE" sz="2400" dirty="0" err="1" smtClean="0"/>
              <a:t>arctan</a:t>
            </a:r>
            <a:r>
              <a:rPr lang="de-DE" sz="2400" dirty="0" smtClean="0"/>
              <a:t>(</a:t>
            </a:r>
            <a:r>
              <a:rPr lang="de-DE" sz="2400" dirty="0" err="1" smtClean="0">
                <a:solidFill>
                  <a:srgbClr val="2000C0"/>
                </a:solidFill>
              </a:rPr>
              <a:t>x</a:t>
            </a:r>
            <a:r>
              <a:rPr lang="de-DE" sz="2400" baseline="-25000" dirty="0" err="1" smtClean="0">
                <a:solidFill>
                  <a:srgbClr val="2000C0"/>
                </a:solidFill>
              </a:rPr>
              <a:t>m</a:t>
            </a:r>
            <a:r>
              <a:rPr lang="de-DE" sz="2400" dirty="0" smtClean="0"/>
              <a:t>/h) =&gt; Je flacher das Bild, desto größer ist </a:t>
            </a:r>
            <a:r>
              <a:rPr lang="de-DE" sz="2400" dirty="0" smtClean="0">
                <a:latin typeface="Symbol" panose="05050102010706020507" pitchFamily="18" charset="2"/>
              </a:rPr>
              <a:t>a</a:t>
            </a:r>
            <a:r>
              <a:rPr lang="de-DE" sz="2400" dirty="0" smtClean="0"/>
              <a:t> </a:t>
            </a:r>
          </a:p>
          <a:p>
            <a:pPr>
              <a:tabLst>
                <a:tab pos="5021263" algn="l"/>
              </a:tabLst>
            </a:pPr>
            <a:r>
              <a:rPr lang="de-DE" sz="2400" dirty="0" smtClean="0"/>
              <a:t>Auch mehrere erkannte Linien können eine relativ kurze „</a:t>
            </a:r>
            <a:r>
              <a:rPr lang="de-DE" sz="2400" dirty="0" smtClean="0">
                <a:solidFill>
                  <a:srgbClr val="92D050"/>
                </a:solidFill>
              </a:rPr>
              <a:t>Mittellinie</a:t>
            </a:r>
            <a:r>
              <a:rPr lang="de-DE" sz="2400" dirty="0" smtClean="0"/>
              <a:t>“ erzeugen</a:t>
            </a:r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Kann dann hypersensibel auf die Richtung reagieren =&gt; Besser Neigung der Linie verwenden?</a:t>
            </a:r>
          </a:p>
          <a:p>
            <a:pPr>
              <a:tabLst>
                <a:tab pos="5021263" algn="l"/>
              </a:tabLst>
            </a:pPr>
            <a:r>
              <a:rPr lang="de-DE" sz="2400" dirty="0" smtClean="0"/>
              <a:t>Licht- und Boden-Verhältnisse entscheidend</a:t>
            </a:r>
          </a:p>
          <a:p>
            <a:pPr>
              <a:tabLst>
                <a:tab pos="5021263" algn="l"/>
              </a:tabLst>
            </a:pPr>
            <a:r>
              <a:rPr lang="de-DE" sz="2400" dirty="0" smtClean="0"/>
              <a:t>Neigungswinkel der Kamera </a:t>
            </a:r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G</a:t>
            </a:r>
            <a:r>
              <a:rPr lang="de-DE" sz="2000" dirty="0" smtClean="0"/>
              <a:t>rößerer Einfluss auf die Verwertbarkeit</a:t>
            </a:r>
            <a:br>
              <a:rPr lang="de-DE" sz="2000" dirty="0" smtClean="0"/>
            </a:br>
            <a:r>
              <a:rPr lang="de-DE" sz="2000" dirty="0" smtClean="0"/>
              <a:t>des Bildes als der ausgeschnittene Bereich</a:t>
            </a:r>
            <a:endParaRPr lang="de-DE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243" y="4075113"/>
            <a:ext cx="5238750" cy="2381250"/>
          </a:xfrm>
          <a:prstGeom prst="rect">
            <a:avLst/>
          </a:prstGeom>
        </p:spPr>
      </p:pic>
      <p:sp>
        <p:nvSpPr>
          <p:cNvPr id="13" name="Bogen 12"/>
          <p:cNvSpPr/>
          <p:nvPr/>
        </p:nvSpPr>
        <p:spPr>
          <a:xfrm flipH="1">
            <a:off x="8248618" y="5548162"/>
            <a:ext cx="1800000" cy="1800000"/>
          </a:xfrm>
          <a:prstGeom prst="arc">
            <a:avLst>
              <a:gd name="adj1" fmla="val 16200000"/>
              <a:gd name="adj2" fmla="val 17558649"/>
            </a:avLst>
          </a:prstGeom>
          <a:ln w="1905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8796869" y="5156201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rgbClr val="00B0F0"/>
                </a:solidFill>
                <a:latin typeface="Symbol" panose="05050102010706020507" pitchFamily="18" charset="2"/>
              </a:rPr>
              <a:t>a</a:t>
            </a:r>
            <a:endParaRPr lang="de-DE" dirty="0">
              <a:solidFill>
                <a:srgbClr val="00B0F0"/>
              </a:solidFill>
              <a:latin typeface="Symbol" panose="05050102010706020507" pitchFamily="18" charset="2"/>
            </a:endParaRPr>
          </a:p>
        </p:txBody>
      </p:sp>
      <p:sp>
        <p:nvSpPr>
          <p:cNvPr id="12" name="Geschweifte Klammer rechts 11"/>
          <p:cNvSpPr/>
          <p:nvPr/>
        </p:nvSpPr>
        <p:spPr>
          <a:xfrm rot="16200000">
            <a:off x="8996088" y="758695"/>
            <a:ext cx="305064" cy="5238748"/>
          </a:xfrm>
          <a:prstGeom prst="rightBrace">
            <a:avLst>
              <a:gd name="adj1" fmla="val 6311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schweifte Klammer rechts 14"/>
          <p:cNvSpPr/>
          <p:nvPr/>
        </p:nvSpPr>
        <p:spPr>
          <a:xfrm rot="10800000">
            <a:off x="6214920" y="4075112"/>
            <a:ext cx="245533" cy="2373049"/>
          </a:xfrm>
          <a:prstGeom prst="rightBrace">
            <a:avLst>
              <a:gd name="adj1" fmla="val 5764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8970154" y="275759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w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791332" y="50769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</a:t>
            </a:r>
            <a:endParaRPr lang="de-DE" dirty="0"/>
          </a:p>
        </p:txBody>
      </p:sp>
      <p:sp>
        <p:nvSpPr>
          <p:cNvPr id="17" name="Geschweifte Klammer rechts 16"/>
          <p:cNvSpPr/>
          <p:nvPr/>
        </p:nvSpPr>
        <p:spPr>
          <a:xfrm rot="16200000">
            <a:off x="8573263" y="3479270"/>
            <a:ext cx="245533" cy="894820"/>
          </a:xfrm>
          <a:prstGeom prst="rightBrace">
            <a:avLst>
              <a:gd name="adj1" fmla="val 57647"/>
              <a:gd name="adj2" fmla="val 50000"/>
            </a:avLst>
          </a:prstGeom>
          <a:ln w="28575">
            <a:solidFill>
              <a:srgbClr val="200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8494938" y="333853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2000C0"/>
                </a:solidFill>
              </a:rPr>
              <a:t>x</a:t>
            </a:r>
            <a:r>
              <a:rPr lang="de-DE" baseline="-25000" dirty="0" err="1" smtClean="0">
                <a:solidFill>
                  <a:srgbClr val="2000C0"/>
                </a:solidFill>
              </a:rPr>
              <a:t>m</a:t>
            </a:r>
            <a:endParaRPr lang="de-DE" baseline="-25000" dirty="0">
              <a:solidFill>
                <a:srgbClr val="2000C0"/>
              </a:solidFill>
            </a:endParaRPr>
          </a:p>
        </p:txBody>
      </p:sp>
      <p:sp>
        <p:nvSpPr>
          <p:cNvPr id="19" name="Geschweifte Klammer rechts 18"/>
          <p:cNvSpPr/>
          <p:nvPr/>
        </p:nvSpPr>
        <p:spPr>
          <a:xfrm rot="18438484">
            <a:off x="10497681" y="4905724"/>
            <a:ext cx="273976" cy="604048"/>
          </a:xfrm>
          <a:prstGeom prst="rightBrace">
            <a:avLst>
              <a:gd name="adj1" fmla="val 57647"/>
              <a:gd name="adj2" fmla="val 5000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 rot="2231610">
            <a:off x="10320347" y="4675899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rgbClr val="92D050"/>
                </a:solidFill>
              </a:rPr>
              <a:t>Mittellinie</a:t>
            </a:r>
            <a:endParaRPr lang="de-DE" dirty="0">
              <a:solidFill>
                <a:srgbClr val="92D05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4576763"/>
            <a:ext cx="1409700" cy="18796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098" y="4576763"/>
            <a:ext cx="1398055" cy="1867964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1162050" y="420743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waagerecht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3488098" y="4198462"/>
            <a:ext cx="235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30° nach unten geneigt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604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516F52-87B3-4E24-A45C-985267EAA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192" y="1092524"/>
            <a:ext cx="3337954" cy="308686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Training eines Neuronalen Netzes (NN)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48000"/>
            <a:ext cx="10515600" cy="5223716"/>
          </a:xfrm>
        </p:spPr>
        <p:txBody>
          <a:bodyPr>
            <a:normAutofit/>
          </a:bodyPr>
          <a:lstStyle/>
          <a:p>
            <a:pPr>
              <a:tabLst>
                <a:tab pos="5021263" algn="l"/>
              </a:tabLst>
            </a:pPr>
            <a:r>
              <a:rPr lang="de-DE" sz="2400" dirty="0" smtClean="0"/>
              <a:t>Aufbau eines NN mit </a:t>
            </a:r>
            <a:r>
              <a:rPr lang="de-DE" sz="2400" dirty="0" err="1" smtClean="0"/>
              <a:t>Jupyter</a:t>
            </a:r>
            <a:r>
              <a:rPr lang="de-DE" sz="2400" dirty="0" smtClean="0"/>
              <a:t> Notebook</a:t>
            </a:r>
          </a:p>
          <a:p>
            <a:pPr>
              <a:tabLst>
                <a:tab pos="5021263" algn="l"/>
              </a:tabLst>
            </a:pPr>
            <a:r>
              <a:rPr lang="de-DE" sz="2400" dirty="0" smtClean="0"/>
              <a:t>Einfluss der Parameter untersucht</a:t>
            </a:r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Trainingsbilder </a:t>
            </a:r>
          </a:p>
          <a:p>
            <a:pPr lvl="2">
              <a:tabLst>
                <a:tab pos="5021263" algn="l"/>
              </a:tabLst>
            </a:pPr>
            <a:r>
              <a:rPr lang="de-DE" sz="1600" dirty="0" smtClean="0"/>
              <a:t>Anzahl der Bilder (inkl. Spiegelung), Bildgröße, </a:t>
            </a:r>
            <a:br>
              <a:rPr lang="de-DE" sz="1600" dirty="0" smtClean="0"/>
            </a:br>
            <a:r>
              <a:rPr lang="de-DE" sz="1600" dirty="0" smtClean="0"/>
              <a:t>Bild-„Qualität“ (Passt der Lenkwinkel zum Bild?) </a:t>
            </a:r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Größe </a:t>
            </a:r>
            <a:r>
              <a:rPr lang="de-DE" sz="2000" dirty="0" smtClean="0"/>
              <a:t>des NN </a:t>
            </a:r>
          </a:p>
          <a:p>
            <a:pPr lvl="2">
              <a:tabLst>
                <a:tab pos="5021263" algn="l"/>
              </a:tabLst>
            </a:pPr>
            <a:r>
              <a:rPr lang="de-DE" sz="1600" dirty="0" smtClean="0"/>
              <a:t>Größe </a:t>
            </a:r>
            <a:r>
              <a:rPr lang="de-DE" sz="1600" dirty="0"/>
              <a:t>und Anzahl der </a:t>
            </a:r>
            <a:r>
              <a:rPr lang="de-DE" sz="1600" dirty="0" smtClean="0"/>
              <a:t>Layer (</a:t>
            </a:r>
            <a:r>
              <a:rPr lang="de-DE" sz="1600" dirty="0" err="1" smtClean="0"/>
              <a:t>Convolution</a:t>
            </a:r>
            <a:r>
              <a:rPr lang="de-DE" sz="1600" dirty="0" smtClean="0"/>
              <a:t>, </a:t>
            </a:r>
            <a:r>
              <a:rPr lang="de-DE" sz="1600" dirty="0" err="1" smtClean="0"/>
              <a:t>Dense</a:t>
            </a:r>
            <a:r>
              <a:rPr lang="de-DE" sz="1600" dirty="0" smtClean="0"/>
              <a:t>)</a:t>
            </a:r>
            <a:endParaRPr lang="de-DE" sz="1600" dirty="0" smtClean="0"/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Trainingsparameter </a:t>
            </a:r>
          </a:p>
          <a:p>
            <a:pPr lvl="2">
              <a:tabLst>
                <a:tab pos="5021263" algn="l"/>
              </a:tabLst>
            </a:pPr>
            <a:r>
              <a:rPr lang="de-DE" sz="1600" dirty="0" err="1" smtClean="0"/>
              <a:t>learning_rate</a:t>
            </a:r>
            <a:r>
              <a:rPr lang="de-DE" sz="1600" dirty="0"/>
              <a:t>, </a:t>
            </a:r>
            <a:r>
              <a:rPr lang="de-DE" sz="1600" dirty="0" err="1" smtClean="0"/>
              <a:t>batch_size</a:t>
            </a:r>
            <a:r>
              <a:rPr lang="de-DE" sz="1600" dirty="0"/>
              <a:t>, </a:t>
            </a:r>
            <a:r>
              <a:rPr lang="de-DE" sz="1600" dirty="0" err="1" smtClean="0"/>
              <a:t>epochs</a:t>
            </a:r>
            <a:r>
              <a:rPr lang="de-DE" sz="1600" dirty="0" smtClean="0"/>
              <a:t>, </a:t>
            </a:r>
            <a:endParaRPr lang="de-DE" sz="1600" dirty="0" smtClean="0"/>
          </a:p>
          <a:p>
            <a:pPr>
              <a:tabLst>
                <a:tab pos="5021263" algn="l"/>
              </a:tabLst>
            </a:pPr>
            <a:r>
              <a:rPr lang="de-DE" sz="2400" dirty="0" smtClean="0"/>
              <a:t>Einfluss der Leistung des Trainingsrechners</a:t>
            </a:r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Ermitteln optimaler Parameter</a:t>
            </a:r>
          </a:p>
          <a:p>
            <a:pPr lvl="1">
              <a:tabLst>
                <a:tab pos="5021263" algn="l"/>
              </a:tabLst>
            </a:pPr>
            <a:endParaRPr lang="de-DE" sz="2000" dirty="0" smtClean="0"/>
          </a:p>
          <a:p>
            <a:pPr>
              <a:tabLst>
                <a:tab pos="5021263" algn="l"/>
              </a:tabLst>
            </a:pPr>
            <a:r>
              <a:rPr lang="de-DE" sz="2400" dirty="0"/>
              <a:t>Einfluss der Leistung des </a:t>
            </a:r>
            <a:r>
              <a:rPr lang="de-DE" sz="2400" dirty="0" err="1" smtClean="0"/>
              <a:t>Raspberry</a:t>
            </a:r>
            <a:r>
              <a:rPr lang="de-DE" sz="2400" dirty="0" smtClean="0"/>
              <a:t> Pi</a:t>
            </a:r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Vorhersage des ermittelten Lenkwinkels</a:t>
            </a:r>
            <a:endParaRPr lang="de-DE" sz="2000" dirty="0"/>
          </a:p>
          <a:p>
            <a:pPr>
              <a:tabLst>
                <a:tab pos="5021263" algn="l"/>
              </a:tabLst>
            </a:pPr>
            <a:endParaRPr lang="de-DE" sz="2400" dirty="0"/>
          </a:p>
        </p:txBody>
      </p:sp>
      <p:pic>
        <p:nvPicPr>
          <p:cNvPr id="24" name="Grafik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B547018-DF85-4986-BED4-847200256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609"/>
          <a:stretch/>
        </p:blipFill>
        <p:spPr>
          <a:xfrm>
            <a:off x="9725551" y="2741824"/>
            <a:ext cx="2107865" cy="44199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84083A0-C3E4-4528-AF44-617E136E2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783" y="4179393"/>
            <a:ext cx="4716589" cy="2592323"/>
          </a:xfrm>
          <a:prstGeom prst="rect">
            <a:avLst/>
          </a:prstGeom>
        </p:spPr>
      </p:pic>
      <p:cxnSp>
        <p:nvCxnSpPr>
          <p:cNvPr id="26" name="Gerader Verbinder 25"/>
          <p:cNvCxnSpPr/>
          <p:nvPr/>
        </p:nvCxnSpPr>
        <p:spPr>
          <a:xfrm>
            <a:off x="8229600" y="5580000"/>
            <a:ext cx="0" cy="9010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flipH="1">
            <a:off x="9358745" y="4428000"/>
            <a:ext cx="0" cy="2052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10522527" y="5578904"/>
            <a:ext cx="0" cy="901096"/>
          </a:xfrm>
          <a:prstGeom prst="line">
            <a:avLst/>
          </a:prstGeom>
          <a:ln w="19050">
            <a:solidFill>
              <a:srgbClr val="200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flipH="1">
            <a:off x="11651672" y="4426904"/>
            <a:ext cx="0" cy="2052000"/>
          </a:xfrm>
          <a:prstGeom prst="line">
            <a:avLst/>
          </a:prstGeom>
          <a:ln w="19050">
            <a:solidFill>
              <a:srgbClr val="200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66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096000" algn="l"/>
              </a:tabLst>
            </a:pPr>
            <a:r>
              <a:rPr lang="de-DE" b="1" dirty="0" smtClean="0"/>
              <a:t>Klasse </a:t>
            </a:r>
            <a:r>
              <a:rPr lang="de-DE" b="1" dirty="0" smtClean="0"/>
              <a:t>„</a:t>
            </a:r>
            <a:r>
              <a:rPr lang="de-DE" b="1" dirty="0" err="1" smtClean="0"/>
              <a:t>Deep</a:t>
            </a:r>
            <a:r>
              <a:rPr lang="de-DE" b="1" dirty="0" err="1" smtClean="0"/>
              <a:t>Car</a:t>
            </a:r>
            <a:r>
              <a:rPr lang="de-DE" b="1" dirty="0" smtClean="0"/>
              <a:t>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48000"/>
            <a:ext cx="10515600" cy="4680000"/>
          </a:xfrm>
        </p:spPr>
        <p:txBody>
          <a:bodyPr>
            <a:normAutofit/>
          </a:bodyPr>
          <a:lstStyle/>
          <a:p>
            <a:r>
              <a:rPr lang="de-DE" sz="2400" dirty="0" smtClean="0"/>
              <a:t>Die </a:t>
            </a:r>
            <a:r>
              <a:rPr lang="de-DE" sz="2400" dirty="0" smtClean="0"/>
              <a:t>Klasse </a:t>
            </a:r>
            <a:r>
              <a:rPr lang="de-DE" sz="2400" i="1" dirty="0" err="1" smtClean="0"/>
              <a:t>DeepCar</a:t>
            </a:r>
            <a:r>
              <a:rPr lang="de-DE" sz="2400" dirty="0" smtClean="0"/>
              <a:t> liest das mit dem NN trainierte Modell ein</a:t>
            </a:r>
          </a:p>
          <a:p>
            <a:pPr lvl="1"/>
            <a:r>
              <a:rPr lang="de-DE" sz="2000" dirty="0" smtClean="0"/>
              <a:t>Berechnet aus dem aktuellen Kamerabild mit dem Modell </a:t>
            </a:r>
            <a:r>
              <a:rPr lang="de-DE" sz="2000" dirty="0"/>
              <a:t>einen Lenkwinkel </a:t>
            </a:r>
            <a:r>
              <a:rPr lang="de-DE" sz="2000" dirty="0" smtClean="0"/>
              <a:t>und steuert damit das </a:t>
            </a:r>
            <a:r>
              <a:rPr lang="de-DE" sz="2000" dirty="0" err="1" smtClean="0"/>
              <a:t>PiCar</a:t>
            </a:r>
            <a:endParaRPr lang="de-DE" sz="2000" dirty="0" smtClean="0"/>
          </a:p>
          <a:p>
            <a:endParaRPr lang="de-DE" sz="2400" dirty="0" smtClean="0"/>
          </a:p>
          <a:p>
            <a:endParaRPr lang="de-DE" sz="2400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C95439-9DA0-58BF-BC49-BF792BE624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6736588"/>
              </p:ext>
            </p:extLst>
          </p:nvPr>
        </p:nvGraphicFramePr>
        <p:xfrm>
          <a:off x="2591315" y="2679532"/>
          <a:ext cx="8128000" cy="3490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Flussdiagramm: Mehrere Dokumente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3E00625-29B3-7B1C-C04D-D66254E5EB86}"/>
              </a:ext>
            </a:extLst>
          </p:cNvPr>
          <p:cNvSpPr/>
          <p:nvPr/>
        </p:nvSpPr>
        <p:spPr>
          <a:xfrm>
            <a:off x="1912953" y="5232060"/>
            <a:ext cx="792000" cy="612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/>
              <a:t>Calibrate ROI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5565B9E-375F-5133-874B-28A4BE34405E}"/>
              </a:ext>
            </a:extLst>
          </p:cNvPr>
          <p:cNvCxnSpPr/>
          <p:nvPr/>
        </p:nvCxnSpPr>
        <p:spPr>
          <a:xfrm>
            <a:off x="2308953" y="5809555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2591452C-FF9B-0A86-FD36-74DC1DFAFD37}"/>
              </a:ext>
            </a:extLst>
          </p:cNvPr>
          <p:cNvCxnSpPr>
            <a:cxnSpLocks/>
          </p:cNvCxnSpPr>
          <p:nvPr/>
        </p:nvCxnSpPr>
        <p:spPr>
          <a:xfrm flipH="1">
            <a:off x="2308953" y="5878565"/>
            <a:ext cx="959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ussdiagramm: Mehrere Dokumente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4A912871-6B0E-6941-959E-E89CF6B5BF9F}"/>
              </a:ext>
            </a:extLst>
          </p:cNvPr>
          <p:cNvSpPr/>
          <p:nvPr/>
        </p:nvSpPr>
        <p:spPr>
          <a:xfrm>
            <a:off x="4894818" y="5263780"/>
            <a:ext cx="792000" cy="61478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/>
              <a:t>CNN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DE08B4-4C58-6105-C997-37483D289689}"/>
              </a:ext>
            </a:extLst>
          </p:cNvPr>
          <p:cNvCxnSpPr/>
          <p:nvPr/>
        </p:nvCxnSpPr>
        <p:spPr>
          <a:xfrm>
            <a:off x="5290818" y="5832559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9B55445C-7994-2984-31CD-804CB1EA9479}"/>
              </a:ext>
            </a:extLst>
          </p:cNvPr>
          <p:cNvCxnSpPr>
            <a:cxnSpLocks/>
          </p:cNvCxnSpPr>
          <p:nvPr/>
        </p:nvCxnSpPr>
        <p:spPr>
          <a:xfrm flipH="1">
            <a:off x="5290818" y="5917555"/>
            <a:ext cx="7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87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Office PowerPoint</Application>
  <PresentationFormat>Breitbild</PresentationFormat>
  <Paragraphs>94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Symbol</vt:lpstr>
      <vt:lpstr>Office Theme</vt:lpstr>
      <vt:lpstr>Camp2Code</vt:lpstr>
      <vt:lpstr>Projektauftrag</vt:lpstr>
      <vt:lpstr>Planung, Vorbereitung</vt:lpstr>
      <vt:lpstr>Klasse „CamCar“</vt:lpstr>
      <vt:lpstr>Methode „line_detectP“</vt:lpstr>
      <vt:lpstr>PowerPoint-Präsentation</vt:lpstr>
      <vt:lpstr>Analyse der Einflussparameter beim Fahren</vt:lpstr>
      <vt:lpstr>Training eines Neuronalen Netzes (NN)</vt:lpstr>
      <vt:lpstr>Klasse „DeepCar“</vt:lpstr>
      <vt:lpstr>Danke!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Camp2Code</dc:title>
  <dc:creator>Microsoft-Konto</dc:creator>
  <cp:lastModifiedBy>Microsoft-Konto</cp:lastModifiedBy>
  <cp:revision>79</cp:revision>
  <dcterms:created xsi:type="dcterms:W3CDTF">2022-03-31T08:23:08Z</dcterms:created>
  <dcterms:modified xsi:type="dcterms:W3CDTF">2022-06-03T11:01:21Z</dcterms:modified>
</cp:coreProperties>
</file>