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3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3" r:id="rId13"/>
    <p:sldId id="265" r:id="rId14"/>
    <p:sldId id="260" r:id="rId15"/>
    <p:sldId id="266" r:id="rId16"/>
    <p:sldId id="267" r:id="rId17"/>
    <p:sldId id="272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76" r:id="rId29"/>
    <p:sldId id="277" r:id="rId30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5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E551B-816D-F390-6FC3-44C8E921E1EC}" v="2901" dt="2025-01-21T13:10:44.268"/>
    <p1510:client id="{5F6A7B02-7B61-007A-17B0-001B5E2FD626}" v="1080" dt="2025-01-21T12:29:49.390"/>
    <p1510:client id="{BB6B6C13-A28C-F6F3-8919-1CA8D469E26F}" v="6" dt="2025-01-21T08:54:22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1F7E8"/>
          </a:solidFill>
        </a:fill>
      </a:tcStyle>
    </a:wholeTbl>
    <a:band1H>
      <a:tcStyle>
        <a:tcBdr/>
        <a:fill>
          <a:solidFill>
            <a:srgbClr val="E3EF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3EF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CD433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CD433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CD433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CD433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/>
      </a:tcStyle>
    </a:wholeTbl>
  </a:tblStyle>
  <a:tblStyle styleId="{5940675A-B579-460E-94D1-54222C63F5DA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06" autoAdjust="0"/>
  </p:normalViewPr>
  <p:slideViewPr>
    <p:cSldViewPr snapToGrid="0">
      <p:cViewPr varScale="1">
        <p:scale>
          <a:sx n="44" d="100"/>
          <a:sy n="44" d="100"/>
        </p:scale>
        <p:origin x="25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anon#20833906b5d3c347b2dad0969f5f9219839885eda996f80d2d081176fb6283ae::" providerId="AD" clId="Web-{5F6A7B02-7B61-007A-17B0-001B5E2FD626}"/>
    <pc:docChg chg="addSld modSld">
      <pc:chgData name="Utilisateur invité" userId="S::urn:spo:anon#20833906b5d3c347b2dad0969f5f9219839885eda996f80d2d081176fb6283ae::" providerId="AD" clId="Web-{5F6A7B02-7B61-007A-17B0-001B5E2FD626}" dt="2025-01-21T12:29:59.687" v="1094" actId="14100"/>
      <pc:docMkLst>
        <pc:docMk/>
      </pc:docMkLst>
      <pc:sldChg chg="addSp delSp modSp mod setBg setClrOvrMap">
        <pc:chgData name="Utilisateur invité" userId="S::urn:spo:anon#20833906b5d3c347b2dad0969f5f9219839885eda996f80d2d081176fb6283ae::" providerId="AD" clId="Web-{5F6A7B02-7B61-007A-17B0-001B5E2FD626}" dt="2025-01-21T12:29:59.687" v="1094" actId="14100"/>
        <pc:sldMkLst>
          <pc:docMk/>
          <pc:sldMk cId="2148818337" sldId="260"/>
        </pc:sldMkLst>
        <pc:spChg chg="mod">
          <ac:chgData name="Utilisateur invité" userId="S::urn:spo:anon#20833906b5d3c347b2dad0969f5f9219839885eda996f80d2d081176fb6283ae::" providerId="AD" clId="Web-{5F6A7B02-7B61-007A-17B0-001B5E2FD626}" dt="2025-01-21T12:29:13.904" v="1083" actId="1076"/>
          <ac:spMkLst>
            <pc:docMk/>
            <pc:sldMk cId="2148818337" sldId="260"/>
            <ac:spMk id="2" creationId="{AEB977D9-9080-FA13-38B6-F97284F580FB}"/>
          </ac:spMkLst>
        </pc:spChg>
        <pc:spChg chg="del">
          <ac:chgData name="Utilisateur invité" userId="S::urn:spo:anon#20833906b5d3c347b2dad0969f5f9219839885eda996f80d2d081176fb6283ae::" providerId="AD" clId="Web-{5F6A7B02-7B61-007A-17B0-001B5E2FD626}" dt="2025-01-21T09:11:17.724" v="0"/>
          <ac:spMkLst>
            <pc:docMk/>
            <pc:sldMk cId="2148818337" sldId="260"/>
            <ac:spMk id="3" creationId="{FF4F9504-D864-36E4-5F9B-42EC99DEDC7D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09:11:17.724" v="0"/>
          <ac:spMkLst>
            <pc:docMk/>
            <pc:sldMk cId="2148818337" sldId="260"/>
            <ac:spMk id="4" creationId="{79EBEB98-4E38-084D-6694-5BE94F1E21EB}"/>
          </ac:spMkLst>
        </pc:spChg>
        <pc:spChg chg="add del mod">
          <ac:chgData name="Utilisateur invité" userId="S::urn:spo:anon#20833906b5d3c347b2dad0969f5f9219839885eda996f80d2d081176fb6283ae::" providerId="AD" clId="Web-{5F6A7B02-7B61-007A-17B0-001B5E2FD626}" dt="2025-01-21T12:29:49.390" v="1091"/>
          <ac:spMkLst>
            <pc:docMk/>
            <pc:sldMk cId="2148818337" sldId="260"/>
            <ac:spMk id="6" creationId="{88783544-6A9B-D8F9-F518-5697396BA202}"/>
          </ac:spMkLst>
        </pc:spChg>
        <pc:spChg chg="add del mod">
          <ac:chgData name="Utilisateur invité" userId="S::urn:spo:anon#20833906b5d3c347b2dad0969f5f9219839885eda996f80d2d081176fb6283ae::" providerId="AD" clId="Web-{5F6A7B02-7B61-007A-17B0-001B5E2FD626}" dt="2025-01-21T11:02:07.606" v="962"/>
          <ac:spMkLst>
            <pc:docMk/>
            <pc:sldMk cId="2148818337" sldId="260"/>
            <ac:spMk id="9" creationId="{34B8D623-F973-0E6D-F889-80D3249E82C0}"/>
          </ac:spMkLst>
        </pc:spChg>
        <pc:spChg chg="add del mod">
          <ac:chgData name="Utilisateur invité" userId="S::urn:spo:anon#20833906b5d3c347b2dad0969f5f9219839885eda996f80d2d081176fb6283ae::" providerId="AD" clId="Web-{5F6A7B02-7B61-007A-17B0-001B5E2FD626}" dt="2025-01-21T11:03:52.750" v="1011"/>
          <ac:spMkLst>
            <pc:docMk/>
            <pc:sldMk cId="2148818337" sldId="260"/>
            <ac:spMk id="10" creationId="{ECB15DC4-4F33-2D34-C633-D2AA4DB909B6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11:17.724" v="0"/>
          <ac:spMkLst>
            <pc:docMk/>
            <pc:sldMk cId="2148818337" sldId="260"/>
            <ac:spMk id="15" creationId="{4AC0CD9D-7610-4620-93B4-798CCD9AB581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11:17.724" v="0"/>
          <ac:spMkLst>
            <pc:docMk/>
            <pc:sldMk cId="2148818337" sldId="260"/>
            <ac:spMk id="21" creationId="{DE4D62F9-188E-4530-84C2-24BDEE4BEB82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11:17.724" v="0"/>
          <ac:spMkLst>
            <pc:docMk/>
            <pc:sldMk cId="2148818337" sldId="260"/>
            <ac:spMk id="23" creationId="{C6A81905-F480-46A4-BC10-215D24EA1AE6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11:17.724" v="0"/>
          <ac:spMkLst>
            <pc:docMk/>
            <pc:sldMk cId="2148818337" sldId="260"/>
            <ac:spMk id="25" creationId="{36FD4D9D-3784-41E8-8405-A42B72F51331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11:17.724" v="0"/>
          <ac:spMkLst>
            <pc:docMk/>
            <pc:sldMk cId="2148818337" sldId="260"/>
            <ac:spMk id="27" creationId="{09811DF6-66E4-43D5-B564-3151796531ED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11:17.724" v="0"/>
          <ac:spMkLst>
            <pc:docMk/>
            <pc:sldMk cId="2148818337" sldId="260"/>
            <ac:spMk id="29" creationId="{60817A52-B891-4228-A61E-0C0A57632DDA}"/>
          </ac:spMkLst>
        </pc:spChg>
        <pc:graphicFrameChg chg="add mod modGraphic">
          <ac:chgData name="Utilisateur invité" userId="S::urn:spo:anon#20833906b5d3c347b2dad0969f5f9219839885eda996f80d2d081176fb6283ae::" providerId="AD" clId="Web-{5F6A7B02-7B61-007A-17B0-001B5E2FD626}" dt="2025-01-21T12:29:59.687" v="1094" actId="14100"/>
          <ac:graphicFrameMkLst>
            <pc:docMk/>
            <pc:sldMk cId="2148818337" sldId="260"/>
            <ac:graphicFrameMk id="14" creationId="{4F908D6D-7E2A-4D94-C015-0AF5DDEBB494}"/>
          </ac:graphicFrameMkLst>
        </pc:graphicFrameChg>
        <pc:picChg chg="add del mod">
          <ac:chgData name="Utilisateur invité" userId="S::urn:spo:anon#20833906b5d3c347b2dad0969f5f9219839885eda996f80d2d081176fb6283ae::" providerId="AD" clId="Web-{5F6A7B02-7B61-007A-17B0-001B5E2FD626}" dt="2025-01-21T11:01:53.996" v="957"/>
          <ac:picMkLst>
            <pc:docMk/>
            <pc:sldMk cId="2148818337" sldId="260"/>
            <ac:picMk id="7" creationId="{FE4C02B4-C5A0-75D0-BAF5-BB44C74710C9}"/>
          </ac:picMkLst>
        </pc:picChg>
        <pc:picChg chg="add">
          <ac:chgData name="Utilisateur invité" userId="S::urn:spo:anon#20833906b5d3c347b2dad0969f5f9219839885eda996f80d2d081176fb6283ae::" providerId="AD" clId="Web-{5F6A7B02-7B61-007A-17B0-001B5E2FD626}" dt="2025-01-21T09:11:17.724" v="0"/>
          <ac:picMkLst>
            <pc:docMk/>
            <pc:sldMk cId="2148818337" sldId="260"/>
            <ac:picMk id="13" creationId="{7C268552-D473-46ED-B1B8-422042C4DEF1}"/>
          </ac:picMkLst>
        </pc:picChg>
      </pc:sldChg>
      <pc:sldChg chg="addSp delSp modSp new mod setBg setClrOvrMap">
        <pc:chgData name="Utilisateur invité" userId="S::urn:spo:anon#20833906b5d3c347b2dad0969f5f9219839885eda996f80d2d081176fb6283ae::" providerId="AD" clId="Web-{5F6A7B02-7B61-007A-17B0-001B5E2FD626}" dt="2025-01-21T09:32:48.161" v="139"/>
        <pc:sldMkLst>
          <pc:docMk/>
          <pc:sldMk cId="3209853920" sldId="266"/>
        </pc:sldMkLst>
        <pc:spChg chg="mod">
          <ac:chgData name="Utilisateur invité" userId="S::urn:spo:anon#20833906b5d3c347b2dad0969f5f9219839885eda996f80d2d081176fb6283ae::" providerId="AD" clId="Web-{5F6A7B02-7B61-007A-17B0-001B5E2FD626}" dt="2025-01-21T09:32:48.161" v="139"/>
          <ac:spMkLst>
            <pc:docMk/>
            <pc:sldMk cId="3209853920" sldId="266"/>
            <ac:spMk id="2" creationId="{F4949FE9-996B-3AF0-3FAE-21412DF7DAEC}"/>
          </ac:spMkLst>
        </pc:spChg>
        <pc:spChg chg="add del mod">
          <ac:chgData name="Utilisateur invité" userId="S::urn:spo:anon#20833906b5d3c347b2dad0969f5f9219839885eda996f80d2d081176fb6283ae::" providerId="AD" clId="Web-{5F6A7B02-7B61-007A-17B0-001B5E2FD626}" dt="2025-01-21T09:32:48.161" v="139"/>
          <ac:spMkLst>
            <pc:docMk/>
            <pc:sldMk cId="3209853920" sldId="266"/>
            <ac:spMk id="3" creationId="{FD9DE048-A8F3-E76B-A29A-A8A3D67C45EC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09:32:48.161" v="139"/>
          <ac:spMkLst>
            <pc:docMk/>
            <pc:sldMk cId="3209853920" sldId="266"/>
            <ac:spMk id="4" creationId="{0431FC81-7E4C-7389-AD07-DDEAF368972B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18.067" v="134"/>
          <ac:spMkLst>
            <pc:docMk/>
            <pc:sldMk cId="3209853920" sldId="266"/>
            <ac:spMk id="10" creationId="{F747F1B4-B831-4277-8AB0-32767F7EB7BF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18.067" v="134"/>
          <ac:spMkLst>
            <pc:docMk/>
            <pc:sldMk cId="3209853920" sldId="266"/>
            <ac:spMk id="12" creationId="{D80CFA21-AB7C-4BEB-9BFF-05764FBBF3C6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18.067" v="134"/>
          <ac:spMkLst>
            <pc:docMk/>
            <pc:sldMk cId="3209853920" sldId="266"/>
            <ac:spMk id="14" creationId="{12F7E335-851A-4CAE-B09F-E657819D4600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18.067" v="134"/>
          <ac:spMkLst>
            <pc:docMk/>
            <pc:sldMk cId="3209853920" sldId="266"/>
            <ac:spMk id="16" creationId="{10B541F0-7F6E-402E-84D8-CF96EACA5FBC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41.208" v="136"/>
          <ac:spMkLst>
            <pc:docMk/>
            <pc:sldMk cId="3209853920" sldId="266"/>
            <ac:spMk id="18" creationId="{ABE6F9A3-300E-47F5-B41C-C8C5E758DE7C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41.208" v="136"/>
          <ac:spMkLst>
            <pc:docMk/>
            <pc:sldMk cId="3209853920" sldId="266"/>
            <ac:spMk id="19" creationId="{61B4701B-39FE-43B8-86AA-D6B8789C2207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41.208" v="136"/>
          <ac:spMkLst>
            <pc:docMk/>
            <pc:sldMk cId="3209853920" sldId="266"/>
            <ac:spMk id="20" creationId="{E9A7EF13-49FA-4355-971A-34B065F35022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41.208" v="136"/>
          <ac:spMkLst>
            <pc:docMk/>
            <pc:sldMk cId="3209853920" sldId="266"/>
            <ac:spMk id="21" creationId="{92CF3C3E-0F7B-4F0C-8EBD-BDD38E9C66F5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48.115" v="138"/>
          <ac:spMkLst>
            <pc:docMk/>
            <pc:sldMk cId="3209853920" sldId="266"/>
            <ac:spMk id="24" creationId="{47AEA421-5F29-4BA7-9360-2501B5987921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48.115" v="138"/>
          <ac:spMkLst>
            <pc:docMk/>
            <pc:sldMk cId="3209853920" sldId="266"/>
            <ac:spMk id="25" creationId="{9348F0CB-4904-4DEF-BDD4-ADEC2DCCCBD7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48.115" v="138"/>
          <ac:spMkLst>
            <pc:docMk/>
            <pc:sldMk cId="3209853920" sldId="266"/>
            <ac:spMk id="26" creationId="{1583E1B8-79B3-49BB-8704-58E4AB1AF213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09:32:48.115" v="138"/>
          <ac:spMkLst>
            <pc:docMk/>
            <pc:sldMk cId="3209853920" sldId="266"/>
            <ac:spMk id="27" creationId="{7BB34D5F-2B87-438E-8236-69C6068D47A4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32:48.161" v="139"/>
          <ac:spMkLst>
            <pc:docMk/>
            <pc:sldMk cId="3209853920" sldId="266"/>
            <ac:spMk id="30" creationId="{ABE6F9A3-300E-47F5-B41C-C8C5E758DE7C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32:48.161" v="139"/>
          <ac:spMkLst>
            <pc:docMk/>
            <pc:sldMk cId="3209853920" sldId="266"/>
            <ac:spMk id="31" creationId="{61B4701B-39FE-43B8-86AA-D6B8789C2207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32:48.161" v="139"/>
          <ac:spMkLst>
            <pc:docMk/>
            <pc:sldMk cId="3209853920" sldId="266"/>
            <ac:spMk id="32" creationId="{E9A7EF13-49FA-4355-971A-34B065F35022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32:48.161" v="139"/>
          <ac:spMkLst>
            <pc:docMk/>
            <pc:sldMk cId="3209853920" sldId="266"/>
            <ac:spMk id="33" creationId="{92CF3C3E-0F7B-4F0C-8EBD-BDD38E9C66F5}"/>
          </ac:spMkLst>
        </pc:spChg>
        <pc:graphicFrameChg chg="add del">
          <ac:chgData name="Utilisateur invité" userId="S::urn:spo:anon#20833906b5d3c347b2dad0969f5f9219839885eda996f80d2d081176fb6283ae::" providerId="AD" clId="Web-{5F6A7B02-7B61-007A-17B0-001B5E2FD626}" dt="2025-01-21T09:32:18.067" v="134"/>
          <ac:graphicFrameMkLst>
            <pc:docMk/>
            <pc:sldMk cId="3209853920" sldId="266"/>
            <ac:graphicFrameMk id="6" creationId="{2EFCD279-A66F-6532-0346-C891C7FF8657}"/>
          </ac:graphicFrameMkLst>
        </pc:graphicFrameChg>
        <pc:graphicFrameChg chg="add del">
          <ac:chgData name="Utilisateur invité" userId="S::urn:spo:anon#20833906b5d3c347b2dad0969f5f9219839885eda996f80d2d081176fb6283ae::" providerId="AD" clId="Web-{5F6A7B02-7B61-007A-17B0-001B5E2FD626}" dt="2025-01-21T09:32:41.208" v="136"/>
          <ac:graphicFrameMkLst>
            <pc:docMk/>
            <pc:sldMk cId="3209853920" sldId="266"/>
            <ac:graphicFrameMk id="22" creationId="{4BD5F01B-2309-AFC8-501E-66615AFB690D}"/>
          </ac:graphicFrameMkLst>
        </pc:graphicFrameChg>
        <pc:graphicFrameChg chg="add del">
          <ac:chgData name="Utilisateur invité" userId="S::urn:spo:anon#20833906b5d3c347b2dad0969f5f9219839885eda996f80d2d081176fb6283ae::" providerId="AD" clId="Web-{5F6A7B02-7B61-007A-17B0-001B5E2FD626}" dt="2025-01-21T09:32:48.115" v="138"/>
          <ac:graphicFrameMkLst>
            <pc:docMk/>
            <pc:sldMk cId="3209853920" sldId="266"/>
            <ac:graphicFrameMk id="28" creationId="{D148A395-4BE2-EE1D-3C97-36F30D6190FD}"/>
          </ac:graphicFrameMkLst>
        </pc:graphicFrameChg>
        <pc:graphicFrameChg chg="add">
          <ac:chgData name="Utilisateur invité" userId="S::urn:spo:anon#20833906b5d3c347b2dad0969f5f9219839885eda996f80d2d081176fb6283ae::" providerId="AD" clId="Web-{5F6A7B02-7B61-007A-17B0-001B5E2FD626}" dt="2025-01-21T09:32:48.161" v="139"/>
          <ac:graphicFrameMkLst>
            <pc:docMk/>
            <pc:sldMk cId="3209853920" sldId="266"/>
            <ac:graphicFrameMk id="34" creationId="{4BD5F01B-2309-AFC8-501E-66615AFB690D}"/>
          </ac:graphicFrameMkLst>
        </pc:graphicFrameChg>
      </pc:sldChg>
      <pc:sldChg chg="addSp delSp modSp new mod setBg setClrOvrMap">
        <pc:chgData name="Utilisateur invité" userId="S::urn:spo:anon#20833906b5d3c347b2dad0969f5f9219839885eda996f80d2d081176fb6283ae::" providerId="AD" clId="Web-{5F6A7B02-7B61-007A-17B0-001B5E2FD626}" dt="2025-01-21T09:56:34.901" v="201" actId="1076"/>
        <pc:sldMkLst>
          <pc:docMk/>
          <pc:sldMk cId="1444622754" sldId="267"/>
        </pc:sldMkLst>
        <pc:spChg chg="mod">
          <ac:chgData name="Utilisateur invité" userId="S::urn:spo:anon#20833906b5d3c347b2dad0969f5f9219839885eda996f80d2d081176fb6283ae::" providerId="AD" clId="Web-{5F6A7B02-7B61-007A-17B0-001B5E2FD626}" dt="2025-01-21T09:40:13.849" v="147" actId="14100"/>
          <ac:spMkLst>
            <pc:docMk/>
            <pc:sldMk cId="1444622754" sldId="267"/>
            <ac:spMk id="2" creationId="{FB391792-AE78-E878-C58F-E8E1E45AD976}"/>
          </ac:spMkLst>
        </pc:spChg>
        <pc:spChg chg="del">
          <ac:chgData name="Utilisateur invité" userId="S::urn:spo:anon#20833906b5d3c347b2dad0969f5f9219839885eda996f80d2d081176fb6283ae::" providerId="AD" clId="Web-{5F6A7B02-7B61-007A-17B0-001B5E2FD626}" dt="2025-01-21T09:39:42.911" v="145"/>
          <ac:spMkLst>
            <pc:docMk/>
            <pc:sldMk cId="1444622754" sldId="267"/>
            <ac:spMk id="3" creationId="{2B81730D-FDE7-0CEC-0A72-24F58797C156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09:39:54.786" v="146"/>
          <ac:spMkLst>
            <pc:docMk/>
            <pc:sldMk cId="1444622754" sldId="267"/>
            <ac:spMk id="4" creationId="{05862457-8AAD-4EC1-71D9-E008B5CECD42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09:55:29.367" v="196" actId="20577"/>
          <ac:spMkLst>
            <pc:docMk/>
            <pc:sldMk cId="1444622754" sldId="267"/>
            <ac:spMk id="9" creationId="{371B4C00-6090-CA81-102C-DAD45677383C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39:54.786" v="146"/>
          <ac:spMkLst>
            <pc:docMk/>
            <pc:sldMk cId="1444622754" sldId="267"/>
            <ac:spMk id="12" creationId="{B4AAD3FD-83A5-4B89-9F8F-01B8870865BE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39:54.786" v="146"/>
          <ac:spMkLst>
            <pc:docMk/>
            <pc:sldMk cId="1444622754" sldId="267"/>
            <ac:spMk id="14" creationId="{61752F1D-FC0F-4103-9584-630E643CCDA6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39:54.786" v="146"/>
          <ac:spMkLst>
            <pc:docMk/>
            <pc:sldMk cId="1444622754" sldId="267"/>
            <ac:spMk id="16" creationId="{70151CB7-E7DE-4917-B831-01DF9CE01306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09:39:54.786" v="146"/>
          <ac:spMkLst>
            <pc:docMk/>
            <pc:sldMk cId="1444622754" sldId="267"/>
            <ac:spMk id="18" creationId="{A92A1116-1C84-41DF-B803-1F7B0883EC82}"/>
          </ac:spMkLst>
        </pc:spChg>
        <pc:picChg chg="add mod ord">
          <ac:chgData name="Utilisateur invité" userId="S::urn:spo:anon#20833906b5d3c347b2dad0969f5f9219839885eda996f80d2d081176fb6283ae::" providerId="AD" clId="Web-{5F6A7B02-7B61-007A-17B0-001B5E2FD626}" dt="2025-01-21T09:56:34.901" v="201" actId="1076"/>
          <ac:picMkLst>
            <pc:docMk/>
            <pc:sldMk cId="1444622754" sldId="267"/>
            <ac:picMk id="5" creationId="{57251070-13B8-DA86-815F-D6AB57634280}"/>
          </ac:picMkLst>
        </pc:picChg>
      </pc:sldChg>
      <pc:sldChg chg="addSp delSp modSp new">
        <pc:chgData name="Utilisateur invité" userId="S::urn:spo:anon#20833906b5d3c347b2dad0969f5f9219839885eda996f80d2d081176fb6283ae::" providerId="AD" clId="Web-{5F6A7B02-7B61-007A-17B0-001B5E2FD626}" dt="2025-01-21T10:14:48.847" v="371"/>
        <pc:sldMkLst>
          <pc:docMk/>
          <pc:sldMk cId="3487619690" sldId="272"/>
        </pc:sldMkLst>
        <pc:spChg chg="mod">
          <ac:chgData name="Utilisateur invité" userId="S::urn:spo:anon#20833906b5d3c347b2dad0969f5f9219839885eda996f80d2d081176fb6283ae::" providerId="AD" clId="Web-{5F6A7B02-7B61-007A-17B0-001B5E2FD626}" dt="2025-01-21T09:59:05.875" v="217" actId="20577"/>
          <ac:spMkLst>
            <pc:docMk/>
            <pc:sldMk cId="3487619690" sldId="272"/>
            <ac:spMk id="2" creationId="{14F885B5-1D41-505F-74D6-FD76CD61D494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10:14:44.971" v="370" actId="1076"/>
          <ac:spMkLst>
            <pc:docMk/>
            <pc:sldMk cId="3487619690" sldId="272"/>
            <ac:spMk id="3" creationId="{6E838F2E-7162-8640-E6B8-9BAFDC1B2789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10:14:41.987" v="369" actId="1076"/>
          <ac:spMkLst>
            <pc:docMk/>
            <pc:sldMk cId="3487619690" sldId="272"/>
            <ac:spMk id="6" creationId="{B3A9EC53-59E5-6254-8F68-CA581EAD8137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10:14:39.237" v="368" actId="1076"/>
          <ac:spMkLst>
            <pc:docMk/>
            <pc:sldMk cId="3487619690" sldId="272"/>
            <ac:spMk id="7" creationId="{FF71680C-6E83-BC62-7AD8-F8BC911C90FC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10:14:35.299" v="367" actId="14100"/>
          <ac:spMkLst>
            <pc:docMk/>
            <pc:sldMk cId="3487619690" sldId="272"/>
            <ac:spMk id="9" creationId="{395A06E9-0C30-E909-8B87-28D585ABEDA0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10:14:31.424" v="365" actId="14100"/>
          <ac:spMkLst>
            <pc:docMk/>
            <pc:sldMk cId="3487619690" sldId="272"/>
            <ac:spMk id="10" creationId="{58308FA8-9D7C-5988-B612-55C486E4A3D1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10:14:26.205" v="363" actId="14100"/>
          <ac:spMkLst>
            <pc:docMk/>
            <pc:sldMk cId="3487619690" sldId="272"/>
            <ac:spMk id="11" creationId="{5FC69006-5510-661A-29ED-5BC8604ECB39}"/>
          </ac:spMkLst>
        </pc:spChg>
        <pc:picChg chg="add del mod">
          <ac:chgData name="Utilisateur invité" userId="S::urn:spo:anon#20833906b5d3c347b2dad0969f5f9219839885eda996f80d2d081176fb6283ae::" providerId="AD" clId="Web-{5F6A7B02-7B61-007A-17B0-001B5E2FD626}" dt="2025-01-21T10:14:48.847" v="371"/>
          <ac:picMkLst>
            <pc:docMk/>
            <pc:sldMk cId="3487619690" sldId="272"/>
            <ac:picMk id="12" creationId="{FBF07830-28CD-CDB0-4543-4C188C5A5DFC}"/>
          </ac:picMkLst>
        </pc:picChg>
      </pc:sldChg>
      <pc:sldChg chg="addSp delSp modSp new mod setBg setClrOvrMap">
        <pc:chgData name="Utilisateur invité" userId="S::urn:spo:anon#20833906b5d3c347b2dad0969f5f9219839885eda996f80d2d081176fb6283ae::" providerId="AD" clId="Web-{5F6A7B02-7B61-007A-17B0-001B5E2FD626}" dt="2025-01-21T10:24:29.711" v="542" actId="14100"/>
        <pc:sldMkLst>
          <pc:docMk/>
          <pc:sldMk cId="3768889516" sldId="274"/>
        </pc:sldMkLst>
        <pc:spChg chg="mod">
          <ac:chgData name="Utilisateur invité" userId="S::urn:spo:anon#20833906b5d3c347b2dad0969f5f9219839885eda996f80d2d081176fb6283ae::" providerId="AD" clId="Web-{5F6A7B02-7B61-007A-17B0-001B5E2FD626}" dt="2025-01-21T10:24:29.711" v="542" actId="14100"/>
          <ac:spMkLst>
            <pc:docMk/>
            <pc:sldMk cId="3768889516" sldId="274"/>
            <ac:spMk id="2" creationId="{B3919A65-4E3A-EC3E-06D2-9BD45D11A0EF}"/>
          </ac:spMkLst>
        </pc:spChg>
        <pc:spChg chg="del">
          <ac:chgData name="Utilisateur invité" userId="S::urn:spo:anon#20833906b5d3c347b2dad0969f5f9219839885eda996f80d2d081176fb6283ae::" providerId="AD" clId="Web-{5F6A7B02-7B61-007A-17B0-001B5E2FD626}" dt="2025-01-21T10:15:42.880" v="381"/>
          <ac:spMkLst>
            <pc:docMk/>
            <pc:sldMk cId="3768889516" sldId="274"/>
            <ac:spMk id="3" creationId="{E5710E25-F28C-DF84-7270-366FA8A2EF64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10:15:52.724" v="382"/>
          <ac:spMkLst>
            <pc:docMk/>
            <pc:sldMk cId="3768889516" sldId="274"/>
            <ac:spMk id="4" creationId="{1F13BAC8-F4ED-ED31-580D-B423763D038D}"/>
          </ac:spMkLst>
        </pc:spChg>
        <pc:spChg chg="add del mod">
          <ac:chgData name="Utilisateur invité" userId="S::urn:spo:anon#20833906b5d3c347b2dad0969f5f9219839885eda996f80d2d081176fb6283ae::" providerId="AD" clId="Web-{5F6A7B02-7B61-007A-17B0-001B5E2FD626}" dt="2025-01-21T10:21:24.002" v="459"/>
          <ac:spMkLst>
            <pc:docMk/>
            <pc:sldMk cId="3768889516" sldId="274"/>
            <ac:spMk id="7" creationId="{B5601EA5-B188-03BA-9838-22BE532E90A1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0:16:02.068" v="383"/>
          <ac:spMkLst>
            <pc:docMk/>
            <pc:sldMk cId="3768889516" sldId="274"/>
            <ac:spMk id="9" creationId="{FC198B4C-BB6F-3EF9-E583-59D224364351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10:24:21.805" v="539" actId="20577"/>
          <ac:spMkLst>
            <pc:docMk/>
            <pc:sldMk cId="3768889516" sldId="274"/>
            <ac:spMk id="10" creationId="{4CAAB3DF-48B5-8877-4293-2900DB493C18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15:52.724" v="382"/>
          <ac:spMkLst>
            <pc:docMk/>
            <pc:sldMk cId="3768889516" sldId="274"/>
            <ac:spMk id="12" creationId="{C0B13FF8-2B3C-4BC1-B3E4-254B3F8C3EF4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15:52.724" v="382"/>
          <ac:spMkLst>
            <pc:docMk/>
            <pc:sldMk cId="3768889516" sldId="274"/>
            <ac:spMk id="14" creationId="{B9C1207E-FFD8-4821-AFE6-71C724360939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15:52.724" v="382"/>
          <ac:spMkLst>
            <pc:docMk/>
            <pc:sldMk cId="3768889516" sldId="274"/>
            <ac:spMk id="16" creationId="{2B199503-2632-490F-8EB2-759D88708F96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15:52.724" v="382"/>
          <ac:spMkLst>
            <pc:docMk/>
            <pc:sldMk cId="3768889516" sldId="274"/>
            <ac:spMk id="18" creationId="{F11C7CB4-0228-486A-931A-262ABB670EB0}"/>
          </ac:spMkLst>
        </pc:spChg>
        <pc:picChg chg="add mod ord">
          <ac:chgData name="Utilisateur invité" userId="S::urn:spo:anon#20833906b5d3c347b2dad0969f5f9219839885eda996f80d2d081176fb6283ae::" providerId="AD" clId="Web-{5F6A7B02-7B61-007A-17B0-001B5E2FD626}" dt="2025-01-21T10:18:00.228" v="396" actId="1076"/>
          <ac:picMkLst>
            <pc:docMk/>
            <pc:sldMk cId="3768889516" sldId="274"/>
            <ac:picMk id="5" creationId="{55266327-7959-EFE3-9000-07936176E59E}"/>
          </ac:picMkLst>
        </pc:picChg>
      </pc:sldChg>
      <pc:sldChg chg="addSp delSp modSp new mod setBg setClrOvrMap">
        <pc:chgData name="Utilisateur invité" userId="S::urn:spo:anon#20833906b5d3c347b2dad0969f5f9219839885eda996f80d2d081176fb6283ae::" providerId="AD" clId="Web-{5F6A7B02-7B61-007A-17B0-001B5E2FD626}" dt="2025-01-21T10:35:44.751" v="624" actId="14100"/>
        <pc:sldMkLst>
          <pc:docMk/>
          <pc:sldMk cId="3305448007" sldId="278"/>
        </pc:sldMkLst>
        <pc:spChg chg="mod">
          <ac:chgData name="Utilisateur invité" userId="S::urn:spo:anon#20833906b5d3c347b2dad0969f5f9219839885eda996f80d2d081176fb6283ae::" providerId="AD" clId="Web-{5F6A7B02-7B61-007A-17B0-001B5E2FD626}" dt="2025-01-21T10:33:47.778" v="563"/>
          <ac:spMkLst>
            <pc:docMk/>
            <pc:sldMk cId="3305448007" sldId="278"/>
            <ac:spMk id="2" creationId="{14C26C6B-8FB4-4E5C-8A2E-07B6FFCC4EDA}"/>
          </ac:spMkLst>
        </pc:spChg>
        <pc:spChg chg="del">
          <ac:chgData name="Utilisateur invité" userId="S::urn:spo:anon#20833906b5d3c347b2dad0969f5f9219839885eda996f80d2d081176fb6283ae::" providerId="AD" clId="Web-{5F6A7B02-7B61-007A-17B0-001B5E2FD626}" dt="2025-01-21T10:33:36.028" v="562"/>
          <ac:spMkLst>
            <pc:docMk/>
            <pc:sldMk cId="3305448007" sldId="278"/>
            <ac:spMk id="3" creationId="{F8D2C5ED-266B-159B-71EE-246A47D5CA04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10:33:47.778" v="563"/>
          <ac:spMkLst>
            <pc:docMk/>
            <pc:sldMk cId="3305448007" sldId="278"/>
            <ac:spMk id="4" creationId="{568F8A6E-4D73-B472-DB1F-2B2A0CADB2A9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10:35:44.751" v="624" actId="14100"/>
          <ac:spMkLst>
            <pc:docMk/>
            <pc:sldMk cId="3305448007" sldId="278"/>
            <ac:spMk id="9" creationId="{EF861DDF-8DF7-175D-BF3B-5435F12A3B3A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33:47.778" v="563"/>
          <ac:spMkLst>
            <pc:docMk/>
            <pc:sldMk cId="3305448007" sldId="278"/>
            <ac:spMk id="12" creationId="{49076D5E-68ED-4CD1-A04F-E7934EBFAAD9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33:47.778" v="563"/>
          <ac:spMkLst>
            <pc:docMk/>
            <pc:sldMk cId="3305448007" sldId="278"/>
            <ac:spMk id="14" creationId="{21BE0A6B-EBF8-4301-B1AE-F6A1C4003E2A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33:47.778" v="563"/>
          <ac:spMkLst>
            <pc:docMk/>
            <pc:sldMk cId="3305448007" sldId="278"/>
            <ac:spMk id="16" creationId="{03C06118-B3FE-4B51-80A1-B82C2E9FF970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33:47.778" v="563"/>
          <ac:spMkLst>
            <pc:docMk/>
            <pc:sldMk cId="3305448007" sldId="278"/>
            <ac:spMk id="18" creationId="{172BE3F8-96D6-4535-9AE4-694DC4F5B13F}"/>
          </ac:spMkLst>
        </pc:spChg>
        <pc:picChg chg="add mod ord">
          <ac:chgData name="Utilisateur invité" userId="S::urn:spo:anon#20833906b5d3c347b2dad0969f5f9219839885eda996f80d2d081176fb6283ae::" providerId="AD" clId="Web-{5F6A7B02-7B61-007A-17B0-001B5E2FD626}" dt="2025-01-21T10:33:47.778" v="563"/>
          <ac:picMkLst>
            <pc:docMk/>
            <pc:sldMk cId="3305448007" sldId="278"/>
            <ac:picMk id="5" creationId="{1B20B021-005A-F67C-A1C5-CD92D47A30A9}"/>
          </ac:picMkLst>
        </pc:picChg>
      </pc:sldChg>
      <pc:sldChg chg="addSp delSp modSp new mod setBg setClrOvrMap">
        <pc:chgData name="Utilisateur invité" userId="S::urn:spo:anon#20833906b5d3c347b2dad0969f5f9219839885eda996f80d2d081176fb6283ae::" providerId="AD" clId="Web-{5F6A7B02-7B61-007A-17B0-001B5E2FD626}" dt="2025-01-21T10:39:03.040" v="741" actId="1076"/>
        <pc:sldMkLst>
          <pc:docMk/>
          <pc:sldMk cId="3984230041" sldId="279"/>
        </pc:sldMkLst>
        <pc:spChg chg="mod">
          <ac:chgData name="Utilisateur invité" userId="S::urn:spo:anon#20833906b5d3c347b2dad0969f5f9219839885eda996f80d2d081176fb6283ae::" providerId="AD" clId="Web-{5F6A7B02-7B61-007A-17B0-001B5E2FD626}" dt="2025-01-21T10:39:02.149" v="739" actId="14100"/>
          <ac:spMkLst>
            <pc:docMk/>
            <pc:sldMk cId="3984230041" sldId="279"/>
            <ac:spMk id="2" creationId="{1F328B5F-A9FC-5E74-C793-B47588F1FFE0}"/>
          </ac:spMkLst>
        </pc:spChg>
        <pc:spChg chg="del">
          <ac:chgData name="Utilisateur invité" userId="S::urn:spo:anon#20833906b5d3c347b2dad0969f5f9219839885eda996f80d2d081176fb6283ae::" providerId="AD" clId="Web-{5F6A7B02-7B61-007A-17B0-001B5E2FD626}" dt="2025-01-21T10:36:59.489" v="639"/>
          <ac:spMkLst>
            <pc:docMk/>
            <pc:sldMk cId="3984230041" sldId="279"/>
            <ac:spMk id="3" creationId="{91763568-7F2E-7244-9767-5CB7AEA253AA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10:37:05.333" v="640"/>
          <ac:spMkLst>
            <pc:docMk/>
            <pc:sldMk cId="3984230041" sldId="279"/>
            <ac:spMk id="4" creationId="{0303926D-ECF7-C2DD-451C-E34D3E859626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10:39:03.040" v="741" actId="1076"/>
          <ac:spMkLst>
            <pc:docMk/>
            <pc:sldMk cId="3984230041" sldId="279"/>
            <ac:spMk id="9" creationId="{237147C4-DB49-1969-D58E-B5012EA26A7D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37:05.333" v="640"/>
          <ac:spMkLst>
            <pc:docMk/>
            <pc:sldMk cId="3984230041" sldId="279"/>
            <ac:spMk id="12" creationId="{49076D5E-68ED-4CD1-A04F-E7934EBFAAD9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37:05.333" v="640"/>
          <ac:spMkLst>
            <pc:docMk/>
            <pc:sldMk cId="3984230041" sldId="279"/>
            <ac:spMk id="14" creationId="{21BE0A6B-EBF8-4301-B1AE-F6A1C4003E2A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37:05.333" v="640"/>
          <ac:spMkLst>
            <pc:docMk/>
            <pc:sldMk cId="3984230041" sldId="279"/>
            <ac:spMk id="16" creationId="{03C06118-B3FE-4B51-80A1-B82C2E9FF970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37:05.333" v="640"/>
          <ac:spMkLst>
            <pc:docMk/>
            <pc:sldMk cId="3984230041" sldId="279"/>
            <ac:spMk id="18" creationId="{172BE3F8-96D6-4535-9AE4-694DC4F5B13F}"/>
          </ac:spMkLst>
        </pc:spChg>
        <pc:picChg chg="add mod ord">
          <ac:chgData name="Utilisateur invité" userId="S::urn:spo:anon#20833906b5d3c347b2dad0969f5f9219839885eda996f80d2d081176fb6283ae::" providerId="AD" clId="Web-{5F6A7B02-7B61-007A-17B0-001B5E2FD626}" dt="2025-01-21T10:37:05.333" v="640"/>
          <ac:picMkLst>
            <pc:docMk/>
            <pc:sldMk cId="3984230041" sldId="279"/>
            <ac:picMk id="5" creationId="{000433F7-05F1-A468-5B9F-21F300B78770}"/>
          </ac:picMkLst>
        </pc:picChg>
      </pc:sldChg>
      <pc:sldChg chg="addSp delSp modSp new mod setBg setClrOvrMap">
        <pc:chgData name="Utilisateur invité" userId="S::urn:spo:anon#20833906b5d3c347b2dad0969f5f9219839885eda996f80d2d081176fb6283ae::" providerId="AD" clId="Web-{5F6A7B02-7B61-007A-17B0-001B5E2FD626}" dt="2025-01-21T10:53:31.353" v="827" actId="20577"/>
        <pc:sldMkLst>
          <pc:docMk/>
          <pc:sldMk cId="2123633906" sldId="280"/>
        </pc:sldMkLst>
        <pc:spChg chg="mod">
          <ac:chgData name="Utilisateur invité" userId="S::urn:spo:anon#20833906b5d3c347b2dad0969f5f9219839885eda996f80d2d081176fb6283ae::" providerId="AD" clId="Web-{5F6A7B02-7B61-007A-17B0-001B5E2FD626}" dt="2025-01-21T10:53:31.353" v="827" actId="20577"/>
          <ac:spMkLst>
            <pc:docMk/>
            <pc:sldMk cId="2123633906" sldId="280"/>
            <ac:spMk id="2" creationId="{513100E3-88CC-B46F-F760-B43B6EAA1B5E}"/>
          </ac:spMkLst>
        </pc:spChg>
        <pc:spChg chg="del">
          <ac:chgData name="Utilisateur invité" userId="S::urn:spo:anon#20833906b5d3c347b2dad0969f5f9219839885eda996f80d2d081176fb6283ae::" providerId="AD" clId="Web-{5F6A7B02-7B61-007A-17B0-001B5E2FD626}" dt="2025-01-21T10:47:08.604" v="747"/>
          <ac:spMkLst>
            <pc:docMk/>
            <pc:sldMk cId="2123633906" sldId="280"/>
            <ac:spMk id="3" creationId="{93C22BBE-59F2-DD08-6863-C31723E50384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10:47:11.698" v="748"/>
          <ac:spMkLst>
            <pc:docMk/>
            <pc:sldMk cId="2123633906" sldId="280"/>
            <ac:spMk id="4" creationId="{AB788DD1-4BB9-C444-D2DD-ECCEFEAF26E7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10:48:08.388" v="810" actId="1076"/>
          <ac:spMkLst>
            <pc:docMk/>
            <pc:sldMk cId="2123633906" sldId="280"/>
            <ac:spMk id="9" creationId="{E2460691-6AF7-ACE0-F956-19E25C6E6784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47:11.698" v="748"/>
          <ac:spMkLst>
            <pc:docMk/>
            <pc:sldMk cId="2123633906" sldId="280"/>
            <ac:spMk id="12" creationId="{B4AAD3FD-83A5-4B89-9F8F-01B8870865BE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47:11.698" v="748"/>
          <ac:spMkLst>
            <pc:docMk/>
            <pc:sldMk cId="2123633906" sldId="280"/>
            <ac:spMk id="14" creationId="{61752F1D-FC0F-4103-9584-630E643CCDA6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47:11.698" v="748"/>
          <ac:spMkLst>
            <pc:docMk/>
            <pc:sldMk cId="2123633906" sldId="280"/>
            <ac:spMk id="16" creationId="{70151CB7-E7DE-4917-B831-01DF9CE01306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47:11.698" v="748"/>
          <ac:spMkLst>
            <pc:docMk/>
            <pc:sldMk cId="2123633906" sldId="280"/>
            <ac:spMk id="18" creationId="{A92A1116-1C84-41DF-B803-1F7B0883EC82}"/>
          </ac:spMkLst>
        </pc:spChg>
        <pc:picChg chg="add mod ord">
          <ac:chgData name="Utilisateur invité" userId="S::urn:spo:anon#20833906b5d3c347b2dad0969f5f9219839885eda996f80d2d081176fb6283ae::" providerId="AD" clId="Web-{5F6A7B02-7B61-007A-17B0-001B5E2FD626}" dt="2025-01-21T10:47:21.870" v="750" actId="1076"/>
          <ac:picMkLst>
            <pc:docMk/>
            <pc:sldMk cId="2123633906" sldId="280"/>
            <ac:picMk id="5" creationId="{3F63C02A-78F9-01DA-F3E8-19EB094734CF}"/>
          </ac:picMkLst>
        </pc:picChg>
      </pc:sldChg>
      <pc:sldChg chg="addSp delSp modSp new mod setBg setClrOvrMap">
        <pc:chgData name="Utilisateur invité" userId="S::urn:spo:anon#20833906b5d3c347b2dad0969f5f9219839885eda996f80d2d081176fb6283ae::" providerId="AD" clId="Web-{5F6A7B02-7B61-007A-17B0-001B5E2FD626}" dt="2025-01-21T10:52:37.976" v="823" actId="1076"/>
        <pc:sldMkLst>
          <pc:docMk/>
          <pc:sldMk cId="1690472415" sldId="281"/>
        </pc:sldMkLst>
        <pc:spChg chg="mod">
          <ac:chgData name="Utilisateur invité" userId="S::urn:spo:anon#20833906b5d3c347b2dad0969f5f9219839885eda996f80d2d081176fb6283ae::" providerId="AD" clId="Web-{5F6A7B02-7B61-007A-17B0-001B5E2FD626}" dt="2025-01-21T10:50:54.503" v="819"/>
          <ac:spMkLst>
            <pc:docMk/>
            <pc:sldMk cId="1690472415" sldId="281"/>
            <ac:spMk id="2" creationId="{5A7CDDB1-60FA-24EE-34FB-BF1DBBA1A531}"/>
          </ac:spMkLst>
        </pc:spChg>
        <pc:spChg chg="del">
          <ac:chgData name="Utilisateur invité" userId="S::urn:spo:anon#20833906b5d3c347b2dad0969f5f9219839885eda996f80d2d081176fb6283ae::" providerId="AD" clId="Web-{5F6A7B02-7B61-007A-17B0-001B5E2FD626}" dt="2025-01-21T10:50:21.330" v="816"/>
          <ac:spMkLst>
            <pc:docMk/>
            <pc:sldMk cId="1690472415" sldId="281"/>
            <ac:spMk id="3" creationId="{590A2692-A684-FB67-ADE5-C86B8D4DBEC7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10:50:35.034" v="817"/>
          <ac:spMkLst>
            <pc:docMk/>
            <pc:sldMk cId="1690472415" sldId="281"/>
            <ac:spMk id="4" creationId="{10EAAA01-1FF5-AC36-AD79-D705F3B9BC5B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0:50:54.503" v="819"/>
          <ac:spMkLst>
            <pc:docMk/>
            <pc:sldMk cId="1690472415" sldId="281"/>
            <ac:spMk id="9" creationId="{4C1D53F6-2E6C-116E-A282-D99A678F13A0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0:50:54.503" v="819"/>
          <ac:spMkLst>
            <pc:docMk/>
            <pc:sldMk cId="1690472415" sldId="281"/>
            <ac:spMk id="12" creationId="{A9B9689C-AD68-44A3-BFB4-C27BBA9A69A7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0:35.034" v="817"/>
          <ac:spMkLst>
            <pc:docMk/>
            <pc:sldMk cId="1690472415" sldId="281"/>
            <ac:spMk id="14" creationId="{6E073616-E93D-4D7C-9EA1-43F1D5DF94A5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0:50:54.503" v="819"/>
          <ac:spMkLst>
            <pc:docMk/>
            <pc:sldMk cId="1690472415" sldId="281"/>
            <ac:spMk id="16" creationId="{0121EE82-A9A4-4B7E-928A-257CF299F0AB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0:50:54.503" v="819"/>
          <ac:spMkLst>
            <pc:docMk/>
            <pc:sldMk cId="1690472415" sldId="281"/>
            <ac:spMk id="18" creationId="{86EEAAB6-E00B-4F7A-AD69-0666D48AEF9E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0:54.503" v="819"/>
          <ac:spMkLst>
            <pc:docMk/>
            <pc:sldMk cId="1690472415" sldId="281"/>
            <ac:spMk id="27" creationId="{4AC0CD9D-7610-4620-93B4-798CCD9AB581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0:54.503" v="819"/>
          <ac:spMkLst>
            <pc:docMk/>
            <pc:sldMk cId="1690472415" sldId="281"/>
            <ac:spMk id="33" creationId="{DE4D62F9-188E-4530-84C2-24BDEE4BEB82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0:54.503" v="819"/>
          <ac:spMkLst>
            <pc:docMk/>
            <pc:sldMk cId="1690472415" sldId="281"/>
            <ac:spMk id="35" creationId="{757B325C-3E35-45CF-9D07-3BCB281F3B9C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0:54.503" v="819"/>
          <ac:spMkLst>
            <pc:docMk/>
            <pc:sldMk cId="1690472415" sldId="281"/>
            <ac:spMk id="37" creationId="{C24BEC42-AFF3-40D1-93A2-A27A42E1E23C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0:54.503" v="819"/>
          <ac:spMkLst>
            <pc:docMk/>
            <pc:sldMk cId="1690472415" sldId="281"/>
            <ac:spMk id="41" creationId="{F98810A7-E114-447A-A7D6-69B27CFB5650}"/>
          </ac:spMkLst>
        </pc:spChg>
        <pc:picChg chg="add mod ord">
          <ac:chgData name="Utilisateur invité" userId="S::urn:spo:anon#20833906b5d3c347b2dad0969f5f9219839885eda996f80d2d081176fb6283ae::" providerId="AD" clId="Web-{5F6A7B02-7B61-007A-17B0-001B5E2FD626}" dt="2025-01-21T10:52:37.976" v="823" actId="1076"/>
          <ac:picMkLst>
            <pc:docMk/>
            <pc:sldMk cId="1690472415" sldId="281"/>
            <ac:picMk id="5" creationId="{167B1708-16F7-5787-3308-7D9C76956A3E}"/>
          </ac:picMkLst>
        </pc:picChg>
      </pc:sldChg>
      <pc:sldChg chg="addSp modSp new mod setBg setClrOvrMap">
        <pc:chgData name="Utilisateur invité" userId="S::urn:spo:anon#20833906b5d3c347b2dad0969f5f9219839885eda996f80d2d081176fb6283ae::" providerId="AD" clId="Web-{5F6A7B02-7B61-007A-17B0-001B5E2FD626}" dt="2025-01-21T10:55:59.764" v="911" actId="14100"/>
        <pc:sldMkLst>
          <pc:docMk/>
          <pc:sldMk cId="2249893107" sldId="282"/>
        </pc:sldMkLst>
        <pc:spChg chg="mod">
          <ac:chgData name="Utilisateur invité" userId="S::urn:spo:anon#20833906b5d3c347b2dad0969f5f9219839885eda996f80d2d081176fb6283ae::" providerId="AD" clId="Web-{5F6A7B02-7B61-007A-17B0-001B5E2FD626}" dt="2025-01-21T10:55:33.435" v="894"/>
          <ac:spMkLst>
            <pc:docMk/>
            <pc:sldMk cId="2249893107" sldId="282"/>
            <ac:spMk id="2" creationId="{D2E23332-853E-76DC-C460-0D867C4772B3}"/>
          </ac:spMkLst>
        </pc:spChg>
        <pc:spChg chg="mod ord">
          <ac:chgData name="Utilisateur invité" userId="S::urn:spo:anon#20833906b5d3c347b2dad0969f5f9219839885eda996f80d2d081176fb6283ae::" providerId="AD" clId="Web-{5F6A7B02-7B61-007A-17B0-001B5E2FD626}" dt="2025-01-21T10:55:59.764" v="911" actId="14100"/>
          <ac:spMkLst>
            <pc:docMk/>
            <pc:sldMk cId="2249893107" sldId="282"/>
            <ac:spMk id="3" creationId="{7E267740-80BC-B7BB-1CD3-E7D05F63722D}"/>
          </ac:spMkLst>
        </pc:spChg>
        <pc:spChg chg="mod ord">
          <ac:chgData name="Utilisateur invité" userId="S::urn:spo:anon#20833906b5d3c347b2dad0969f5f9219839885eda996f80d2d081176fb6283ae::" providerId="AD" clId="Web-{5F6A7B02-7B61-007A-17B0-001B5E2FD626}" dt="2025-01-21T10:55:33.435" v="894"/>
          <ac:spMkLst>
            <pc:docMk/>
            <pc:sldMk cId="2249893107" sldId="282"/>
            <ac:spMk id="4" creationId="{97CD9103-2993-CADE-949F-8FBE6CE700C9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5:33.435" v="894"/>
          <ac:spMkLst>
            <pc:docMk/>
            <pc:sldMk cId="2249893107" sldId="282"/>
            <ac:spMk id="10" creationId="{49076D5E-68ED-4CD1-A04F-E7934EBFAAD9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5:33.435" v="894"/>
          <ac:spMkLst>
            <pc:docMk/>
            <pc:sldMk cId="2249893107" sldId="282"/>
            <ac:spMk id="12" creationId="{21BE0A6B-EBF8-4301-B1AE-F6A1C4003E2A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5:33.435" v="894"/>
          <ac:spMkLst>
            <pc:docMk/>
            <pc:sldMk cId="2249893107" sldId="282"/>
            <ac:spMk id="14" creationId="{03C06118-B3FE-4B51-80A1-B82C2E9FF970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5:33.435" v="894"/>
          <ac:spMkLst>
            <pc:docMk/>
            <pc:sldMk cId="2249893107" sldId="282"/>
            <ac:spMk id="16" creationId="{172BE3F8-96D6-4535-9AE4-694DC4F5B13F}"/>
          </ac:spMkLst>
        </pc:spChg>
        <pc:picChg chg="add mod">
          <ac:chgData name="Utilisateur invité" userId="S::urn:spo:anon#20833906b5d3c347b2dad0969f5f9219839885eda996f80d2d081176fb6283ae::" providerId="AD" clId="Web-{5F6A7B02-7B61-007A-17B0-001B5E2FD626}" dt="2025-01-21T10:55:33.435" v="894"/>
          <ac:picMkLst>
            <pc:docMk/>
            <pc:sldMk cId="2249893107" sldId="282"/>
            <ac:picMk id="5" creationId="{6E0B3F94-25BD-FE07-7988-E33C40D6547F}"/>
          </ac:picMkLst>
        </pc:picChg>
      </pc:sldChg>
      <pc:sldChg chg="addSp modSp new mod setBg setClrOvrMap">
        <pc:chgData name="Utilisateur invité" userId="S::urn:spo:anon#20833906b5d3c347b2dad0969f5f9219839885eda996f80d2d081176fb6283ae::" providerId="AD" clId="Web-{5F6A7B02-7B61-007A-17B0-001B5E2FD626}" dt="2025-01-21T11:00:10.992" v="949" actId="1076"/>
        <pc:sldMkLst>
          <pc:docMk/>
          <pc:sldMk cId="3301252966" sldId="283"/>
        </pc:sldMkLst>
        <pc:spChg chg="mod">
          <ac:chgData name="Utilisateur invité" userId="S::urn:spo:anon#20833906b5d3c347b2dad0969f5f9219839885eda996f80d2d081176fb6283ae::" providerId="AD" clId="Web-{5F6A7B02-7B61-007A-17B0-001B5E2FD626}" dt="2025-01-21T10:59:32.616" v="944" actId="14100"/>
          <ac:spMkLst>
            <pc:docMk/>
            <pc:sldMk cId="3301252966" sldId="283"/>
            <ac:spMk id="2" creationId="{B73644E0-DB7C-5A2B-6E5F-563D372253C9}"/>
          </ac:spMkLst>
        </pc:spChg>
        <pc:spChg chg="mod ord">
          <ac:chgData name="Utilisateur invité" userId="S::urn:spo:anon#20833906b5d3c347b2dad0969f5f9219839885eda996f80d2d081176fb6283ae::" providerId="AD" clId="Web-{5F6A7B02-7B61-007A-17B0-001B5E2FD626}" dt="2025-01-21T10:59:19.193" v="941" actId="14100"/>
          <ac:spMkLst>
            <pc:docMk/>
            <pc:sldMk cId="3301252966" sldId="283"/>
            <ac:spMk id="3" creationId="{B84CAC1C-B335-D8D6-EA59-97D0A74996F6}"/>
          </ac:spMkLst>
        </pc:spChg>
        <pc:spChg chg="mod ord">
          <ac:chgData name="Utilisateur invité" userId="S::urn:spo:anon#20833906b5d3c347b2dad0969f5f9219839885eda996f80d2d081176fb6283ae::" providerId="AD" clId="Web-{5F6A7B02-7B61-007A-17B0-001B5E2FD626}" dt="2025-01-21T10:58:55.333" v="934"/>
          <ac:spMkLst>
            <pc:docMk/>
            <pc:sldMk cId="3301252966" sldId="283"/>
            <ac:spMk id="4" creationId="{232942D8-3DC1-D37D-50B7-DF9EB348C8DB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8:55.333" v="934"/>
          <ac:spMkLst>
            <pc:docMk/>
            <pc:sldMk cId="3301252966" sldId="283"/>
            <ac:spMk id="10" creationId="{B4AAD3FD-83A5-4B89-9F8F-01B8870865BE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8:55.333" v="934"/>
          <ac:spMkLst>
            <pc:docMk/>
            <pc:sldMk cId="3301252966" sldId="283"/>
            <ac:spMk id="12" creationId="{61752F1D-FC0F-4103-9584-630E643CCDA6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8:55.333" v="934"/>
          <ac:spMkLst>
            <pc:docMk/>
            <pc:sldMk cId="3301252966" sldId="283"/>
            <ac:spMk id="14" creationId="{70151CB7-E7DE-4917-B831-01DF9CE01306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0:58:55.333" v="934"/>
          <ac:spMkLst>
            <pc:docMk/>
            <pc:sldMk cId="3301252966" sldId="283"/>
            <ac:spMk id="16" creationId="{A92A1116-1C84-41DF-B803-1F7B0883EC82}"/>
          </ac:spMkLst>
        </pc:spChg>
        <pc:picChg chg="add mod">
          <ac:chgData name="Utilisateur invité" userId="S::urn:spo:anon#20833906b5d3c347b2dad0969f5f9219839885eda996f80d2d081176fb6283ae::" providerId="AD" clId="Web-{5F6A7B02-7B61-007A-17B0-001B5E2FD626}" dt="2025-01-21T11:00:10.992" v="949" actId="1076"/>
          <ac:picMkLst>
            <pc:docMk/>
            <pc:sldMk cId="3301252966" sldId="283"/>
            <ac:picMk id="5" creationId="{4253FD39-BC5C-4869-9416-E7DA70DADA0A}"/>
          </ac:picMkLst>
        </pc:picChg>
      </pc:sldChg>
      <pc:sldChg chg="addSp delSp modSp new mod setBg setClrOvrMap">
        <pc:chgData name="Utilisateur invité" userId="S::urn:spo:anon#20833906b5d3c347b2dad0969f5f9219839885eda996f80d2d081176fb6283ae::" providerId="AD" clId="Web-{5F6A7B02-7B61-007A-17B0-001B5E2FD626}" dt="2025-01-21T11:06:49.803" v="1037" actId="14100"/>
        <pc:sldMkLst>
          <pc:docMk/>
          <pc:sldMk cId="4135980483" sldId="284"/>
        </pc:sldMkLst>
        <pc:spChg chg="mod">
          <ac:chgData name="Utilisateur invité" userId="S::urn:spo:anon#20833906b5d3c347b2dad0969f5f9219839885eda996f80d2d081176fb6283ae::" providerId="AD" clId="Web-{5F6A7B02-7B61-007A-17B0-001B5E2FD626}" dt="2025-01-21T11:04:45.315" v="1022"/>
          <ac:spMkLst>
            <pc:docMk/>
            <pc:sldMk cId="4135980483" sldId="284"/>
            <ac:spMk id="2" creationId="{215660F7-A2F9-8BC9-D49A-D2DF7FDFC35F}"/>
          </ac:spMkLst>
        </pc:spChg>
        <pc:spChg chg="del">
          <ac:chgData name="Utilisateur invité" userId="S::urn:spo:anon#20833906b5d3c347b2dad0969f5f9219839885eda996f80d2d081176fb6283ae::" providerId="AD" clId="Web-{5F6A7B02-7B61-007A-17B0-001B5E2FD626}" dt="2025-01-21T11:04:40.721" v="1021"/>
          <ac:spMkLst>
            <pc:docMk/>
            <pc:sldMk cId="4135980483" sldId="284"/>
            <ac:spMk id="3" creationId="{081F511E-9830-887A-4D66-A388337CB881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11:04:45.315" v="1022"/>
          <ac:spMkLst>
            <pc:docMk/>
            <pc:sldMk cId="4135980483" sldId="284"/>
            <ac:spMk id="4" creationId="{7F46B597-7FF8-5219-EF5E-E02265B9A3DF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1:04:48.987" v="1023"/>
          <ac:spMkLst>
            <pc:docMk/>
            <pc:sldMk cId="4135980483" sldId="284"/>
            <ac:spMk id="9" creationId="{DBBD9E7C-3A62-3668-47B9-8849652FE47A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1:04:45.315" v="1022"/>
          <ac:spMkLst>
            <pc:docMk/>
            <pc:sldMk cId="4135980483" sldId="284"/>
            <ac:spMk id="12" creationId="{EE4E366E-272A-409E-840F-9A6A64A9E3FF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1:04:45.315" v="1022"/>
          <ac:spMkLst>
            <pc:docMk/>
            <pc:sldMk cId="4135980483" sldId="284"/>
            <ac:spMk id="14" creationId="{A721560C-E4AB-4287-A29C-3F6916794CB9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1:04:45.315" v="1022"/>
          <ac:spMkLst>
            <pc:docMk/>
            <pc:sldMk cId="4135980483" sldId="284"/>
            <ac:spMk id="16" creationId="{DF6CFF07-D953-4F9C-9A0E-E0A6AACB6158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1:04:45.315" v="1022"/>
          <ac:spMkLst>
            <pc:docMk/>
            <pc:sldMk cId="4135980483" sldId="284"/>
            <ac:spMk id="18" creationId="{DAA4FEEE-0B5F-41BF-825D-60F9FB089568}"/>
          </ac:spMkLst>
        </pc:spChg>
        <pc:picChg chg="add del mod ord">
          <ac:chgData name="Utilisateur invité" userId="S::urn:spo:anon#20833906b5d3c347b2dad0969f5f9219839885eda996f80d2d081176fb6283ae::" providerId="AD" clId="Web-{5F6A7B02-7B61-007A-17B0-001B5E2FD626}" dt="2025-01-21T11:06:35.147" v="1031"/>
          <ac:picMkLst>
            <pc:docMk/>
            <pc:sldMk cId="4135980483" sldId="284"/>
            <ac:picMk id="5" creationId="{CF265086-E7A2-9819-4E82-2A3DE7CFC963}"/>
          </ac:picMkLst>
        </pc:picChg>
        <pc:picChg chg="add mod">
          <ac:chgData name="Utilisateur invité" userId="S::urn:spo:anon#20833906b5d3c347b2dad0969f5f9219839885eda996f80d2d081176fb6283ae::" providerId="AD" clId="Web-{5F6A7B02-7B61-007A-17B0-001B5E2FD626}" dt="2025-01-21T11:06:49.803" v="1037" actId="14100"/>
          <ac:picMkLst>
            <pc:docMk/>
            <pc:sldMk cId="4135980483" sldId="284"/>
            <ac:picMk id="6" creationId="{61E9DBBD-E91C-F611-EE47-058FDCE2C095}"/>
          </ac:picMkLst>
        </pc:picChg>
      </pc:sldChg>
      <pc:sldChg chg="addSp delSp modSp new mod setBg setClrOvrMap">
        <pc:chgData name="Utilisateur invité" userId="S::urn:spo:anon#20833906b5d3c347b2dad0969f5f9219839885eda996f80d2d081176fb6283ae::" providerId="AD" clId="Web-{5F6A7B02-7B61-007A-17B0-001B5E2FD626}" dt="2025-01-21T11:19:35.862" v="1072" actId="20577"/>
        <pc:sldMkLst>
          <pc:docMk/>
          <pc:sldMk cId="2172954266" sldId="285"/>
        </pc:sldMkLst>
        <pc:spChg chg="mod">
          <ac:chgData name="Utilisateur invité" userId="S::urn:spo:anon#20833906b5d3c347b2dad0969f5f9219839885eda996f80d2d081176fb6283ae::" providerId="AD" clId="Web-{5F6A7B02-7B61-007A-17B0-001B5E2FD626}" dt="2025-01-21T11:19:35.862" v="1072" actId="20577"/>
          <ac:spMkLst>
            <pc:docMk/>
            <pc:sldMk cId="2172954266" sldId="285"/>
            <ac:spMk id="2" creationId="{706E728C-D7EF-8D9B-AAF9-EDFB9B9BF335}"/>
          </ac:spMkLst>
        </pc:spChg>
        <pc:spChg chg="del">
          <ac:chgData name="Utilisateur invité" userId="S::urn:spo:anon#20833906b5d3c347b2dad0969f5f9219839885eda996f80d2d081176fb6283ae::" providerId="AD" clId="Web-{5F6A7B02-7B61-007A-17B0-001B5E2FD626}" dt="2025-01-21T11:16:35.340" v="1056"/>
          <ac:spMkLst>
            <pc:docMk/>
            <pc:sldMk cId="2172954266" sldId="285"/>
            <ac:spMk id="3" creationId="{AA50E401-7308-1B60-254A-2411241FD305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11:16:39.169" v="1057"/>
          <ac:spMkLst>
            <pc:docMk/>
            <pc:sldMk cId="2172954266" sldId="285"/>
            <ac:spMk id="4" creationId="{7EB5191B-6797-2F64-C4BC-39C2E9C4F4AF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1:16:43.591" v="1058"/>
          <ac:spMkLst>
            <pc:docMk/>
            <pc:sldMk cId="2172954266" sldId="285"/>
            <ac:spMk id="9" creationId="{BD9C95E4-55FC-BF8D-7966-AF48103CE46A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1:16:39.169" v="1057"/>
          <ac:spMkLst>
            <pc:docMk/>
            <pc:sldMk cId="2172954266" sldId="285"/>
            <ac:spMk id="12" creationId="{EE4E366E-272A-409E-840F-9A6A64A9E3FF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1:16:39.169" v="1057"/>
          <ac:spMkLst>
            <pc:docMk/>
            <pc:sldMk cId="2172954266" sldId="285"/>
            <ac:spMk id="14" creationId="{A721560C-E4AB-4287-A29C-3F6916794CB9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1:16:39.169" v="1057"/>
          <ac:spMkLst>
            <pc:docMk/>
            <pc:sldMk cId="2172954266" sldId="285"/>
            <ac:spMk id="16" creationId="{DF6CFF07-D953-4F9C-9A0E-E0A6AACB6158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1:16:39.169" v="1057"/>
          <ac:spMkLst>
            <pc:docMk/>
            <pc:sldMk cId="2172954266" sldId="285"/>
            <ac:spMk id="18" creationId="{DAA4FEEE-0B5F-41BF-825D-60F9FB089568}"/>
          </ac:spMkLst>
        </pc:spChg>
        <pc:picChg chg="add mod ord">
          <ac:chgData name="Utilisateur invité" userId="S::urn:spo:anon#20833906b5d3c347b2dad0969f5f9219839885eda996f80d2d081176fb6283ae::" providerId="AD" clId="Web-{5F6A7B02-7B61-007A-17B0-001B5E2FD626}" dt="2025-01-21T11:17:05.591" v="1063" actId="1076"/>
          <ac:picMkLst>
            <pc:docMk/>
            <pc:sldMk cId="2172954266" sldId="285"/>
            <ac:picMk id="5" creationId="{03425093-20EC-23E0-AD29-BE5ECE8E4B9E}"/>
          </ac:picMkLst>
        </pc:picChg>
      </pc:sldChg>
      <pc:sldChg chg="addSp delSp modSp new mod setBg setClrOvrMap">
        <pc:chgData name="Utilisateur invité" userId="S::urn:spo:anon#20833906b5d3c347b2dad0969f5f9219839885eda996f80d2d081176fb6283ae::" providerId="AD" clId="Web-{5F6A7B02-7B61-007A-17B0-001B5E2FD626}" dt="2025-01-21T11:27:23.145" v="1082" actId="1076"/>
        <pc:sldMkLst>
          <pc:docMk/>
          <pc:sldMk cId="2724458174" sldId="286"/>
        </pc:sldMkLst>
        <pc:spChg chg="mod">
          <ac:chgData name="Utilisateur invité" userId="S::urn:spo:anon#20833906b5d3c347b2dad0969f5f9219839885eda996f80d2d081176fb6283ae::" providerId="AD" clId="Web-{5F6A7B02-7B61-007A-17B0-001B5E2FD626}" dt="2025-01-21T11:27:12.551" v="1081"/>
          <ac:spMkLst>
            <pc:docMk/>
            <pc:sldMk cId="2724458174" sldId="286"/>
            <ac:spMk id="2" creationId="{F04E8324-2EB6-702C-7635-94FD4985F18E}"/>
          </ac:spMkLst>
        </pc:spChg>
        <pc:spChg chg="add del mod">
          <ac:chgData name="Utilisateur invité" userId="S::urn:spo:anon#20833906b5d3c347b2dad0969f5f9219839885eda996f80d2d081176fb6283ae::" providerId="AD" clId="Web-{5F6A7B02-7B61-007A-17B0-001B5E2FD626}" dt="2025-01-21T11:27:12.551" v="1081"/>
          <ac:spMkLst>
            <pc:docMk/>
            <pc:sldMk cId="2724458174" sldId="286"/>
            <ac:spMk id="3" creationId="{E33D8DFD-D824-84F7-BF5A-8B6562C2FD5E}"/>
          </ac:spMkLst>
        </pc:spChg>
        <pc:spChg chg="mod">
          <ac:chgData name="Utilisateur invité" userId="S::urn:spo:anon#20833906b5d3c347b2dad0969f5f9219839885eda996f80d2d081176fb6283ae::" providerId="AD" clId="Web-{5F6A7B02-7B61-007A-17B0-001B5E2FD626}" dt="2025-01-21T11:27:12.551" v="1081"/>
          <ac:spMkLst>
            <pc:docMk/>
            <pc:sldMk cId="2724458174" sldId="286"/>
            <ac:spMk id="4" creationId="{7F9961C6-0800-2152-255B-FF4C26B88BF1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1:27:12.488" v="1080"/>
          <ac:spMkLst>
            <pc:docMk/>
            <pc:sldMk cId="2724458174" sldId="286"/>
            <ac:spMk id="10" creationId="{F747F1B4-B831-4277-8AB0-32767F7EB7BF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1:27:12.488" v="1080"/>
          <ac:spMkLst>
            <pc:docMk/>
            <pc:sldMk cId="2724458174" sldId="286"/>
            <ac:spMk id="12" creationId="{D80CFA21-AB7C-4BEB-9BFF-05764FBBF3C6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1:27:12.488" v="1080"/>
          <ac:spMkLst>
            <pc:docMk/>
            <pc:sldMk cId="2724458174" sldId="286"/>
            <ac:spMk id="14" creationId="{12F7E335-851A-4CAE-B09F-E657819D4600}"/>
          </ac:spMkLst>
        </pc:spChg>
        <pc:spChg chg="add del">
          <ac:chgData name="Utilisateur invité" userId="S::urn:spo:anon#20833906b5d3c347b2dad0969f5f9219839885eda996f80d2d081176fb6283ae::" providerId="AD" clId="Web-{5F6A7B02-7B61-007A-17B0-001B5E2FD626}" dt="2025-01-21T11:27:12.488" v="1080"/>
          <ac:spMkLst>
            <pc:docMk/>
            <pc:sldMk cId="2724458174" sldId="286"/>
            <ac:spMk id="16" creationId="{10B541F0-7F6E-402E-84D8-CF96EACA5FBC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1:27:12.551" v="1081"/>
          <ac:spMkLst>
            <pc:docMk/>
            <pc:sldMk cId="2724458174" sldId="286"/>
            <ac:spMk id="18" creationId="{C8A3C342-1D03-412F-8DD3-BF519E8E0AE9}"/>
          </ac:spMkLst>
        </pc:spChg>
        <pc:spChg chg="add mod">
          <ac:chgData name="Utilisateur invité" userId="S::urn:spo:anon#20833906b5d3c347b2dad0969f5f9219839885eda996f80d2d081176fb6283ae::" providerId="AD" clId="Web-{5F6A7B02-7B61-007A-17B0-001B5E2FD626}" dt="2025-01-21T11:27:23.145" v="1082" actId="1076"/>
          <ac:spMkLst>
            <pc:docMk/>
            <pc:sldMk cId="2724458174" sldId="286"/>
            <ac:spMk id="19" creationId="{E33D8DFD-D824-84F7-BF5A-8B6562C2FD5E}"/>
          </ac:spMkLst>
        </pc:spChg>
        <pc:spChg chg="add">
          <ac:chgData name="Utilisateur invité" userId="S::urn:spo:anon#20833906b5d3c347b2dad0969f5f9219839885eda996f80d2d081176fb6283ae::" providerId="AD" clId="Web-{5F6A7B02-7B61-007A-17B0-001B5E2FD626}" dt="2025-01-21T11:27:12.551" v="1081"/>
          <ac:spMkLst>
            <pc:docMk/>
            <pc:sldMk cId="2724458174" sldId="286"/>
            <ac:spMk id="20" creationId="{81CC9B02-E087-4350-AEBD-2C3CF001AF01}"/>
          </ac:spMkLst>
        </pc:spChg>
        <pc:graphicFrameChg chg="add del">
          <ac:chgData name="Utilisateur invité" userId="S::urn:spo:anon#20833906b5d3c347b2dad0969f5f9219839885eda996f80d2d081176fb6283ae::" providerId="AD" clId="Web-{5F6A7B02-7B61-007A-17B0-001B5E2FD626}" dt="2025-01-21T11:27:12.488" v="1080"/>
          <ac:graphicFrameMkLst>
            <pc:docMk/>
            <pc:sldMk cId="2724458174" sldId="286"/>
            <ac:graphicFrameMk id="6" creationId="{54456826-D687-C979-EF32-CD1033EB93BC}"/>
          </ac:graphicFrameMkLst>
        </pc:graphicFrameChg>
        <pc:picChg chg="add">
          <ac:chgData name="Utilisateur invité" userId="S::urn:spo:anon#20833906b5d3c347b2dad0969f5f9219839885eda996f80d2d081176fb6283ae::" providerId="AD" clId="Web-{5F6A7B02-7B61-007A-17B0-001B5E2FD626}" dt="2025-01-21T11:27:12.551" v="1081"/>
          <ac:picMkLst>
            <pc:docMk/>
            <pc:sldMk cId="2724458174" sldId="286"/>
            <ac:picMk id="21" creationId="{12D3B25E-AF99-F638-D90F-4F698B882F30}"/>
          </ac:picMkLst>
        </pc:picChg>
      </pc:sldChg>
    </pc:docChg>
  </pc:docChgLst>
  <pc:docChgLst>
    <pc:chgData name="Matthieu ROIGNANT" userId="S::mroignant@diginamic-formation.fr::b73b4de3-438d-4441-aea5-1b9bca141a91" providerId="AD" clId="Web-{094E551B-816D-F390-6FC3-44C8E921E1EC}"/>
    <pc:docChg chg="addSld delSld modSld">
      <pc:chgData name="Matthieu ROIGNANT" userId="S::mroignant@diginamic-formation.fr::b73b4de3-438d-4441-aea5-1b9bca141a91" providerId="AD" clId="Web-{094E551B-816D-F390-6FC3-44C8E921E1EC}" dt="2025-01-21T13:10:43.831" v="9375"/>
      <pc:docMkLst>
        <pc:docMk/>
      </pc:docMkLst>
      <pc:sldChg chg="modNotes">
        <pc:chgData name="Matthieu ROIGNANT" userId="S::mroignant@diginamic-formation.fr::b73b4de3-438d-4441-aea5-1b9bca141a91" providerId="AD" clId="Web-{094E551B-816D-F390-6FC3-44C8E921E1EC}" dt="2025-01-21T12:21:17.705" v="2915"/>
        <pc:sldMkLst>
          <pc:docMk/>
          <pc:sldMk cId="4168716746" sldId="256"/>
        </pc:sldMkLst>
      </pc:sldChg>
      <pc:sldChg chg="addSp modSp mod setBg setClrOvrMap modNotes">
        <pc:chgData name="Matthieu ROIGNANT" userId="S::mroignant@diginamic-formation.fr::b73b4de3-438d-4441-aea5-1b9bca141a91" providerId="AD" clId="Web-{094E551B-816D-F390-6FC3-44C8E921E1EC}" dt="2025-01-21T12:25:02.791" v="3313"/>
        <pc:sldMkLst>
          <pc:docMk/>
          <pc:sldMk cId="4062582893" sldId="258"/>
        </pc:sldMkLst>
        <pc:spChg chg="mod">
          <ac:chgData name="Matthieu ROIGNANT" userId="S::mroignant@diginamic-formation.fr::b73b4de3-438d-4441-aea5-1b9bca141a91" providerId="AD" clId="Web-{094E551B-816D-F390-6FC3-44C8E921E1EC}" dt="2025-01-21T09:37:56.874" v="694"/>
          <ac:spMkLst>
            <pc:docMk/>
            <pc:sldMk cId="4062582893" sldId="258"/>
            <ac:spMk id="2" creationId="{E8507A3D-5A1E-583B-C0D5-32AA89F6B716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09:38:36.016" v="718" actId="20577"/>
          <ac:spMkLst>
            <pc:docMk/>
            <pc:sldMk cId="4062582893" sldId="258"/>
            <ac:spMk id="3" creationId="{1D87CC31-3773-C266-5422-C04A570E9AD5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37:56.874" v="694"/>
          <ac:spMkLst>
            <pc:docMk/>
            <pc:sldMk cId="4062582893" sldId="258"/>
            <ac:spMk id="4" creationId="{B34B217B-6801-A596-EB6D-96160B824588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37:56.874" v="694"/>
          <ac:spMkLst>
            <pc:docMk/>
            <pc:sldMk cId="4062582893" sldId="258"/>
            <ac:spMk id="11" creationId="{C8A3C342-1D03-412F-8DD3-BF519E8E0AE9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37:56.874" v="694"/>
          <ac:spMkLst>
            <pc:docMk/>
            <pc:sldMk cId="4062582893" sldId="258"/>
            <ac:spMk id="13" creationId="{81CC9B02-E087-4350-AEBD-2C3CF001AF01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37:56.874" v="694"/>
          <ac:spMkLst>
            <pc:docMk/>
            <pc:sldMk cId="4062582893" sldId="258"/>
            <ac:spMk id="15" creationId="{AC3BF0FA-36FA-4CE9-840E-F7C3A8F168B5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37:56.874" v="694"/>
          <ac:spMkLst>
            <pc:docMk/>
            <pc:sldMk cId="4062582893" sldId="258"/>
            <ac:spMk id="17" creationId="{D6F18ACE-6E82-4ADC-8A2F-A1771B309B16}"/>
          </ac:spMkLst>
        </pc:spChg>
        <pc:picChg chg="add">
          <ac:chgData name="Matthieu ROIGNANT" userId="S::mroignant@diginamic-formation.fr::b73b4de3-438d-4441-aea5-1b9bca141a91" providerId="AD" clId="Web-{094E551B-816D-F390-6FC3-44C8E921E1EC}" dt="2025-01-21T09:37:56.874" v="694"/>
          <ac:picMkLst>
            <pc:docMk/>
            <pc:sldMk cId="4062582893" sldId="258"/>
            <ac:picMk id="8" creationId="{441D96CA-BD33-56DC-9FB8-6479CEE3B0DE}"/>
          </ac:picMkLst>
        </pc:picChg>
      </pc:sldChg>
      <pc:sldChg chg="modSp">
        <pc:chgData name="Matthieu ROIGNANT" userId="S::mroignant@diginamic-formation.fr::b73b4de3-438d-4441-aea5-1b9bca141a91" providerId="AD" clId="Web-{094E551B-816D-F390-6FC3-44C8E921E1EC}" dt="2025-01-21T09:24:27.094" v="267" actId="20577"/>
        <pc:sldMkLst>
          <pc:docMk/>
          <pc:sldMk cId="3512510903" sldId="259"/>
        </pc:sldMkLst>
        <pc:graphicFrameChg chg="modGraphic">
          <ac:chgData name="Matthieu ROIGNANT" userId="S::mroignant@diginamic-formation.fr::b73b4de3-438d-4441-aea5-1b9bca141a91" providerId="AD" clId="Web-{094E551B-816D-F390-6FC3-44C8E921E1EC}" dt="2025-01-21T09:24:27.094" v="267" actId="20577"/>
          <ac:graphicFrameMkLst>
            <pc:docMk/>
            <pc:sldMk cId="3512510903" sldId="259"/>
            <ac:graphicFrameMk id="8" creationId="{3371D8E2-0B4F-5B74-0293-CE7AEDD359F0}"/>
          </ac:graphicFrameMkLst>
        </pc:graphicFrameChg>
      </pc:sldChg>
      <pc:sldChg chg="addSp delSp modSp new mod setBg modClrScheme setClrOvrMap chgLayout">
        <pc:chgData name="Matthieu ROIGNANT" userId="S::mroignant@diginamic-formation.fr::b73b4de3-438d-4441-aea5-1b9bca141a91" providerId="AD" clId="Web-{094E551B-816D-F390-6FC3-44C8E921E1EC}" dt="2025-01-21T09:08:28.792" v="36"/>
        <pc:sldMkLst>
          <pc:docMk/>
          <pc:sldMk cId="2552868389" sldId="261"/>
        </pc:sldMkLst>
        <pc:spChg chg="mod ord">
          <ac:chgData name="Matthieu ROIGNANT" userId="S::mroignant@diginamic-formation.fr::b73b4de3-438d-4441-aea5-1b9bca141a91" providerId="AD" clId="Web-{094E551B-816D-F390-6FC3-44C8E921E1EC}" dt="2025-01-21T09:08:28.792" v="36"/>
          <ac:spMkLst>
            <pc:docMk/>
            <pc:sldMk cId="2552868389" sldId="261"/>
            <ac:spMk id="2" creationId="{0635FD56-7271-277E-EBEF-AC09F7902D47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09:08:28.792" v="36"/>
          <ac:spMkLst>
            <pc:docMk/>
            <pc:sldMk cId="2552868389" sldId="261"/>
            <ac:spMk id="3" creationId="{4AE25DE5-5A8C-0AC5-D392-C5CD8F4C4CD0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09:08:28.792" v="36"/>
          <ac:spMkLst>
            <pc:docMk/>
            <pc:sldMk cId="2552868389" sldId="261"/>
            <ac:spMk id="4" creationId="{57DE6E23-0D26-A4C6-6D80-75EE32E1D11D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08:28.746" v="35"/>
          <ac:spMkLst>
            <pc:docMk/>
            <pc:sldMk cId="2552868389" sldId="261"/>
            <ac:spMk id="14" creationId="{989BE678-777B-482A-A616-FEDC47B162E5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08:28.792" v="36"/>
          <ac:spMkLst>
            <pc:docMk/>
            <pc:sldMk cId="2552868389" sldId="261"/>
            <ac:spMk id="15" creationId="{4AC0CD9D-7610-4620-93B4-798CCD9AB581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08:28.746" v="35"/>
          <ac:spMkLst>
            <pc:docMk/>
            <pc:sldMk cId="2552868389" sldId="261"/>
            <ac:spMk id="20" creationId="{D28BE0C3-2102-4820-B88B-A448B1840D14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08:28.792" v="36"/>
          <ac:spMkLst>
            <pc:docMk/>
            <pc:sldMk cId="2552868389" sldId="261"/>
            <ac:spMk id="21" creationId="{DE4D62F9-188E-4530-84C2-24BDEE4BEB82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08:28.746" v="35"/>
          <ac:spMkLst>
            <pc:docMk/>
            <pc:sldMk cId="2552868389" sldId="261"/>
            <ac:spMk id="22" creationId="{E4F17063-EDA4-417B-946F-BA357F3B390D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08:28.792" v="36"/>
          <ac:spMkLst>
            <pc:docMk/>
            <pc:sldMk cId="2552868389" sldId="261"/>
            <ac:spMk id="23" creationId="{C6A81905-F480-46A4-BC10-215D24EA1AE6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08:28.746" v="35"/>
          <ac:spMkLst>
            <pc:docMk/>
            <pc:sldMk cId="2552868389" sldId="261"/>
            <ac:spMk id="24" creationId="{D36F3EEA-55D4-4677-80E7-92D00B8F343B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08:28.792" v="36"/>
          <ac:spMkLst>
            <pc:docMk/>
            <pc:sldMk cId="2552868389" sldId="261"/>
            <ac:spMk id="25" creationId="{36FD4D9D-3784-41E8-8405-A42B72F51331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08:28.792" v="36"/>
          <ac:spMkLst>
            <pc:docMk/>
            <pc:sldMk cId="2552868389" sldId="261"/>
            <ac:spMk id="27" creationId="{09811DF6-66E4-43D5-B564-3151796531ED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08:28.792" v="36"/>
          <ac:spMkLst>
            <pc:docMk/>
            <pc:sldMk cId="2552868389" sldId="261"/>
            <ac:spMk id="29" creationId="{60817A52-B891-4228-A61E-0C0A57632DDA}"/>
          </ac:spMkLst>
        </pc:spChg>
        <pc:picChg chg="add del">
          <ac:chgData name="Matthieu ROIGNANT" userId="S::mroignant@diginamic-formation.fr::b73b4de3-438d-4441-aea5-1b9bca141a91" providerId="AD" clId="Web-{094E551B-816D-F390-6FC3-44C8E921E1EC}" dt="2025-01-21T09:08:28.746" v="35"/>
          <ac:picMkLst>
            <pc:docMk/>
            <pc:sldMk cId="2552868389" sldId="261"/>
            <ac:picMk id="6" creationId="{7566F498-C466-1CC0-5BFC-2F0544C24880}"/>
          </ac:picMkLst>
        </pc:picChg>
        <pc:picChg chg="add">
          <ac:chgData name="Matthieu ROIGNANT" userId="S::mroignant@diginamic-formation.fr::b73b4de3-438d-4441-aea5-1b9bca141a91" providerId="AD" clId="Web-{094E551B-816D-F390-6FC3-44C8E921E1EC}" dt="2025-01-21T09:08:28.792" v="36"/>
          <ac:picMkLst>
            <pc:docMk/>
            <pc:sldMk cId="2552868389" sldId="261"/>
            <ac:picMk id="8" creationId="{DB6B9D09-1BF2-7AC8-B291-607D06E9E529}"/>
          </ac:picMkLst>
        </pc:picChg>
        <pc:picChg chg="add del">
          <ac:chgData name="Matthieu ROIGNANT" userId="S::mroignant@diginamic-formation.fr::b73b4de3-438d-4441-aea5-1b9bca141a91" providerId="AD" clId="Web-{094E551B-816D-F390-6FC3-44C8E921E1EC}" dt="2025-01-21T09:08:28.746" v="35"/>
          <ac:picMkLst>
            <pc:docMk/>
            <pc:sldMk cId="2552868389" sldId="261"/>
            <ac:picMk id="10" creationId="{DF19BAF3-7E20-4B9D-B544-BABAEEA1FA75}"/>
          </ac:picMkLst>
        </pc:picChg>
        <pc:picChg chg="add del">
          <ac:chgData name="Matthieu ROIGNANT" userId="S::mroignant@diginamic-formation.fr::b73b4de3-438d-4441-aea5-1b9bca141a91" providerId="AD" clId="Web-{094E551B-816D-F390-6FC3-44C8E921E1EC}" dt="2025-01-21T09:08:28.746" v="35"/>
          <ac:picMkLst>
            <pc:docMk/>
            <pc:sldMk cId="2552868389" sldId="261"/>
            <ac:picMk id="16" creationId="{CF1EB4BD-9C7E-4AA3-9681-C7EB0DA6250B}"/>
          </ac:picMkLst>
        </pc:picChg>
      </pc:sldChg>
      <pc:sldChg chg="addSp modSp new mod modClrScheme chgLayout modNotes">
        <pc:chgData name="Matthieu ROIGNANT" userId="S::mroignant@diginamic-formation.fr::b73b4de3-438d-4441-aea5-1b9bca141a91" providerId="AD" clId="Web-{094E551B-816D-F390-6FC3-44C8E921E1EC}" dt="2025-01-21T12:32:16.039" v="4438"/>
        <pc:sldMkLst>
          <pc:docMk/>
          <pc:sldMk cId="654346892" sldId="262"/>
        </pc:sldMkLst>
        <pc:spChg chg="mod ord">
          <ac:chgData name="Matthieu ROIGNANT" userId="S::mroignant@diginamic-formation.fr::b73b4de3-438d-4441-aea5-1b9bca141a91" providerId="AD" clId="Web-{094E551B-816D-F390-6FC3-44C8E921E1EC}" dt="2025-01-21T09:22:01.385" v="230" actId="20577"/>
          <ac:spMkLst>
            <pc:docMk/>
            <pc:sldMk cId="654346892" sldId="262"/>
            <ac:spMk id="2" creationId="{532903A4-DAE2-565E-0CE6-D21E837B4ED8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09:21:49.807" v="226" actId="20577"/>
          <ac:spMkLst>
            <pc:docMk/>
            <pc:sldMk cId="654346892" sldId="262"/>
            <ac:spMk id="3" creationId="{663EB101-3054-5D08-02BD-4CC37C3000A8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09:21:22.415" v="207"/>
          <ac:spMkLst>
            <pc:docMk/>
            <pc:sldMk cId="654346892" sldId="262"/>
            <ac:spMk id="4" creationId="{9EF7D61A-B4EB-F809-41CD-9BA7B234791B}"/>
          </ac:spMkLst>
        </pc:spChg>
        <pc:spChg chg="add mod ord">
          <ac:chgData name="Matthieu ROIGNANT" userId="S::mroignant@diginamic-formation.fr::b73b4de3-438d-4441-aea5-1b9bca141a91" providerId="AD" clId="Web-{094E551B-816D-F390-6FC3-44C8E921E1EC}" dt="2025-01-21T09:21:27.572" v="217" actId="20577"/>
          <ac:spMkLst>
            <pc:docMk/>
            <pc:sldMk cId="654346892" sldId="262"/>
            <ac:spMk id="5" creationId="{2A07046A-4899-7B37-BF71-8822BC50EB78}"/>
          </ac:spMkLst>
        </pc:spChg>
        <pc:spChg chg="add mod ord">
          <ac:chgData name="Matthieu ROIGNANT" userId="S::mroignant@diginamic-formation.fr::b73b4de3-438d-4441-aea5-1b9bca141a91" providerId="AD" clId="Web-{094E551B-816D-F390-6FC3-44C8E921E1EC}" dt="2025-01-21T09:21:32.072" v="222" actId="20577"/>
          <ac:spMkLst>
            <pc:docMk/>
            <pc:sldMk cId="654346892" sldId="262"/>
            <ac:spMk id="6" creationId="{8CE24489-4576-8B08-C625-46DDE90DEE84}"/>
          </ac:spMkLst>
        </pc:spChg>
        <pc:spChg chg="add mod ord">
          <ac:chgData name="Matthieu ROIGNANT" userId="S::mroignant@diginamic-formation.fr::b73b4de3-438d-4441-aea5-1b9bca141a91" providerId="AD" clId="Web-{094E551B-816D-F390-6FC3-44C8E921E1EC}" dt="2025-01-21T11:52:28.045" v="2892" actId="20577"/>
          <ac:spMkLst>
            <pc:docMk/>
            <pc:sldMk cId="654346892" sldId="262"/>
            <ac:spMk id="7" creationId="{7B0CF75D-39DE-7FCF-9AEA-8894E24499DE}"/>
          </ac:spMkLst>
        </pc:spChg>
      </pc:sldChg>
      <pc:sldChg chg="addSp delSp modSp new mod setBg modClrScheme setClrOvrMap chgLayout modNotes">
        <pc:chgData name="Matthieu ROIGNANT" userId="S::mroignant@diginamic-formation.fr::b73b4de3-438d-4441-aea5-1b9bca141a91" providerId="AD" clId="Web-{094E551B-816D-F390-6FC3-44C8E921E1EC}" dt="2025-01-21T12:33:39.916" v="4637"/>
        <pc:sldMkLst>
          <pc:docMk/>
          <pc:sldMk cId="1889893727" sldId="263"/>
        </pc:sldMkLst>
        <pc:spChg chg="mod ord">
          <ac:chgData name="Matthieu ROIGNANT" userId="S::mroignant@diginamic-formation.fr::b73b4de3-438d-4441-aea5-1b9bca141a91" providerId="AD" clId="Web-{094E551B-816D-F390-6FC3-44C8E921E1EC}" dt="2025-01-21T09:41:12.147" v="957"/>
          <ac:spMkLst>
            <pc:docMk/>
            <pc:sldMk cId="1889893727" sldId="263"/>
            <ac:spMk id="2" creationId="{FD42607C-F926-BC57-19E4-548AA6900204}"/>
          </ac:spMkLst>
        </pc:spChg>
        <pc:spChg chg="del">
          <ac:chgData name="Matthieu ROIGNANT" userId="S::mroignant@diginamic-formation.fr::b73b4de3-438d-4441-aea5-1b9bca141a91" providerId="AD" clId="Web-{094E551B-816D-F390-6FC3-44C8E921E1EC}" dt="2025-01-21T09:22:56.966" v="232"/>
          <ac:spMkLst>
            <pc:docMk/>
            <pc:sldMk cId="1889893727" sldId="263"/>
            <ac:spMk id="3" creationId="{EE53BE91-6D50-EC2D-6DF0-415C447C46F7}"/>
          </ac:spMkLst>
        </pc:spChg>
        <pc:spChg chg="add del mod ord">
          <ac:chgData name="Matthieu ROIGNANT" userId="S::mroignant@diginamic-formation.fr::b73b4de3-438d-4441-aea5-1b9bca141a91" providerId="AD" clId="Web-{094E551B-816D-F390-6FC3-44C8E921E1EC}" dt="2025-01-21T09:41:12.147" v="957"/>
          <ac:spMkLst>
            <pc:docMk/>
            <pc:sldMk cId="1889893727" sldId="263"/>
            <ac:spMk id="4" creationId="{B19B2F81-85D3-AE02-EA58-88EDB74EB182}"/>
          </ac:spMkLst>
        </pc:spChg>
        <pc:spChg chg="del">
          <ac:chgData name="Matthieu ROIGNANT" userId="S::mroignant@diginamic-formation.fr::b73b4de3-438d-4441-aea5-1b9bca141a91" providerId="AD" clId="Web-{094E551B-816D-F390-6FC3-44C8E921E1EC}" dt="2025-01-21T09:22:56.966" v="232"/>
          <ac:spMkLst>
            <pc:docMk/>
            <pc:sldMk cId="1889893727" sldId="263"/>
            <ac:spMk id="5" creationId="{CE6A384B-38FC-9863-DC8D-197437597471}"/>
          </ac:spMkLst>
        </pc:spChg>
        <pc:spChg chg="del">
          <ac:chgData name="Matthieu ROIGNANT" userId="S::mroignant@diginamic-formation.fr::b73b4de3-438d-4441-aea5-1b9bca141a91" providerId="AD" clId="Web-{094E551B-816D-F390-6FC3-44C8E921E1EC}" dt="2025-01-21T09:22:56.966" v="232"/>
          <ac:spMkLst>
            <pc:docMk/>
            <pc:sldMk cId="1889893727" sldId="263"/>
            <ac:spMk id="6" creationId="{DEC5F85A-6F9A-EE0F-A4F4-F08210E8E036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09:41:12.147" v="957"/>
          <ac:spMkLst>
            <pc:docMk/>
            <pc:sldMk cId="1889893727" sldId="263"/>
            <ac:spMk id="7" creationId="{01F0611E-D039-3967-E716-10E803113AD2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41:12.038" v="956"/>
          <ac:spMkLst>
            <pc:docMk/>
            <pc:sldMk cId="1889893727" sldId="263"/>
            <ac:spMk id="13" creationId="{F747F1B4-B831-4277-8AB0-32767F7EB7BF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41:12.038" v="956"/>
          <ac:spMkLst>
            <pc:docMk/>
            <pc:sldMk cId="1889893727" sldId="263"/>
            <ac:spMk id="15" creationId="{D80CFA21-AB7C-4BEB-9BFF-05764FBBF3C6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41:12.038" v="956"/>
          <ac:spMkLst>
            <pc:docMk/>
            <pc:sldMk cId="1889893727" sldId="263"/>
            <ac:spMk id="17" creationId="{12F7E335-851A-4CAE-B09F-E657819D4600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41:12.038" v="956"/>
          <ac:spMkLst>
            <pc:docMk/>
            <pc:sldMk cId="1889893727" sldId="263"/>
            <ac:spMk id="19" creationId="{10B541F0-7F6E-402E-84D8-CF96EACA5FBC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41:12.147" v="957"/>
          <ac:spMkLst>
            <pc:docMk/>
            <pc:sldMk cId="1889893727" sldId="263"/>
            <ac:spMk id="21" creationId="{F747F1B4-B831-4277-8AB0-32767F7EB7BF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41:12.147" v="957"/>
          <ac:spMkLst>
            <pc:docMk/>
            <pc:sldMk cId="1889893727" sldId="263"/>
            <ac:spMk id="22" creationId="{D80CFA21-AB7C-4BEB-9BFF-05764FBBF3C6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41:12.147" v="957"/>
          <ac:spMkLst>
            <pc:docMk/>
            <pc:sldMk cId="1889893727" sldId="263"/>
            <ac:spMk id="23" creationId="{12F7E335-851A-4CAE-B09F-E657819D4600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41:12.147" v="957"/>
          <ac:spMkLst>
            <pc:docMk/>
            <pc:sldMk cId="1889893727" sldId="263"/>
            <ac:spMk id="24" creationId="{10B541F0-7F6E-402E-84D8-CF96EACA5FBC}"/>
          </ac:spMkLst>
        </pc:spChg>
        <pc:graphicFrameChg chg="add del">
          <ac:chgData name="Matthieu ROIGNANT" userId="S::mroignant@diginamic-formation.fr::b73b4de3-438d-4441-aea5-1b9bca141a91" providerId="AD" clId="Web-{094E551B-816D-F390-6FC3-44C8E921E1EC}" dt="2025-01-21T09:41:12.038" v="956"/>
          <ac:graphicFrameMkLst>
            <pc:docMk/>
            <pc:sldMk cId="1889893727" sldId="263"/>
            <ac:graphicFrameMk id="9" creationId="{7ACB6400-18F8-2824-4D53-C6A7DAACA439}"/>
          </ac:graphicFrameMkLst>
        </pc:graphicFrameChg>
        <pc:graphicFrameChg chg="add">
          <ac:chgData name="Matthieu ROIGNANT" userId="S::mroignant@diginamic-formation.fr::b73b4de3-438d-4441-aea5-1b9bca141a91" providerId="AD" clId="Web-{094E551B-816D-F390-6FC3-44C8E921E1EC}" dt="2025-01-21T09:41:12.147" v="957"/>
          <ac:graphicFrameMkLst>
            <pc:docMk/>
            <pc:sldMk cId="1889893727" sldId="263"/>
            <ac:graphicFrameMk id="25" creationId="{6C379C06-5C53-461D-9CAF-3FAC750512DB}"/>
          </ac:graphicFrameMkLst>
        </pc:graphicFrameChg>
      </pc:sldChg>
      <pc:sldChg chg="modSp add del replId">
        <pc:chgData name="Matthieu ROIGNANT" userId="S::mroignant@diginamic-formation.fr::b73b4de3-438d-4441-aea5-1b9bca141a91" providerId="AD" clId="Web-{094E551B-816D-F390-6FC3-44C8E921E1EC}" dt="2025-01-21T09:21:56.448" v="229"/>
        <pc:sldMkLst>
          <pc:docMk/>
          <pc:sldMk cId="2198198818" sldId="263"/>
        </pc:sldMkLst>
        <pc:spChg chg="mod">
          <ac:chgData name="Matthieu ROIGNANT" userId="S::mroignant@diginamic-formation.fr::b73b4de3-438d-4441-aea5-1b9bca141a91" providerId="AD" clId="Web-{094E551B-816D-F390-6FC3-44C8E921E1EC}" dt="2025-01-21T09:20:56.211" v="204" actId="20577"/>
          <ac:spMkLst>
            <pc:docMk/>
            <pc:sldMk cId="2198198818" sldId="263"/>
            <ac:spMk id="2" creationId="{532903A4-DAE2-565E-0CE6-D21E837B4ED8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21:07.540" v="206" actId="20577"/>
          <ac:spMkLst>
            <pc:docMk/>
            <pc:sldMk cId="2198198818" sldId="263"/>
            <ac:spMk id="3" creationId="{663EB101-3054-5D08-02BD-4CC37C3000A8}"/>
          </ac:spMkLst>
        </pc:spChg>
      </pc:sldChg>
      <pc:sldChg chg="addSp modSp new mod setBg modNotes">
        <pc:chgData name="Matthieu ROIGNANT" userId="S::mroignant@diginamic-formation.fr::b73b4de3-438d-4441-aea5-1b9bca141a91" providerId="AD" clId="Web-{094E551B-816D-F390-6FC3-44C8E921E1EC}" dt="2025-01-21T12:35:12.311" v="4875"/>
        <pc:sldMkLst>
          <pc:docMk/>
          <pc:sldMk cId="2287750419" sldId="264"/>
        </pc:sldMkLst>
        <pc:spChg chg="mod">
          <ac:chgData name="Matthieu ROIGNANT" userId="S::mroignant@diginamic-formation.fr::b73b4de3-438d-4441-aea5-1b9bca141a91" providerId="AD" clId="Web-{094E551B-816D-F390-6FC3-44C8E921E1EC}" dt="2025-01-21T09:43:18.996" v="1024"/>
          <ac:spMkLst>
            <pc:docMk/>
            <pc:sldMk cId="2287750419" sldId="264"/>
            <ac:spMk id="2" creationId="{2EF2BCF5-DB7E-D8CB-A951-69DF547306E1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43:18.996" v="1024"/>
          <ac:spMkLst>
            <pc:docMk/>
            <pc:sldMk cId="2287750419" sldId="264"/>
            <ac:spMk id="3" creationId="{92311CD1-28A0-F715-E008-914BF57B4469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43:18.996" v="1024"/>
          <ac:spMkLst>
            <pc:docMk/>
            <pc:sldMk cId="2287750419" sldId="264"/>
            <ac:spMk id="4" creationId="{C2226D1C-71A2-8732-62D3-27194C2E7691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43:18.996" v="1024"/>
          <ac:spMkLst>
            <pc:docMk/>
            <pc:sldMk cId="2287750419" sldId="264"/>
            <ac:spMk id="9" creationId="{923E8915-D2AA-4327-A45A-972C3CA9574B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43:18.996" v="1024"/>
          <ac:spMkLst>
            <pc:docMk/>
            <pc:sldMk cId="2287750419" sldId="264"/>
            <ac:spMk id="11" creationId="{8302FC3C-9804-4950-B721-5FD704BA6065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43:18.996" v="1024"/>
          <ac:spMkLst>
            <pc:docMk/>
            <pc:sldMk cId="2287750419" sldId="264"/>
            <ac:spMk id="17" creationId="{F3798573-F27B-47EB-8EA4-7EE34954C2D6}"/>
          </ac:spMkLst>
        </pc:spChg>
        <pc:picChg chg="add">
          <ac:chgData name="Matthieu ROIGNANT" userId="S::mroignant@diginamic-formation.fr::b73b4de3-438d-4441-aea5-1b9bca141a91" providerId="AD" clId="Web-{094E551B-816D-F390-6FC3-44C8E921E1EC}" dt="2025-01-21T09:43:18.996" v="1024"/>
          <ac:picMkLst>
            <pc:docMk/>
            <pc:sldMk cId="2287750419" sldId="264"/>
            <ac:picMk id="15" creationId="{3BC6EBB2-9BDC-4075-BA6B-43A9FBF9C86C}"/>
          </ac:picMkLst>
        </pc:picChg>
        <pc:cxnChg chg="add">
          <ac:chgData name="Matthieu ROIGNANT" userId="S::mroignant@diginamic-formation.fr::b73b4de3-438d-4441-aea5-1b9bca141a91" providerId="AD" clId="Web-{094E551B-816D-F390-6FC3-44C8E921E1EC}" dt="2025-01-21T09:43:18.996" v="1024"/>
          <ac:cxnSpMkLst>
            <pc:docMk/>
            <pc:sldMk cId="2287750419" sldId="264"/>
            <ac:cxnSpMk id="13" creationId="{6B9695BD-ECF6-49CA-8877-8C493193C65D}"/>
          </ac:cxnSpMkLst>
        </pc:cxnChg>
      </pc:sldChg>
      <pc:sldChg chg="addSp delSp modSp new mod modClrScheme chgLayout modNotes">
        <pc:chgData name="Matthieu ROIGNANT" userId="S::mroignant@diginamic-formation.fr::b73b4de3-438d-4441-aea5-1b9bca141a91" providerId="AD" clId="Web-{094E551B-816D-F390-6FC3-44C8E921E1EC}" dt="2025-01-21T13:09:54.407" v="9272"/>
        <pc:sldMkLst>
          <pc:docMk/>
          <pc:sldMk cId="3637108273" sldId="265"/>
        </pc:sldMkLst>
        <pc:spChg chg="mod ord">
          <ac:chgData name="Matthieu ROIGNANT" userId="S::mroignant@diginamic-formation.fr::b73b4de3-438d-4441-aea5-1b9bca141a91" providerId="AD" clId="Web-{094E551B-816D-F390-6FC3-44C8E921E1EC}" dt="2025-01-21T10:14:55.114" v="2767" actId="1076"/>
          <ac:spMkLst>
            <pc:docMk/>
            <pc:sldMk cId="3637108273" sldId="265"/>
            <ac:spMk id="2" creationId="{604923CF-D1AC-28F8-9EF3-02B3B0D12678}"/>
          </ac:spMkLst>
        </pc:spChg>
        <pc:spChg chg="del mod">
          <ac:chgData name="Matthieu ROIGNANT" userId="S::mroignant@diginamic-formation.fr::b73b4de3-438d-4441-aea5-1b9bca141a91" providerId="AD" clId="Web-{094E551B-816D-F390-6FC3-44C8E921E1EC}" dt="2025-01-21T10:12:11.405" v="2680"/>
          <ac:spMkLst>
            <pc:docMk/>
            <pc:sldMk cId="3637108273" sldId="265"/>
            <ac:spMk id="3" creationId="{53D2C042-E53D-7840-47F2-A3574A1232BE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10:13:54.502" v="2724"/>
          <ac:spMkLst>
            <pc:docMk/>
            <pc:sldMk cId="3637108273" sldId="265"/>
            <ac:spMk id="4" creationId="{6A8970FF-74C8-7A70-314D-ACA4F30939A4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10:12:22.983" v="2684"/>
          <ac:spMkLst>
            <pc:docMk/>
            <pc:sldMk cId="3637108273" sldId="265"/>
            <ac:spMk id="364" creationId="{1081764B-D15D-3C81-1C24-373D5C0BE4C8}"/>
          </ac:spMkLst>
        </pc:spChg>
        <pc:spChg chg="add mod ord">
          <ac:chgData name="Matthieu ROIGNANT" userId="S::mroignant@diginamic-formation.fr::b73b4de3-438d-4441-aea5-1b9bca141a91" providerId="AD" clId="Web-{094E551B-816D-F390-6FC3-44C8E921E1EC}" dt="2025-01-21T10:14:55.114" v="2766" actId="1076"/>
          <ac:spMkLst>
            <pc:docMk/>
            <pc:sldMk cId="3637108273" sldId="265"/>
            <ac:spMk id="631" creationId="{29CF623F-5425-C8E6-5526-096029FD7A35}"/>
          </ac:spMkLst>
        </pc:spChg>
        <pc:spChg chg="add del mod ord">
          <ac:chgData name="Matthieu ROIGNANT" userId="S::mroignant@diginamic-formation.fr::b73b4de3-438d-4441-aea5-1b9bca141a91" providerId="AD" clId="Web-{094E551B-816D-F390-6FC3-44C8E921E1EC}" dt="2025-01-21T10:14:14.065" v="2752"/>
          <ac:spMkLst>
            <pc:docMk/>
            <pc:sldMk cId="3637108273" sldId="265"/>
            <ac:spMk id="632" creationId="{E397BEF0-D18A-353A-2B32-532E9A57119E}"/>
          </ac:spMkLst>
        </pc:spChg>
        <pc:spChg chg="add mod ord">
          <ac:chgData name="Matthieu ROIGNANT" userId="S::mroignant@diginamic-formation.fr::b73b4de3-438d-4441-aea5-1b9bca141a91" providerId="AD" clId="Web-{094E551B-816D-F390-6FC3-44C8E921E1EC}" dt="2025-01-21T10:15:25.521" v="2768" actId="1076"/>
          <ac:spMkLst>
            <pc:docMk/>
            <pc:sldMk cId="3637108273" sldId="265"/>
            <ac:spMk id="633" creationId="{C0C806C9-41F7-759A-B900-8A24727E79F9}"/>
          </ac:spMkLst>
        </pc:spChg>
        <pc:spChg chg="add del mod ord">
          <ac:chgData name="Matthieu ROIGNANT" userId="S::mroignant@diginamic-formation.fr::b73b4de3-438d-4441-aea5-1b9bca141a91" providerId="AD" clId="Web-{094E551B-816D-F390-6FC3-44C8E921E1EC}" dt="2025-01-21T10:14:15.784" v="2753"/>
          <ac:spMkLst>
            <pc:docMk/>
            <pc:sldMk cId="3637108273" sldId="265"/>
            <ac:spMk id="634" creationId="{BF819C6E-3E44-4445-6664-8D033CB74B80}"/>
          </ac:spMkLst>
        </pc:spChg>
        <pc:graphicFrameChg chg="add mod modGraphic">
          <ac:chgData name="Matthieu ROIGNANT" userId="S::mroignant@diginamic-formation.fr::b73b4de3-438d-4441-aea5-1b9bca141a91" providerId="AD" clId="Web-{094E551B-816D-F390-6FC3-44C8E921E1EC}" dt="2025-01-21T13:01:26.313" v="8152" actId="20577"/>
          <ac:graphicFrameMkLst>
            <pc:docMk/>
            <pc:sldMk cId="3637108273" sldId="265"/>
            <ac:graphicFrameMk id="5" creationId="{79F52D56-0199-D3C5-93CD-0D5A0B291375}"/>
          </ac:graphicFrameMkLst>
        </pc:graphicFrameChg>
        <pc:graphicFrameChg chg="add mod modGraphic">
          <ac:chgData name="Matthieu ROIGNANT" userId="S::mroignant@diginamic-formation.fr::b73b4de3-438d-4441-aea5-1b9bca141a91" providerId="AD" clId="Web-{094E551B-816D-F390-6FC3-44C8E921E1EC}" dt="2025-01-21T10:13:46.236" v="2723" actId="1076"/>
          <ac:graphicFrameMkLst>
            <pc:docMk/>
            <pc:sldMk cId="3637108273" sldId="265"/>
            <ac:graphicFrameMk id="393" creationId="{B70EFF91-3ECE-D323-205C-25F57B01B1AE}"/>
          </ac:graphicFrameMkLst>
        </pc:graphicFrameChg>
      </pc:sldChg>
      <pc:sldChg chg="addSp delSp modSp new modNotes">
        <pc:chgData name="Matthieu ROIGNANT" userId="S::mroignant@diginamic-formation.fr::b73b4de3-438d-4441-aea5-1b9bca141a91" providerId="AD" clId="Web-{094E551B-816D-F390-6FC3-44C8E921E1EC}" dt="2025-01-21T12:40:05.460" v="5684"/>
        <pc:sldMkLst>
          <pc:docMk/>
          <pc:sldMk cId="822266186" sldId="268"/>
        </pc:sldMkLst>
        <pc:spChg chg="mod">
          <ac:chgData name="Matthieu ROIGNANT" userId="S::mroignant@diginamic-formation.fr::b73b4de3-438d-4441-aea5-1b9bca141a91" providerId="AD" clId="Web-{094E551B-816D-F390-6FC3-44C8E921E1EC}" dt="2025-01-21T09:45:21.954" v="1027" actId="20577"/>
          <ac:spMkLst>
            <pc:docMk/>
            <pc:sldMk cId="822266186" sldId="268"/>
            <ac:spMk id="2" creationId="{683B8EFB-42C9-122B-C396-F9BC4EF11C37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45:32.595" v="1052" actId="20577"/>
          <ac:spMkLst>
            <pc:docMk/>
            <pc:sldMk cId="822266186" sldId="268"/>
            <ac:spMk id="3" creationId="{FD6DC16F-B1AC-BC8E-AE0B-365034724494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47:24.989" v="1268" actId="20577"/>
          <ac:spMkLst>
            <pc:docMk/>
            <pc:sldMk cId="822266186" sldId="268"/>
            <ac:spMk id="4" creationId="{EF3B5A57-4216-6891-88E8-721BAEA06DB4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45:46.033" v="1068" actId="20577"/>
          <ac:spMkLst>
            <pc:docMk/>
            <pc:sldMk cId="822266186" sldId="268"/>
            <ac:spMk id="5" creationId="{41D120AC-D584-C9F5-85C0-7F7ED2F863B5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48:43.915" v="1405" actId="20577"/>
          <ac:spMkLst>
            <pc:docMk/>
            <pc:sldMk cId="822266186" sldId="268"/>
            <ac:spMk id="6" creationId="{01E87353-0BC3-046C-7509-FA1F5E1288AF}"/>
          </ac:spMkLst>
        </pc:spChg>
        <pc:picChg chg="add mod">
          <ac:chgData name="Matthieu ROIGNANT" userId="S::mroignant@diginamic-formation.fr::b73b4de3-438d-4441-aea5-1b9bca141a91" providerId="AD" clId="Web-{094E551B-816D-F390-6FC3-44C8E921E1EC}" dt="2025-01-21T10:03:00.259" v="2214" actId="1076"/>
          <ac:picMkLst>
            <pc:docMk/>
            <pc:sldMk cId="822266186" sldId="268"/>
            <ac:picMk id="8" creationId="{8D316A4F-0633-D717-4BA5-66D8CEFC6C49}"/>
          </ac:picMkLst>
        </pc:picChg>
        <pc:picChg chg="add del mod">
          <ac:chgData name="Matthieu ROIGNANT" userId="S::mroignant@diginamic-formation.fr::b73b4de3-438d-4441-aea5-1b9bca141a91" providerId="AD" clId="Web-{094E551B-816D-F390-6FC3-44C8E921E1EC}" dt="2025-01-21T10:03:25.119" v="2216"/>
          <ac:picMkLst>
            <pc:docMk/>
            <pc:sldMk cId="822266186" sldId="268"/>
            <ac:picMk id="9" creationId="{8D0B1E35-BBF0-3A8C-84E0-5B0D1BA17F62}"/>
          </ac:picMkLst>
        </pc:picChg>
        <pc:picChg chg="add mod">
          <ac:chgData name="Matthieu ROIGNANT" userId="S::mroignant@diginamic-formation.fr::b73b4de3-438d-4441-aea5-1b9bca141a91" providerId="AD" clId="Web-{094E551B-816D-F390-6FC3-44C8E921E1EC}" dt="2025-01-21T10:03:43.932" v="2220" actId="1076"/>
          <ac:picMkLst>
            <pc:docMk/>
            <pc:sldMk cId="822266186" sldId="268"/>
            <ac:picMk id="10" creationId="{44021F32-4677-37CA-BD76-F9667BE92F1D}"/>
          </ac:picMkLst>
        </pc:picChg>
      </pc:sldChg>
      <pc:sldChg chg="modSp add replId modNotes">
        <pc:chgData name="Matthieu ROIGNANT" userId="S::mroignant@diginamic-formation.fr::b73b4de3-438d-4441-aea5-1b9bca141a91" providerId="AD" clId="Web-{094E551B-816D-F390-6FC3-44C8E921E1EC}" dt="2025-01-21T12:42:40.090" v="6237"/>
        <pc:sldMkLst>
          <pc:docMk/>
          <pc:sldMk cId="2022652507" sldId="269"/>
        </pc:sldMkLst>
        <pc:spChg chg="mod">
          <ac:chgData name="Matthieu ROIGNANT" userId="S::mroignant@diginamic-formation.fr::b73b4de3-438d-4441-aea5-1b9bca141a91" providerId="AD" clId="Web-{094E551B-816D-F390-6FC3-44C8E921E1EC}" dt="2025-01-21T09:49:00.931" v="1414" actId="20577"/>
          <ac:spMkLst>
            <pc:docMk/>
            <pc:sldMk cId="2022652507" sldId="269"/>
            <ac:spMk id="3" creationId="{FD6DC16F-B1AC-BC8E-AE0B-365034724494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49:24.228" v="1450" actId="20577"/>
          <ac:spMkLst>
            <pc:docMk/>
            <pc:sldMk cId="2022652507" sldId="269"/>
            <ac:spMk id="4" creationId="{EF3B5A57-4216-6891-88E8-721BAEA06DB4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49:31.651" v="1464" actId="20577"/>
          <ac:spMkLst>
            <pc:docMk/>
            <pc:sldMk cId="2022652507" sldId="269"/>
            <ac:spMk id="5" creationId="{41D120AC-D584-C9F5-85C0-7F7ED2F863B5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09:50:59.404" v="1664" actId="20577"/>
          <ac:spMkLst>
            <pc:docMk/>
            <pc:sldMk cId="2022652507" sldId="269"/>
            <ac:spMk id="6" creationId="{01E87353-0BC3-046C-7509-FA1F5E1288AF}"/>
          </ac:spMkLst>
        </pc:spChg>
      </pc:sldChg>
      <pc:sldChg chg="addSp delSp modSp add mod replId setBg modClrScheme setClrOvrMap chgLayout">
        <pc:chgData name="Matthieu ROIGNANT" userId="S::mroignant@diginamic-formation.fr::b73b4de3-438d-4441-aea5-1b9bca141a91" providerId="AD" clId="Web-{094E551B-816D-F390-6FC3-44C8E921E1EC}" dt="2025-01-21T09:54:53.459" v="1996" actId="20577"/>
        <pc:sldMkLst>
          <pc:docMk/>
          <pc:sldMk cId="4252610920" sldId="270"/>
        </pc:sldMkLst>
        <pc:spChg chg="mod ord">
          <ac:chgData name="Matthieu ROIGNANT" userId="S::mroignant@diginamic-formation.fr::b73b4de3-438d-4441-aea5-1b9bca141a91" providerId="AD" clId="Web-{094E551B-816D-F390-6FC3-44C8E921E1EC}" dt="2025-01-21T09:53:55.879" v="1937" actId="14100"/>
          <ac:spMkLst>
            <pc:docMk/>
            <pc:sldMk cId="4252610920" sldId="270"/>
            <ac:spMk id="2" creationId="{683B8EFB-42C9-122B-C396-F9BC4EF11C37}"/>
          </ac:spMkLst>
        </pc:spChg>
        <pc:spChg chg="del">
          <ac:chgData name="Matthieu ROIGNANT" userId="S::mroignant@diginamic-formation.fr::b73b4de3-438d-4441-aea5-1b9bca141a91" providerId="AD" clId="Web-{094E551B-816D-F390-6FC3-44C8E921E1EC}" dt="2025-01-21T09:51:15.092" v="1667"/>
          <ac:spMkLst>
            <pc:docMk/>
            <pc:sldMk cId="4252610920" sldId="270"/>
            <ac:spMk id="3" creationId="{FD6DC16F-B1AC-BC8E-AE0B-365034724494}"/>
          </ac:spMkLst>
        </pc:spChg>
        <pc:spChg chg="del">
          <ac:chgData name="Matthieu ROIGNANT" userId="S::mroignant@diginamic-formation.fr::b73b4de3-438d-4441-aea5-1b9bca141a91" providerId="AD" clId="Web-{094E551B-816D-F390-6FC3-44C8E921E1EC}" dt="2025-01-21T09:51:14.217" v="1666"/>
          <ac:spMkLst>
            <pc:docMk/>
            <pc:sldMk cId="4252610920" sldId="270"/>
            <ac:spMk id="4" creationId="{EF3B5A57-4216-6891-88E8-721BAEA06DB4}"/>
          </ac:spMkLst>
        </pc:spChg>
        <pc:spChg chg="del">
          <ac:chgData name="Matthieu ROIGNANT" userId="S::mroignant@diginamic-formation.fr::b73b4de3-438d-4441-aea5-1b9bca141a91" providerId="AD" clId="Web-{094E551B-816D-F390-6FC3-44C8E921E1EC}" dt="2025-01-21T09:51:16.483" v="1668"/>
          <ac:spMkLst>
            <pc:docMk/>
            <pc:sldMk cId="4252610920" sldId="270"/>
            <ac:spMk id="5" creationId="{41D120AC-D584-C9F5-85C0-7F7ED2F863B5}"/>
          </ac:spMkLst>
        </pc:spChg>
        <pc:spChg chg="del">
          <ac:chgData name="Matthieu ROIGNANT" userId="S::mroignant@diginamic-formation.fr::b73b4de3-438d-4441-aea5-1b9bca141a91" providerId="AD" clId="Web-{094E551B-816D-F390-6FC3-44C8E921E1EC}" dt="2025-01-21T09:51:17.342" v="1669"/>
          <ac:spMkLst>
            <pc:docMk/>
            <pc:sldMk cId="4252610920" sldId="270"/>
            <ac:spMk id="6" creationId="{01E87353-0BC3-046C-7509-FA1F5E1288AF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09:51:37.077" v="1673"/>
          <ac:spMkLst>
            <pc:docMk/>
            <pc:sldMk cId="4252610920" sldId="270"/>
            <ac:spMk id="7" creationId="{61D5A37D-B449-6EB5-7F0A-C143299556C6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09:51:24.983" v="1670"/>
          <ac:spMkLst>
            <pc:docMk/>
            <pc:sldMk cId="4252610920" sldId="270"/>
            <ac:spMk id="9" creationId="{24CAF622-F4E6-233E-E910-5C82885508DD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09:51:24.983" v="1670"/>
          <ac:spMkLst>
            <pc:docMk/>
            <pc:sldMk cId="4252610920" sldId="270"/>
            <ac:spMk id="11" creationId="{EEB7541D-F8E5-EAD9-5446-0F9759E45DDA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09:51:24.983" v="1670"/>
          <ac:spMkLst>
            <pc:docMk/>
            <pc:sldMk cId="4252610920" sldId="270"/>
            <ac:spMk id="13" creationId="{64BA73C0-3D08-700F-2AA5-1893620B4867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09:51:24.983" v="1670"/>
          <ac:spMkLst>
            <pc:docMk/>
            <pc:sldMk cId="4252610920" sldId="270"/>
            <ac:spMk id="15" creationId="{94050424-9759-9CFA-61DF-F42B0CB46A9D}"/>
          </ac:spMkLst>
        </pc:spChg>
        <pc:spChg chg="add mod">
          <ac:chgData name="Matthieu ROIGNANT" userId="S::mroignant@diginamic-formation.fr::b73b4de3-438d-4441-aea5-1b9bca141a91" providerId="AD" clId="Web-{094E551B-816D-F390-6FC3-44C8E921E1EC}" dt="2025-01-21T09:54:53.459" v="1996" actId="20577"/>
          <ac:spMkLst>
            <pc:docMk/>
            <pc:sldMk cId="4252610920" sldId="270"/>
            <ac:spMk id="18" creationId="{E9017F52-A39B-C2C1-5036-492EB2095401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51:37.077" v="1673"/>
          <ac:spMkLst>
            <pc:docMk/>
            <pc:sldMk cId="4252610920" sldId="270"/>
            <ac:spMk id="26" creationId="{4AC0CD9D-7610-4620-93B4-798CCD9AB581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51:37.077" v="1673"/>
          <ac:spMkLst>
            <pc:docMk/>
            <pc:sldMk cId="4252610920" sldId="270"/>
            <ac:spMk id="32" creationId="{DE4D62F9-188E-4530-84C2-24BDEE4BEB82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51:37.077" v="1673"/>
          <ac:spMkLst>
            <pc:docMk/>
            <pc:sldMk cId="4252610920" sldId="270"/>
            <ac:spMk id="34" creationId="{D27CF008-4B18-436D-B2D5-C1346C12438E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51:37.077" v="1673"/>
          <ac:spMkLst>
            <pc:docMk/>
            <pc:sldMk cId="4252610920" sldId="270"/>
            <ac:spMk id="36" creationId="{CE22DAD8-5F67-4B73-ADA9-06EF381F7AD6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51:37.077" v="1673"/>
          <ac:spMkLst>
            <pc:docMk/>
            <pc:sldMk cId="4252610920" sldId="270"/>
            <ac:spMk id="38" creationId="{E4F17063-EDA4-417B-946F-BA357F3B390D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51:37.077" v="1673"/>
          <ac:spMkLst>
            <pc:docMk/>
            <pc:sldMk cId="4252610920" sldId="270"/>
            <ac:spMk id="40" creationId="{D36F3EEA-55D4-4677-80E7-92D00B8F343B}"/>
          </ac:spMkLst>
        </pc:spChg>
        <pc:graphicFrameChg chg="add mod modGraphic">
          <ac:chgData name="Matthieu ROIGNANT" userId="S::mroignant@diginamic-formation.fr::b73b4de3-438d-4441-aea5-1b9bca141a91" providerId="AD" clId="Web-{094E551B-816D-F390-6FC3-44C8E921E1EC}" dt="2025-01-21T09:53:45.144" v="1935"/>
          <ac:graphicFrameMkLst>
            <pc:docMk/>
            <pc:sldMk cId="4252610920" sldId="270"/>
            <ac:graphicFrameMk id="17" creationId="{0A4B695B-1885-43CE-3FC5-E8085ADC6645}"/>
          </ac:graphicFrameMkLst>
        </pc:graphicFrameChg>
        <pc:picChg chg="add">
          <ac:chgData name="Matthieu ROIGNANT" userId="S::mroignant@diginamic-formation.fr::b73b4de3-438d-4441-aea5-1b9bca141a91" providerId="AD" clId="Web-{094E551B-816D-F390-6FC3-44C8E921E1EC}" dt="2025-01-21T09:51:37.077" v="1673"/>
          <ac:picMkLst>
            <pc:docMk/>
            <pc:sldMk cId="4252610920" sldId="270"/>
            <ac:picMk id="24" creationId="{7C268552-D473-46ED-B1B8-422042C4DEF1}"/>
          </ac:picMkLst>
        </pc:picChg>
        <pc:picChg chg="add">
          <ac:chgData name="Matthieu ROIGNANT" userId="S::mroignant@diginamic-formation.fr::b73b4de3-438d-4441-aea5-1b9bca141a91" providerId="AD" clId="Web-{094E551B-816D-F390-6FC3-44C8E921E1EC}" dt="2025-01-21T09:51:37.077" v="1673"/>
          <ac:picMkLst>
            <pc:docMk/>
            <pc:sldMk cId="4252610920" sldId="270"/>
            <ac:picMk id="30" creationId="{69F01145-BEA3-4CBF-AA21-10077B948CA8}"/>
          </ac:picMkLst>
        </pc:picChg>
      </pc:sldChg>
      <pc:sldChg chg="addSp delSp modSp add mod replId setBg modClrScheme setClrOvrMap chgLayout modNotes">
        <pc:chgData name="Matthieu ROIGNANT" userId="S::mroignant@diginamic-formation.fr::b73b4de3-438d-4441-aea5-1b9bca141a91" providerId="AD" clId="Web-{094E551B-816D-F390-6FC3-44C8E921E1EC}" dt="2025-01-21T12:51:41.294" v="7785"/>
        <pc:sldMkLst>
          <pc:docMk/>
          <pc:sldMk cId="3379987137" sldId="271"/>
        </pc:sldMkLst>
        <pc:spChg chg="mod ord">
          <ac:chgData name="Matthieu ROIGNANT" userId="S::mroignant@diginamic-formation.fr::b73b4de3-438d-4441-aea5-1b9bca141a91" providerId="AD" clId="Web-{094E551B-816D-F390-6FC3-44C8E921E1EC}" dt="2025-01-21T09:58:52.015" v="2190"/>
          <ac:spMkLst>
            <pc:docMk/>
            <pc:sldMk cId="3379987137" sldId="271"/>
            <ac:spMk id="2" creationId="{683B8EFB-42C9-122B-C396-F9BC4EF11C37}"/>
          </ac:spMkLst>
        </pc:spChg>
        <pc:spChg chg="del mod ord">
          <ac:chgData name="Matthieu ROIGNANT" userId="S::mroignant@diginamic-formation.fr::b73b4de3-438d-4441-aea5-1b9bca141a91" providerId="AD" clId="Web-{094E551B-816D-F390-6FC3-44C8E921E1EC}" dt="2025-01-21T09:55:33.805" v="2007"/>
          <ac:spMkLst>
            <pc:docMk/>
            <pc:sldMk cId="3379987137" sldId="271"/>
            <ac:spMk id="3" creationId="{FD6DC16F-B1AC-BC8E-AE0B-365034724494}"/>
          </ac:spMkLst>
        </pc:spChg>
        <pc:spChg chg="add del mod ord">
          <ac:chgData name="Matthieu ROIGNANT" userId="S::mroignant@diginamic-formation.fr::b73b4de3-438d-4441-aea5-1b9bca141a91" providerId="AD" clId="Web-{094E551B-816D-F390-6FC3-44C8E921E1EC}" dt="2025-01-21T09:58:52.015" v="2190"/>
          <ac:spMkLst>
            <pc:docMk/>
            <pc:sldMk cId="3379987137" sldId="271"/>
            <ac:spMk id="4" creationId="{EF3B5A57-4216-6891-88E8-721BAEA06DB4}"/>
          </ac:spMkLst>
        </pc:spChg>
        <pc:spChg chg="del mod ord">
          <ac:chgData name="Matthieu ROIGNANT" userId="S::mroignant@diginamic-formation.fr::b73b4de3-438d-4441-aea5-1b9bca141a91" providerId="AD" clId="Web-{094E551B-816D-F390-6FC3-44C8E921E1EC}" dt="2025-01-21T09:55:35.273" v="2008"/>
          <ac:spMkLst>
            <pc:docMk/>
            <pc:sldMk cId="3379987137" sldId="271"/>
            <ac:spMk id="5" creationId="{41D120AC-D584-C9F5-85C0-7F7ED2F863B5}"/>
          </ac:spMkLst>
        </pc:spChg>
        <pc:spChg chg="del mod ord">
          <ac:chgData name="Matthieu ROIGNANT" userId="S::mroignant@diginamic-formation.fr::b73b4de3-438d-4441-aea5-1b9bca141a91" providerId="AD" clId="Web-{094E551B-816D-F390-6FC3-44C8E921E1EC}" dt="2025-01-21T09:55:37.102" v="2009"/>
          <ac:spMkLst>
            <pc:docMk/>
            <pc:sldMk cId="3379987137" sldId="271"/>
            <ac:spMk id="6" creationId="{01E87353-0BC3-046C-7509-FA1F5E1288AF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09:58:52.015" v="2190"/>
          <ac:spMkLst>
            <pc:docMk/>
            <pc:sldMk cId="3379987137" sldId="271"/>
            <ac:spMk id="7" creationId="{61D5A37D-B449-6EB5-7F0A-C143299556C6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58:05.232" v="2187"/>
          <ac:spMkLst>
            <pc:docMk/>
            <pc:sldMk cId="3379987137" sldId="271"/>
            <ac:spMk id="13" creationId="{F747F1B4-B831-4277-8AB0-32767F7EB7BF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58:05.232" v="2187"/>
          <ac:spMkLst>
            <pc:docMk/>
            <pc:sldMk cId="3379987137" sldId="271"/>
            <ac:spMk id="15" creationId="{D80CFA21-AB7C-4BEB-9BFF-05764FBBF3C6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58:05.232" v="2187"/>
          <ac:spMkLst>
            <pc:docMk/>
            <pc:sldMk cId="3379987137" sldId="271"/>
            <ac:spMk id="17" creationId="{12F7E335-851A-4CAE-B09F-E657819D4600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58:05.232" v="2187"/>
          <ac:spMkLst>
            <pc:docMk/>
            <pc:sldMk cId="3379987137" sldId="271"/>
            <ac:spMk id="19" creationId="{10B541F0-7F6E-402E-84D8-CF96EACA5FBC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58:51.906" v="2189"/>
          <ac:spMkLst>
            <pc:docMk/>
            <pc:sldMk cId="3379987137" sldId="271"/>
            <ac:spMk id="21" creationId="{47AEA421-5F29-4BA7-9360-2501B5987921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58:51.906" v="2189"/>
          <ac:spMkLst>
            <pc:docMk/>
            <pc:sldMk cId="3379987137" sldId="271"/>
            <ac:spMk id="22" creationId="{9348F0CB-4904-4DEF-BDD4-ADEC2DCCCBD7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58:51.906" v="2189"/>
          <ac:spMkLst>
            <pc:docMk/>
            <pc:sldMk cId="3379987137" sldId="271"/>
            <ac:spMk id="23" creationId="{1583E1B8-79B3-49BB-8704-58E4AB1AF213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09:58:51.906" v="2189"/>
          <ac:spMkLst>
            <pc:docMk/>
            <pc:sldMk cId="3379987137" sldId="271"/>
            <ac:spMk id="24" creationId="{7BB34D5F-2B87-438E-8236-69C6068D47A4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58:52.015" v="2190"/>
          <ac:spMkLst>
            <pc:docMk/>
            <pc:sldMk cId="3379987137" sldId="271"/>
            <ac:spMk id="27" creationId="{C8A3C342-1D03-412F-8DD3-BF519E8E0AE9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58:52.015" v="2190"/>
          <ac:spMkLst>
            <pc:docMk/>
            <pc:sldMk cId="3379987137" sldId="271"/>
            <ac:spMk id="28" creationId="{EF3B5A57-4216-6891-88E8-721BAEA06DB4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09:58:52.015" v="2190"/>
          <ac:spMkLst>
            <pc:docMk/>
            <pc:sldMk cId="3379987137" sldId="271"/>
            <ac:spMk id="29" creationId="{81CC9B02-E087-4350-AEBD-2C3CF001AF01}"/>
          </ac:spMkLst>
        </pc:spChg>
        <pc:graphicFrameChg chg="add del">
          <ac:chgData name="Matthieu ROIGNANT" userId="S::mroignant@diginamic-formation.fr::b73b4de3-438d-4441-aea5-1b9bca141a91" providerId="AD" clId="Web-{094E551B-816D-F390-6FC3-44C8E921E1EC}" dt="2025-01-21T09:58:05.232" v="2187"/>
          <ac:graphicFrameMkLst>
            <pc:docMk/>
            <pc:sldMk cId="3379987137" sldId="271"/>
            <ac:graphicFrameMk id="9" creationId="{B45FA068-7381-B129-BA76-CAC5BDDEF288}"/>
          </ac:graphicFrameMkLst>
        </pc:graphicFrameChg>
        <pc:graphicFrameChg chg="add del">
          <ac:chgData name="Matthieu ROIGNANT" userId="S::mroignant@diginamic-formation.fr::b73b4de3-438d-4441-aea5-1b9bca141a91" providerId="AD" clId="Web-{094E551B-816D-F390-6FC3-44C8E921E1EC}" dt="2025-01-21T09:58:51.906" v="2189"/>
          <ac:graphicFrameMkLst>
            <pc:docMk/>
            <pc:sldMk cId="3379987137" sldId="271"/>
            <ac:graphicFrameMk id="25" creationId="{2DBC08B9-315C-6493-A1CA-03BC4D435EE6}"/>
          </ac:graphicFrameMkLst>
        </pc:graphicFrameChg>
        <pc:picChg chg="add">
          <ac:chgData name="Matthieu ROIGNANT" userId="S::mroignant@diginamic-formation.fr::b73b4de3-438d-4441-aea5-1b9bca141a91" providerId="AD" clId="Web-{094E551B-816D-F390-6FC3-44C8E921E1EC}" dt="2025-01-21T09:58:52.015" v="2190"/>
          <ac:picMkLst>
            <pc:docMk/>
            <pc:sldMk cId="3379987137" sldId="271"/>
            <ac:picMk id="30" creationId="{090CAD70-9CBB-C7E7-ADA8-527C216722A4}"/>
          </ac:picMkLst>
        </pc:picChg>
      </pc:sldChg>
      <pc:sldChg chg="addSp delSp modSp add mod replId setBg modClrScheme setClrOvrMap chgLayout modNotes">
        <pc:chgData name="Matthieu ROIGNANT" userId="S::mroignant@diginamic-formation.fr::b73b4de3-438d-4441-aea5-1b9bca141a91" providerId="AD" clId="Web-{094E551B-816D-F390-6FC3-44C8E921E1EC}" dt="2025-01-21T12:59:17.871" v="7869"/>
        <pc:sldMkLst>
          <pc:docMk/>
          <pc:sldMk cId="743291" sldId="273"/>
        </pc:sldMkLst>
        <pc:spChg chg="add del mod ord">
          <ac:chgData name="Matthieu ROIGNANT" userId="S::mroignant@diginamic-formation.fr::b73b4de3-438d-4441-aea5-1b9bca141a91" providerId="AD" clId="Web-{094E551B-816D-F390-6FC3-44C8E921E1EC}" dt="2025-01-21T10:07:43.879" v="2498"/>
          <ac:spMkLst>
            <pc:docMk/>
            <pc:sldMk cId="743291" sldId="273"/>
            <ac:spMk id="2" creationId="{683B8EFB-42C9-122B-C396-F9BC4EF11C37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10:04:35.028" v="2231"/>
          <ac:spMkLst>
            <pc:docMk/>
            <pc:sldMk cId="743291" sldId="273"/>
            <ac:spMk id="3" creationId="{FD6DC16F-B1AC-BC8E-AE0B-365034724494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10:04:36.247" v="2232"/>
          <ac:spMkLst>
            <pc:docMk/>
            <pc:sldMk cId="743291" sldId="273"/>
            <ac:spMk id="4" creationId="{EF3B5A57-4216-6891-88E8-721BAEA06DB4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10:04:40.122" v="2234"/>
          <ac:spMkLst>
            <pc:docMk/>
            <pc:sldMk cId="743291" sldId="273"/>
            <ac:spMk id="5" creationId="{41D120AC-D584-C9F5-85C0-7F7ED2F863B5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10:04:38.935" v="2233"/>
          <ac:spMkLst>
            <pc:docMk/>
            <pc:sldMk cId="743291" sldId="273"/>
            <ac:spMk id="6" creationId="{01E87353-0BC3-046C-7509-FA1F5E1288AF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10:07:43.879" v="2498"/>
          <ac:spMkLst>
            <pc:docMk/>
            <pc:sldMk cId="743291" sldId="273"/>
            <ac:spMk id="7" creationId="{61D5A37D-B449-6EB5-7F0A-C143299556C6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10:04:30.200" v="2230"/>
          <ac:spMkLst>
            <pc:docMk/>
            <pc:sldMk cId="743291" sldId="273"/>
            <ac:spMk id="9" creationId="{272012EC-9233-9504-8C1C-19125F61C2D6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10:04:30.200" v="2229"/>
          <ac:spMkLst>
            <pc:docMk/>
            <pc:sldMk cId="743291" sldId="273"/>
            <ac:spMk id="11" creationId="{C3899627-BE64-C635-627B-3CDD6F629684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10:04:30.200" v="2228"/>
          <ac:spMkLst>
            <pc:docMk/>
            <pc:sldMk cId="743291" sldId="273"/>
            <ac:spMk id="13" creationId="{FB26FDDE-E24A-62FC-9BAB-92B499AC0F52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10:04:30.200" v="2227"/>
          <ac:spMkLst>
            <pc:docMk/>
            <pc:sldMk cId="743291" sldId="273"/>
            <ac:spMk id="15" creationId="{7AF81154-8325-6933-8256-6BCC398F47B8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10:04:30.200" v="2226"/>
          <ac:spMkLst>
            <pc:docMk/>
            <pc:sldMk cId="743291" sldId="273"/>
            <ac:spMk id="17" creationId="{ED62FBBC-F314-0C3E-E591-204309053A87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10:04:43.435" v="2235"/>
          <ac:spMkLst>
            <pc:docMk/>
            <pc:sldMk cId="743291" sldId="273"/>
            <ac:spMk id="19" creationId="{D1064402-7D6D-FFEB-834E-F6B069E25426}"/>
          </ac:spMkLst>
        </pc:spChg>
        <pc:spChg chg="add del mod ord">
          <ac:chgData name="Matthieu ROIGNANT" userId="S::mroignant@diginamic-formation.fr::b73b4de3-438d-4441-aea5-1b9bca141a91" providerId="AD" clId="Web-{094E551B-816D-F390-6FC3-44C8E921E1EC}" dt="2025-01-21T10:07:43.879" v="2498"/>
          <ac:spMkLst>
            <pc:docMk/>
            <pc:sldMk cId="743291" sldId="273"/>
            <ac:spMk id="21" creationId="{B7714D5B-4C96-A61A-F451-08CCF7D22289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10:04:43.435" v="2235"/>
          <ac:spMkLst>
            <pc:docMk/>
            <pc:sldMk cId="743291" sldId="273"/>
            <ac:spMk id="23" creationId="{1CC4197E-A6A6-DC22-A790-A38B7B73CDF8}"/>
          </ac:spMkLst>
        </pc:spChg>
        <pc:spChg chg="add del mod">
          <ac:chgData name="Matthieu ROIGNANT" userId="S::mroignant@diginamic-formation.fr::b73b4de3-438d-4441-aea5-1b9bca141a91" providerId="AD" clId="Web-{094E551B-816D-F390-6FC3-44C8E921E1EC}" dt="2025-01-21T10:04:43.435" v="2235"/>
          <ac:spMkLst>
            <pc:docMk/>
            <pc:sldMk cId="743291" sldId="273"/>
            <ac:spMk id="25" creationId="{210AE425-B992-4A4A-65B8-EAE7FF91582F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10:07:43.770" v="2497"/>
          <ac:spMkLst>
            <pc:docMk/>
            <pc:sldMk cId="743291" sldId="273"/>
            <ac:spMk id="27" creationId="{F747F1B4-B831-4277-8AB0-32767F7EB7BF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10:07:43.770" v="2497"/>
          <ac:spMkLst>
            <pc:docMk/>
            <pc:sldMk cId="743291" sldId="273"/>
            <ac:spMk id="29" creationId="{D80CFA21-AB7C-4BEB-9BFF-05764FBBF3C6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10:07:43.770" v="2497"/>
          <ac:spMkLst>
            <pc:docMk/>
            <pc:sldMk cId="743291" sldId="273"/>
            <ac:spMk id="31" creationId="{12F7E335-851A-4CAE-B09F-E657819D4600}"/>
          </ac:spMkLst>
        </pc:spChg>
        <pc:spChg chg="add del">
          <ac:chgData name="Matthieu ROIGNANT" userId="S::mroignant@diginamic-formation.fr::b73b4de3-438d-4441-aea5-1b9bca141a91" providerId="AD" clId="Web-{094E551B-816D-F390-6FC3-44C8E921E1EC}" dt="2025-01-21T10:07:43.770" v="2497"/>
          <ac:spMkLst>
            <pc:docMk/>
            <pc:sldMk cId="743291" sldId="273"/>
            <ac:spMk id="33" creationId="{10B541F0-7F6E-402E-84D8-CF96EACA5FBC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10:07:43.879" v="2498"/>
          <ac:spMkLst>
            <pc:docMk/>
            <pc:sldMk cId="743291" sldId="273"/>
            <ac:spMk id="35" creationId="{F747F1B4-B831-4277-8AB0-32767F7EB7BF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10:07:43.879" v="2498"/>
          <ac:spMkLst>
            <pc:docMk/>
            <pc:sldMk cId="743291" sldId="273"/>
            <ac:spMk id="36" creationId="{D80CFA21-AB7C-4BEB-9BFF-05764FBBF3C6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10:07:43.879" v="2498"/>
          <ac:spMkLst>
            <pc:docMk/>
            <pc:sldMk cId="743291" sldId="273"/>
            <ac:spMk id="37" creationId="{12F7E335-851A-4CAE-B09F-E657819D4600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10:07:43.879" v="2498"/>
          <ac:spMkLst>
            <pc:docMk/>
            <pc:sldMk cId="743291" sldId="273"/>
            <ac:spMk id="38" creationId="{10B541F0-7F6E-402E-84D8-CF96EACA5FBC}"/>
          </ac:spMkLst>
        </pc:spChg>
        <pc:graphicFrameChg chg="add del">
          <ac:chgData name="Matthieu ROIGNANT" userId="S::mroignant@diginamic-formation.fr::b73b4de3-438d-4441-aea5-1b9bca141a91" providerId="AD" clId="Web-{094E551B-816D-F390-6FC3-44C8E921E1EC}" dt="2025-01-21T10:07:43.770" v="2497"/>
          <ac:graphicFrameMkLst>
            <pc:docMk/>
            <pc:sldMk cId="743291" sldId="273"/>
            <ac:graphicFrameMk id="24" creationId="{A0E6C065-86A5-48D1-C76F-FE64D86E472E}"/>
          </ac:graphicFrameMkLst>
        </pc:graphicFrameChg>
        <pc:graphicFrameChg chg="add">
          <ac:chgData name="Matthieu ROIGNANT" userId="S::mroignant@diginamic-formation.fr::b73b4de3-438d-4441-aea5-1b9bca141a91" providerId="AD" clId="Web-{094E551B-816D-F390-6FC3-44C8E921E1EC}" dt="2025-01-21T10:07:43.879" v="2498"/>
          <ac:graphicFrameMkLst>
            <pc:docMk/>
            <pc:sldMk cId="743291" sldId="273"/>
            <ac:graphicFrameMk id="39" creationId="{9C7965F3-213C-0F0B-7ACC-1761210B6AB6}"/>
          </ac:graphicFrameMkLst>
        </pc:graphicFrameChg>
      </pc:sldChg>
      <pc:sldChg chg="delSp modSp add del replId">
        <pc:chgData name="Matthieu ROIGNANT" userId="S::mroignant@diginamic-formation.fr::b73b4de3-438d-4441-aea5-1b9bca141a91" providerId="AD" clId="Web-{094E551B-816D-F390-6FC3-44C8E921E1EC}" dt="2025-01-21T10:17:05.447" v="2815"/>
        <pc:sldMkLst>
          <pc:docMk/>
          <pc:sldMk cId="2942173409" sldId="275"/>
        </pc:sldMkLst>
        <pc:spChg chg="mod">
          <ac:chgData name="Matthieu ROIGNANT" userId="S::mroignant@diginamic-formation.fr::b73b4de3-438d-4441-aea5-1b9bca141a91" providerId="AD" clId="Web-{094E551B-816D-F390-6FC3-44C8E921E1EC}" dt="2025-01-21T10:16:03.226" v="2791" actId="20577"/>
          <ac:spMkLst>
            <pc:docMk/>
            <pc:sldMk cId="2942173409" sldId="275"/>
            <ac:spMk id="2" creationId="{0635FD56-7271-277E-EBEF-AC09F7902D47}"/>
          </ac:spMkLst>
        </pc:spChg>
        <pc:picChg chg="del">
          <ac:chgData name="Matthieu ROIGNANT" userId="S::mroignant@diginamic-formation.fr::b73b4de3-438d-4441-aea5-1b9bca141a91" providerId="AD" clId="Web-{094E551B-816D-F390-6FC3-44C8E921E1EC}" dt="2025-01-21T10:16:22.195" v="2792"/>
          <ac:picMkLst>
            <pc:docMk/>
            <pc:sldMk cId="2942173409" sldId="275"/>
            <ac:picMk id="8" creationId="{DB6B9D09-1BF2-7AC8-B291-607D06E9E529}"/>
          </ac:picMkLst>
        </pc:picChg>
      </pc:sldChg>
      <pc:sldChg chg="addSp modSp new mod setBg">
        <pc:chgData name="Matthieu ROIGNANT" userId="S::mroignant@diginamic-formation.fr::b73b4de3-438d-4441-aea5-1b9bca141a91" providerId="AD" clId="Web-{094E551B-816D-F390-6FC3-44C8E921E1EC}" dt="2025-01-21T10:18:00.543" v="2869" actId="20577"/>
        <pc:sldMkLst>
          <pc:docMk/>
          <pc:sldMk cId="2168370284" sldId="276"/>
        </pc:sldMkLst>
        <pc:spChg chg="mod">
          <ac:chgData name="Matthieu ROIGNANT" userId="S::mroignant@diginamic-formation.fr::b73b4de3-438d-4441-aea5-1b9bca141a91" providerId="AD" clId="Web-{094E551B-816D-F390-6FC3-44C8E921E1EC}" dt="2025-01-21T10:18:00.543" v="2869" actId="20577"/>
          <ac:spMkLst>
            <pc:docMk/>
            <pc:sldMk cId="2168370284" sldId="276"/>
            <ac:spMk id="2" creationId="{DA60FCD3-03DB-F782-F78F-E8080994A94B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10:17:47.652" v="2848" actId="20577"/>
          <ac:spMkLst>
            <pc:docMk/>
            <pc:sldMk cId="2168370284" sldId="276"/>
            <ac:spMk id="3" creationId="{77127A5B-84F6-B884-716B-54460F1ABBBB}"/>
          </ac:spMkLst>
        </pc:spChg>
        <pc:spChg chg="mod">
          <ac:chgData name="Matthieu ROIGNANT" userId="S::mroignant@diginamic-formation.fr::b73b4de3-438d-4441-aea5-1b9bca141a91" providerId="AD" clId="Web-{094E551B-816D-F390-6FC3-44C8E921E1EC}" dt="2025-01-21T10:16:59.837" v="2814"/>
          <ac:spMkLst>
            <pc:docMk/>
            <pc:sldMk cId="2168370284" sldId="276"/>
            <ac:spMk id="4" creationId="{B1832EE0-019F-1566-A82B-B7019B4BB69D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10:16:59.837" v="2814"/>
          <ac:spMkLst>
            <pc:docMk/>
            <pc:sldMk cId="2168370284" sldId="276"/>
            <ac:spMk id="14" creationId="{989BE678-777B-482A-A616-FEDC47B162E5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10:16:59.837" v="2814"/>
          <ac:spMkLst>
            <pc:docMk/>
            <pc:sldMk cId="2168370284" sldId="276"/>
            <ac:spMk id="20" creationId="{D28BE0C3-2102-4820-B88B-A448B1840D14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10:16:59.837" v="2814"/>
          <ac:spMkLst>
            <pc:docMk/>
            <pc:sldMk cId="2168370284" sldId="276"/>
            <ac:spMk id="22" creationId="{E4F17063-EDA4-417B-946F-BA357F3B390D}"/>
          </ac:spMkLst>
        </pc:spChg>
        <pc:spChg chg="add">
          <ac:chgData name="Matthieu ROIGNANT" userId="S::mroignant@diginamic-formation.fr::b73b4de3-438d-4441-aea5-1b9bca141a91" providerId="AD" clId="Web-{094E551B-816D-F390-6FC3-44C8E921E1EC}" dt="2025-01-21T10:16:59.837" v="2814"/>
          <ac:spMkLst>
            <pc:docMk/>
            <pc:sldMk cId="2168370284" sldId="276"/>
            <ac:spMk id="24" creationId="{D36F3EEA-55D4-4677-80E7-92D00B8F343B}"/>
          </ac:spMkLst>
        </pc:spChg>
        <pc:picChg chg="add">
          <ac:chgData name="Matthieu ROIGNANT" userId="S::mroignant@diginamic-formation.fr::b73b4de3-438d-4441-aea5-1b9bca141a91" providerId="AD" clId="Web-{094E551B-816D-F390-6FC3-44C8E921E1EC}" dt="2025-01-21T10:16:59.837" v="2814"/>
          <ac:picMkLst>
            <pc:docMk/>
            <pc:sldMk cId="2168370284" sldId="276"/>
            <ac:picMk id="6" creationId="{D73EF81E-14F6-FFA6-F7C1-AD2C210D6C9A}"/>
          </ac:picMkLst>
        </pc:picChg>
        <pc:picChg chg="add">
          <ac:chgData name="Matthieu ROIGNANT" userId="S::mroignant@diginamic-formation.fr::b73b4de3-438d-4441-aea5-1b9bca141a91" providerId="AD" clId="Web-{094E551B-816D-F390-6FC3-44C8E921E1EC}" dt="2025-01-21T10:16:59.837" v="2814"/>
          <ac:picMkLst>
            <pc:docMk/>
            <pc:sldMk cId="2168370284" sldId="276"/>
            <ac:picMk id="12" creationId="{950648F4-ABCD-4DF0-8641-76CFB2354721}"/>
          </ac:picMkLst>
        </pc:picChg>
        <pc:picChg chg="add">
          <ac:chgData name="Matthieu ROIGNANT" userId="S::mroignant@diginamic-formation.fr::b73b4de3-438d-4441-aea5-1b9bca141a91" providerId="AD" clId="Web-{094E551B-816D-F390-6FC3-44C8E921E1EC}" dt="2025-01-21T10:16:59.837" v="2814"/>
          <ac:picMkLst>
            <pc:docMk/>
            <pc:sldMk cId="2168370284" sldId="276"/>
            <ac:picMk id="18" creationId="{94AAE3AA-3759-4D28-B0EF-575F25A5146C}"/>
          </ac:picMkLst>
        </pc:picChg>
      </pc:sldChg>
      <pc:sldChg chg="addSp delSp modSp new mod modClrScheme chgLayout modNotes">
        <pc:chgData name="Matthieu ROIGNANT" userId="S::mroignant@diginamic-formation.fr::b73b4de3-438d-4441-aea5-1b9bca141a91" providerId="AD" clId="Web-{094E551B-816D-F390-6FC3-44C8E921E1EC}" dt="2025-01-21T13:10:43.831" v="9375"/>
        <pc:sldMkLst>
          <pc:docMk/>
          <pc:sldMk cId="3813731036" sldId="277"/>
        </pc:sldMkLst>
        <pc:spChg chg="mod ord">
          <ac:chgData name="Matthieu ROIGNANT" userId="S::mroignant@diginamic-formation.fr::b73b4de3-438d-4441-aea5-1b9bca141a91" providerId="AD" clId="Web-{094E551B-816D-F390-6FC3-44C8E921E1EC}" dt="2025-01-21T10:17:13.932" v="2817"/>
          <ac:spMkLst>
            <pc:docMk/>
            <pc:sldMk cId="3813731036" sldId="277"/>
            <ac:spMk id="2" creationId="{31C6B413-F841-E4C4-5E4D-1944B043EEA3}"/>
          </ac:spMkLst>
        </pc:spChg>
        <pc:spChg chg="del mod ord">
          <ac:chgData name="Matthieu ROIGNANT" userId="S::mroignant@diginamic-formation.fr::b73b4de3-438d-4441-aea5-1b9bca141a91" providerId="AD" clId="Web-{094E551B-816D-F390-6FC3-44C8E921E1EC}" dt="2025-01-21T10:17:22.729" v="2818"/>
          <ac:spMkLst>
            <pc:docMk/>
            <pc:sldMk cId="3813731036" sldId="277"/>
            <ac:spMk id="3" creationId="{C4055CD4-4783-48E6-D4C6-7D4492CBE6FE}"/>
          </ac:spMkLst>
        </pc:spChg>
        <pc:spChg chg="mod ord">
          <ac:chgData name="Matthieu ROIGNANT" userId="S::mroignant@diginamic-formation.fr::b73b4de3-438d-4441-aea5-1b9bca141a91" providerId="AD" clId="Web-{094E551B-816D-F390-6FC3-44C8E921E1EC}" dt="2025-01-21T10:17:13.932" v="2817"/>
          <ac:spMkLst>
            <pc:docMk/>
            <pc:sldMk cId="3813731036" sldId="277"/>
            <ac:spMk id="4" creationId="{BB9EE719-41C3-2FB0-021F-36677409F2C9}"/>
          </ac:spMkLst>
        </pc:spChg>
        <pc:picChg chg="add mod ord">
          <ac:chgData name="Matthieu ROIGNANT" userId="S::mroignant@diginamic-formation.fr::b73b4de3-438d-4441-aea5-1b9bca141a91" providerId="AD" clId="Web-{094E551B-816D-F390-6FC3-44C8E921E1EC}" dt="2025-01-21T10:18:12.543" v="2873" actId="1076"/>
          <ac:picMkLst>
            <pc:docMk/>
            <pc:sldMk cId="3813731036" sldId="277"/>
            <ac:picMk id="5" creationId="{2C048739-4C74-DCA2-3A6B-5EBEAC4EFDDD}"/>
          </ac:picMkLst>
        </pc:picChg>
        <pc:picChg chg="add mod">
          <ac:chgData name="Matthieu ROIGNANT" userId="S::mroignant@diginamic-formation.fr::b73b4de3-438d-4441-aea5-1b9bca141a91" providerId="AD" clId="Web-{094E551B-816D-F390-6FC3-44C8E921E1EC}" dt="2025-01-21T10:18:18.668" v="2875" actId="1076"/>
          <ac:picMkLst>
            <pc:docMk/>
            <pc:sldMk cId="3813731036" sldId="277"/>
            <ac:picMk id="6" creationId="{DE1E2E74-1C3F-72F9-38E7-DF504FA6A78D}"/>
          </ac:picMkLst>
        </pc:picChg>
      </pc:sldChg>
    </pc:docChg>
  </pc:docChgLst>
  <pc:docChgLst>
    <pc:chgData name="Utilisateur invité" userId="S::urn:spo:anon#20833906b5d3c347b2dad0969f5f9219839885eda996f80d2d081176fb6283ae::" providerId="AD" clId="Web-{BB6B6C13-A28C-F6F3-8919-1CA8D469E26F}"/>
    <pc:docChg chg="addSld modSld">
      <pc:chgData name="Utilisateur invité" userId="S::urn:spo:anon#20833906b5d3c347b2dad0969f5f9219839885eda996f80d2d081176fb6283ae::" providerId="AD" clId="Web-{BB6B6C13-A28C-F6F3-8919-1CA8D469E26F}" dt="2025-01-21T08:54:22.184" v="5" actId="20577"/>
      <pc:docMkLst>
        <pc:docMk/>
      </pc:docMkLst>
      <pc:sldChg chg="modSp new">
        <pc:chgData name="Utilisateur invité" userId="S::urn:spo:anon#20833906b5d3c347b2dad0969f5f9219839885eda996f80d2d081176fb6283ae::" providerId="AD" clId="Web-{BB6B6C13-A28C-F6F3-8919-1CA8D469E26F}" dt="2025-01-21T08:54:22.184" v="5" actId="20577"/>
        <pc:sldMkLst>
          <pc:docMk/>
          <pc:sldMk cId="2148818337" sldId="260"/>
        </pc:sldMkLst>
        <pc:spChg chg="mod">
          <ac:chgData name="Utilisateur invité" userId="S::urn:spo:anon#20833906b5d3c347b2dad0969f5f9219839885eda996f80d2d081176fb6283ae::" providerId="AD" clId="Web-{BB6B6C13-A28C-F6F3-8919-1CA8D469E26F}" dt="2025-01-21T08:54:22.184" v="5" actId="20577"/>
          <ac:spMkLst>
            <pc:docMk/>
            <pc:sldMk cId="2148818337" sldId="260"/>
            <ac:spMk id="2" creationId="{AEB977D9-9080-FA13-38B6-F97284F580FB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A6FD8-8BBA-4713-B681-EC06F1E3C69B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116B83-AB75-4F72-852E-37BE949D513D}">
      <dgm:prSet/>
      <dgm:spPr/>
      <dgm:t>
        <a:bodyPr/>
        <a:lstStyle/>
        <a:p>
          <a:r>
            <a:rPr lang="fr-FR" b="0" i="0"/>
            <a:t>A. Pilotage et management des équipes projet</a:t>
          </a:r>
          <a:endParaRPr lang="en-US"/>
        </a:p>
      </dgm:t>
    </dgm:pt>
    <dgm:pt modelId="{C9E0865F-948C-4FCF-9A06-4D942947275D}" type="parTrans" cxnId="{94FD5136-96BC-41EC-A0EB-346D0F3740E1}">
      <dgm:prSet/>
      <dgm:spPr/>
      <dgm:t>
        <a:bodyPr/>
        <a:lstStyle/>
        <a:p>
          <a:endParaRPr lang="en-US"/>
        </a:p>
      </dgm:t>
    </dgm:pt>
    <dgm:pt modelId="{BB6278EC-E092-4162-87DE-08B4242B4530}" type="sibTrans" cxnId="{94FD5136-96BC-41EC-A0EB-346D0F3740E1}">
      <dgm:prSet/>
      <dgm:spPr/>
      <dgm:t>
        <a:bodyPr/>
        <a:lstStyle/>
        <a:p>
          <a:endParaRPr lang="en-US"/>
        </a:p>
      </dgm:t>
    </dgm:pt>
    <dgm:pt modelId="{6BA14210-CB35-4DC8-B87F-D88BCD0CF44E}">
      <dgm:prSet/>
      <dgm:spPr/>
      <dgm:t>
        <a:bodyPr/>
        <a:lstStyle/>
        <a:p>
          <a:r>
            <a:rPr lang="fr-FR" b="0" i="0"/>
            <a:t>Présentation des équipes</a:t>
          </a:r>
          <a:endParaRPr lang="en-US"/>
        </a:p>
      </dgm:t>
    </dgm:pt>
    <dgm:pt modelId="{2135288D-B74E-4A48-BB1C-72AA2129CF2B}" type="parTrans" cxnId="{272DE77C-3D49-424F-9620-DB287AE1DD32}">
      <dgm:prSet/>
      <dgm:spPr/>
      <dgm:t>
        <a:bodyPr/>
        <a:lstStyle/>
        <a:p>
          <a:endParaRPr lang="en-US"/>
        </a:p>
      </dgm:t>
    </dgm:pt>
    <dgm:pt modelId="{6F402F68-A1C7-4CBF-8722-64358A8BF0A6}" type="sibTrans" cxnId="{272DE77C-3D49-424F-9620-DB287AE1DD32}">
      <dgm:prSet/>
      <dgm:spPr/>
      <dgm:t>
        <a:bodyPr/>
        <a:lstStyle/>
        <a:p>
          <a:endParaRPr lang="en-US"/>
        </a:p>
      </dgm:t>
    </dgm:pt>
    <dgm:pt modelId="{D562ECF6-BBF9-4AD3-9C57-BEDD9753830F}">
      <dgm:prSet/>
      <dgm:spPr/>
      <dgm:t>
        <a:bodyPr/>
        <a:lstStyle/>
        <a:p>
          <a:r>
            <a:rPr lang="fr-FR" b="0" i="0"/>
            <a:t>Objectifs</a:t>
          </a:r>
          <a:endParaRPr lang="en-US"/>
        </a:p>
      </dgm:t>
    </dgm:pt>
    <dgm:pt modelId="{F84A12E6-3BCE-48F0-9E0B-535135AD540E}" type="parTrans" cxnId="{B8477DD8-AB98-4197-99CF-5E95D4A041D3}">
      <dgm:prSet/>
      <dgm:spPr/>
      <dgm:t>
        <a:bodyPr/>
        <a:lstStyle/>
        <a:p>
          <a:endParaRPr lang="en-US"/>
        </a:p>
      </dgm:t>
    </dgm:pt>
    <dgm:pt modelId="{6D9C8FA5-C574-4E71-9E36-175DF48FC050}" type="sibTrans" cxnId="{B8477DD8-AB98-4197-99CF-5E95D4A041D3}">
      <dgm:prSet/>
      <dgm:spPr/>
      <dgm:t>
        <a:bodyPr/>
        <a:lstStyle/>
        <a:p>
          <a:endParaRPr lang="en-US"/>
        </a:p>
      </dgm:t>
    </dgm:pt>
    <dgm:pt modelId="{BB22E548-085C-456A-B048-6CE45A1F387F}">
      <dgm:prSet/>
      <dgm:spPr/>
      <dgm:t>
        <a:bodyPr/>
        <a:lstStyle/>
        <a:p>
          <a:r>
            <a:rPr lang="fr-FR" b="0" i="0"/>
            <a:t>Organisation du projet</a:t>
          </a:r>
          <a:endParaRPr lang="en-US"/>
        </a:p>
      </dgm:t>
    </dgm:pt>
    <dgm:pt modelId="{FE13EB8B-36C8-4EEC-B19F-6BA7F15B53FE}" type="parTrans" cxnId="{DAC00652-A28B-44CE-ABB8-07EBB8609416}">
      <dgm:prSet/>
      <dgm:spPr/>
      <dgm:t>
        <a:bodyPr/>
        <a:lstStyle/>
        <a:p>
          <a:endParaRPr lang="en-US"/>
        </a:p>
      </dgm:t>
    </dgm:pt>
    <dgm:pt modelId="{9266B9E2-BB51-44EC-9A25-C6417B313CC1}" type="sibTrans" cxnId="{DAC00652-A28B-44CE-ABB8-07EBB8609416}">
      <dgm:prSet/>
      <dgm:spPr/>
      <dgm:t>
        <a:bodyPr/>
        <a:lstStyle/>
        <a:p>
          <a:endParaRPr lang="en-US"/>
        </a:p>
      </dgm:t>
    </dgm:pt>
    <dgm:pt modelId="{011E73BB-1243-41B6-8032-716B791B5087}">
      <dgm:prSet/>
      <dgm:spPr/>
      <dgm:t>
        <a:bodyPr/>
        <a:lstStyle/>
        <a:p>
          <a:r>
            <a:rPr lang="fr-FR" b="0" i="0"/>
            <a:t>Communication</a:t>
          </a:r>
          <a:endParaRPr lang="en-US"/>
        </a:p>
      </dgm:t>
    </dgm:pt>
    <dgm:pt modelId="{8AE62ACA-0637-4A17-9437-E248AA52672E}" type="parTrans" cxnId="{07827307-0B65-4853-B220-32CD4FBCDB7B}">
      <dgm:prSet/>
      <dgm:spPr/>
      <dgm:t>
        <a:bodyPr/>
        <a:lstStyle/>
        <a:p>
          <a:endParaRPr lang="en-US"/>
        </a:p>
      </dgm:t>
    </dgm:pt>
    <dgm:pt modelId="{50B8C160-C5D6-4D1F-A962-9C7866089ECA}" type="sibTrans" cxnId="{07827307-0B65-4853-B220-32CD4FBCDB7B}">
      <dgm:prSet/>
      <dgm:spPr/>
      <dgm:t>
        <a:bodyPr/>
        <a:lstStyle/>
        <a:p>
          <a:endParaRPr lang="en-US"/>
        </a:p>
      </dgm:t>
    </dgm:pt>
    <dgm:pt modelId="{744E0B8A-D799-4960-B7E9-D5B7141E64AC}">
      <dgm:prSet/>
      <dgm:spPr/>
      <dgm:t>
        <a:bodyPr/>
        <a:lstStyle/>
        <a:p>
          <a:r>
            <a:rPr lang="fr-FR"/>
            <a:t>B. Dossier de planification d’un projet informatique</a:t>
          </a:r>
          <a:endParaRPr lang="en-US"/>
        </a:p>
      </dgm:t>
    </dgm:pt>
    <dgm:pt modelId="{6E3303D6-C5A0-4DEE-8C56-4278C69A7751}" type="parTrans" cxnId="{B97E6085-69EB-4A7C-87CD-EBD949081674}">
      <dgm:prSet/>
      <dgm:spPr/>
      <dgm:t>
        <a:bodyPr/>
        <a:lstStyle/>
        <a:p>
          <a:endParaRPr lang="en-US"/>
        </a:p>
      </dgm:t>
    </dgm:pt>
    <dgm:pt modelId="{EA8ECE66-AF9A-40D1-8234-9A5DBD97DE8E}" type="sibTrans" cxnId="{B97E6085-69EB-4A7C-87CD-EBD949081674}">
      <dgm:prSet/>
      <dgm:spPr/>
      <dgm:t>
        <a:bodyPr/>
        <a:lstStyle/>
        <a:p>
          <a:endParaRPr lang="en-US"/>
        </a:p>
      </dgm:t>
    </dgm:pt>
    <dgm:pt modelId="{6E4FAF43-79E0-48FC-B878-69D9D934E0FA}">
      <dgm:prSet/>
      <dgm:spPr/>
      <dgm:t>
        <a:bodyPr/>
        <a:lstStyle/>
        <a:p>
          <a:r>
            <a:rPr lang="fr-FR"/>
            <a:t>Les phases	</a:t>
          </a:r>
          <a:endParaRPr lang="en-US"/>
        </a:p>
      </dgm:t>
    </dgm:pt>
    <dgm:pt modelId="{7A873511-1FF8-44AE-A638-9802B3F2AF16}" type="parTrans" cxnId="{00486168-3F44-416F-BDCF-281FB0AA13BB}">
      <dgm:prSet/>
      <dgm:spPr/>
      <dgm:t>
        <a:bodyPr/>
        <a:lstStyle/>
        <a:p>
          <a:endParaRPr lang="en-US"/>
        </a:p>
      </dgm:t>
    </dgm:pt>
    <dgm:pt modelId="{B395EE88-ADA6-4B73-A1E0-A550A09E95C7}" type="sibTrans" cxnId="{00486168-3F44-416F-BDCF-281FB0AA13BB}">
      <dgm:prSet/>
      <dgm:spPr/>
      <dgm:t>
        <a:bodyPr/>
        <a:lstStyle/>
        <a:p>
          <a:endParaRPr lang="en-US"/>
        </a:p>
      </dgm:t>
    </dgm:pt>
    <dgm:pt modelId="{2C1AE8AD-D077-47E6-94C5-A700D79E6F99}">
      <dgm:prSet/>
      <dgm:spPr/>
      <dgm:t>
        <a:bodyPr/>
        <a:lstStyle/>
        <a:p>
          <a:r>
            <a:rPr lang="fr-FR"/>
            <a:t>Les ressources</a:t>
          </a:r>
          <a:endParaRPr lang="en-US"/>
        </a:p>
      </dgm:t>
    </dgm:pt>
    <dgm:pt modelId="{FF091F49-03E7-49C3-9FC0-590E7E59E9F2}" type="parTrans" cxnId="{06DA8145-C462-4C55-99D0-55B291F52618}">
      <dgm:prSet/>
      <dgm:spPr/>
      <dgm:t>
        <a:bodyPr/>
        <a:lstStyle/>
        <a:p>
          <a:endParaRPr lang="en-US"/>
        </a:p>
      </dgm:t>
    </dgm:pt>
    <dgm:pt modelId="{B532DB3B-134D-4C2D-AB5F-8617F82F31BE}" type="sibTrans" cxnId="{06DA8145-C462-4C55-99D0-55B291F52618}">
      <dgm:prSet/>
      <dgm:spPr/>
      <dgm:t>
        <a:bodyPr/>
        <a:lstStyle/>
        <a:p>
          <a:endParaRPr lang="en-US"/>
        </a:p>
      </dgm:t>
    </dgm:pt>
    <dgm:pt modelId="{5526F3DD-F7E5-4990-A4EF-62E6D7080754}">
      <dgm:prSet/>
      <dgm:spPr/>
      <dgm:t>
        <a:bodyPr/>
        <a:lstStyle/>
        <a:p>
          <a:r>
            <a:rPr lang="fr-FR"/>
            <a:t>Bilan prévisionnel</a:t>
          </a:r>
          <a:endParaRPr lang="en-US"/>
        </a:p>
      </dgm:t>
    </dgm:pt>
    <dgm:pt modelId="{E581C653-E2F0-4F84-8A52-256E94F4DB3B}" type="parTrans" cxnId="{0F18B725-037A-460B-8690-12A0AC0AA940}">
      <dgm:prSet/>
      <dgm:spPr/>
      <dgm:t>
        <a:bodyPr/>
        <a:lstStyle/>
        <a:p>
          <a:endParaRPr lang="en-US"/>
        </a:p>
      </dgm:t>
    </dgm:pt>
    <dgm:pt modelId="{B4DE1F3C-C53D-40E7-9D3C-84B837C5EFB0}" type="sibTrans" cxnId="{0F18B725-037A-460B-8690-12A0AC0AA940}">
      <dgm:prSet/>
      <dgm:spPr/>
      <dgm:t>
        <a:bodyPr/>
        <a:lstStyle/>
        <a:p>
          <a:endParaRPr lang="en-US"/>
        </a:p>
      </dgm:t>
    </dgm:pt>
    <dgm:pt modelId="{74E83CF3-7192-465E-8D67-282C42552F11}">
      <dgm:prSet/>
      <dgm:spPr/>
      <dgm:t>
        <a:bodyPr/>
        <a:lstStyle/>
        <a:p>
          <a:r>
            <a:rPr lang="fr-FR"/>
            <a:t>C. Changement de planification</a:t>
          </a:r>
          <a:endParaRPr lang="en-US"/>
        </a:p>
      </dgm:t>
    </dgm:pt>
    <dgm:pt modelId="{14AFE9D8-1EC5-4B43-9706-E3BFA214F93A}" type="parTrans" cxnId="{DB0A7722-4215-45D4-AA27-64FDA273BCF4}">
      <dgm:prSet/>
      <dgm:spPr/>
      <dgm:t>
        <a:bodyPr/>
        <a:lstStyle/>
        <a:p>
          <a:endParaRPr lang="en-US"/>
        </a:p>
      </dgm:t>
    </dgm:pt>
    <dgm:pt modelId="{119609EA-BDCB-47D0-A7B1-AC17CB908D15}" type="sibTrans" cxnId="{DB0A7722-4215-45D4-AA27-64FDA273BCF4}">
      <dgm:prSet/>
      <dgm:spPr/>
      <dgm:t>
        <a:bodyPr/>
        <a:lstStyle/>
        <a:p>
          <a:endParaRPr lang="en-US"/>
        </a:p>
      </dgm:t>
    </dgm:pt>
    <dgm:pt modelId="{94190EB7-C317-42C8-A222-9E5413CD1406}" type="pres">
      <dgm:prSet presAssocID="{72CA6FD8-8BBA-4713-B681-EC06F1E3C69B}" presName="linear" presStyleCnt="0">
        <dgm:presLayoutVars>
          <dgm:dir/>
          <dgm:animLvl val="lvl"/>
          <dgm:resizeHandles val="exact"/>
        </dgm:presLayoutVars>
      </dgm:prSet>
      <dgm:spPr/>
    </dgm:pt>
    <dgm:pt modelId="{0D6C893A-D5B9-4E7D-8E3C-F11B2F429B41}" type="pres">
      <dgm:prSet presAssocID="{79116B83-AB75-4F72-852E-37BE949D513D}" presName="parentLin" presStyleCnt="0"/>
      <dgm:spPr/>
    </dgm:pt>
    <dgm:pt modelId="{64B92B9D-C0E7-44AF-9B84-C47571282902}" type="pres">
      <dgm:prSet presAssocID="{79116B83-AB75-4F72-852E-37BE949D513D}" presName="parentLeftMargin" presStyleLbl="node1" presStyleIdx="0" presStyleCnt="3"/>
      <dgm:spPr/>
    </dgm:pt>
    <dgm:pt modelId="{6F6C2C8E-0153-49D2-B62A-390D232642BD}" type="pres">
      <dgm:prSet presAssocID="{79116B83-AB75-4F72-852E-37BE949D51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897B82-CD16-4DBD-9124-66AE297F68C3}" type="pres">
      <dgm:prSet presAssocID="{79116B83-AB75-4F72-852E-37BE949D513D}" presName="negativeSpace" presStyleCnt="0"/>
      <dgm:spPr/>
    </dgm:pt>
    <dgm:pt modelId="{AF797643-90B6-4754-9BBE-66A08A24FC4D}" type="pres">
      <dgm:prSet presAssocID="{79116B83-AB75-4F72-852E-37BE949D513D}" presName="childText" presStyleLbl="conFgAcc1" presStyleIdx="0" presStyleCnt="3">
        <dgm:presLayoutVars>
          <dgm:bulletEnabled val="1"/>
        </dgm:presLayoutVars>
      </dgm:prSet>
      <dgm:spPr/>
    </dgm:pt>
    <dgm:pt modelId="{E6C9B188-23FA-4A02-AA0A-CD5832C9D503}" type="pres">
      <dgm:prSet presAssocID="{BB6278EC-E092-4162-87DE-08B4242B4530}" presName="spaceBetweenRectangles" presStyleCnt="0"/>
      <dgm:spPr/>
    </dgm:pt>
    <dgm:pt modelId="{4E110217-6550-4E16-95A8-AA6A7F2FAAC7}" type="pres">
      <dgm:prSet presAssocID="{744E0B8A-D799-4960-B7E9-D5B7141E64AC}" presName="parentLin" presStyleCnt="0"/>
      <dgm:spPr/>
    </dgm:pt>
    <dgm:pt modelId="{805E4F4D-A388-4AF3-944B-C740715DC496}" type="pres">
      <dgm:prSet presAssocID="{744E0B8A-D799-4960-B7E9-D5B7141E64AC}" presName="parentLeftMargin" presStyleLbl="node1" presStyleIdx="0" presStyleCnt="3"/>
      <dgm:spPr/>
    </dgm:pt>
    <dgm:pt modelId="{8A1E1C9A-CB31-4867-A13D-75C006224408}" type="pres">
      <dgm:prSet presAssocID="{744E0B8A-D799-4960-B7E9-D5B7141E64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DFD70F-3C87-456C-9402-C5F4E2F3C777}" type="pres">
      <dgm:prSet presAssocID="{744E0B8A-D799-4960-B7E9-D5B7141E64AC}" presName="negativeSpace" presStyleCnt="0"/>
      <dgm:spPr/>
    </dgm:pt>
    <dgm:pt modelId="{9A8367AF-7D9F-467B-B62A-0E28940FAB4A}" type="pres">
      <dgm:prSet presAssocID="{744E0B8A-D799-4960-B7E9-D5B7141E64AC}" presName="childText" presStyleLbl="conFgAcc1" presStyleIdx="1" presStyleCnt="3">
        <dgm:presLayoutVars>
          <dgm:bulletEnabled val="1"/>
        </dgm:presLayoutVars>
      </dgm:prSet>
      <dgm:spPr/>
    </dgm:pt>
    <dgm:pt modelId="{6A890B2C-C3F9-4FCD-A205-8A8DD54A4991}" type="pres">
      <dgm:prSet presAssocID="{EA8ECE66-AF9A-40D1-8234-9A5DBD97DE8E}" presName="spaceBetweenRectangles" presStyleCnt="0"/>
      <dgm:spPr/>
    </dgm:pt>
    <dgm:pt modelId="{EDCB60F2-D605-4CBB-80AE-9CCBB6984A54}" type="pres">
      <dgm:prSet presAssocID="{74E83CF3-7192-465E-8D67-282C42552F11}" presName="parentLin" presStyleCnt="0"/>
      <dgm:spPr/>
    </dgm:pt>
    <dgm:pt modelId="{18576087-D5E9-4A10-8A8E-B393A4AF7912}" type="pres">
      <dgm:prSet presAssocID="{74E83CF3-7192-465E-8D67-282C42552F11}" presName="parentLeftMargin" presStyleLbl="node1" presStyleIdx="1" presStyleCnt="3"/>
      <dgm:spPr/>
    </dgm:pt>
    <dgm:pt modelId="{6AE4A267-A59C-407D-8381-DA8A296344B5}" type="pres">
      <dgm:prSet presAssocID="{74E83CF3-7192-465E-8D67-282C42552F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413981D-85FC-4278-9396-0FB80BF4D760}" type="pres">
      <dgm:prSet presAssocID="{74E83CF3-7192-465E-8D67-282C42552F11}" presName="negativeSpace" presStyleCnt="0"/>
      <dgm:spPr/>
    </dgm:pt>
    <dgm:pt modelId="{B4B353F2-43C4-4B6B-9D7A-A3FAD907E333}" type="pres">
      <dgm:prSet presAssocID="{74E83CF3-7192-465E-8D67-282C42552F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02BE06-9B2E-4700-BB1C-F9B77E1EECF9}" type="presOf" srcId="{BB22E548-085C-456A-B048-6CE45A1F387F}" destId="{AF797643-90B6-4754-9BBE-66A08A24FC4D}" srcOrd="0" destOrd="2" presId="urn:microsoft.com/office/officeart/2005/8/layout/list1"/>
    <dgm:cxn modelId="{07827307-0B65-4853-B220-32CD4FBCDB7B}" srcId="{79116B83-AB75-4F72-852E-37BE949D513D}" destId="{011E73BB-1243-41B6-8032-716B791B5087}" srcOrd="3" destOrd="0" parTransId="{8AE62ACA-0637-4A17-9437-E248AA52672E}" sibTransId="{50B8C160-C5D6-4D1F-A962-9C7866089ECA}"/>
    <dgm:cxn modelId="{9357D80B-A83A-49E2-8BDD-81DB653FF402}" type="presOf" srcId="{79116B83-AB75-4F72-852E-37BE949D513D}" destId="{64B92B9D-C0E7-44AF-9B84-C47571282902}" srcOrd="0" destOrd="0" presId="urn:microsoft.com/office/officeart/2005/8/layout/list1"/>
    <dgm:cxn modelId="{544B970C-A909-437E-83A6-D4089E685CD7}" type="presOf" srcId="{2C1AE8AD-D077-47E6-94C5-A700D79E6F99}" destId="{9A8367AF-7D9F-467B-B62A-0E28940FAB4A}" srcOrd="0" destOrd="1" presId="urn:microsoft.com/office/officeart/2005/8/layout/list1"/>
    <dgm:cxn modelId="{BC423313-DE91-4057-B098-E57BADF52F69}" type="presOf" srcId="{011E73BB-1243-41B6-8032-716B791B5087}" destId="{AF797643-90B6-4754-9BBE-66A08A24FC4D}" srcOrd="0" destOrd="3" presId="urn:microsoft.com/office/officeart/2005/8/layout/list1"/>
    <dgm:cxn modelId="{DB0A7722-4215-45D4-AA27-64FDA273BCF4}" srcId="{72CA6FD8-8BBA-4713-B681-EC06F1E3C69B}" destId="{74E83CF3-7192-465E-8D67-282C42552F11}" srcOrd="2" destOrd="0" parTransId="{14AFE9D8-1EC5-4B43-9706-E3BFA214F93A}" sibTransId="{119609EA-BDCB-47D0-A7B1-AC17CB908D15}"/>
    <dgm:cxn modelId="{0F18B725-037A-460B-8690-12A0AC0AA940}" srcId="{744E0B8A-D799-4960-B7E9-D5B7141E64AC}" destId="{5526F3DD-F7E5-4990-A4EF-62E6D7080754}" srcOrd="2" destOrd="0" parTransId="{E581C653-E2F0-4F84-8A52-256E94F4DB3B}" sibTransId="{B4DE1F3C-C53D-40E7-9D3C-84B837C5EFB0}"/>
    <dgm:cxn modelId="{94FD5136-96BC-41EC-A0EB-346D0F3740E1}" srcId="{72CA6FD8-8BBA-4713-B681-EC06F1E3C69B}" destId="{79116B83-AB75-4F72-852E-37BE949D513D}" srcOrd="0" destOrd="0" parTransId="{C9E0865F-948C-4FCF-9A06-4D942947275D}" sibTransId="{BB6278EC-E092-4162-87DE-08B4242B4530}"/>
    <dgm:cxn modelId="{06DA8145-C462-4C55-99D0-55B291F52618}" srcId="{744E0B8A-D799-4960-B7E9-D5B7141E64AC}" destId="{2C1AE8AD-D077-47E6-94C5-A700D79E6F99}" srcOrd="1" destOrd="0" parTransId="{FF091F49-03E7-49C3-9FC0-590E7E59E9F2}" sibTransId="{B532DB3B-134D-4C2D-AB5F-8617F82F31BE}"/>
    <dgm:cxn modelId="{00486168-3F44-416F-BDCF-281FB0AA13BB}" srcId="{744E0B8A-D799-4960-B7E9-D5B7141E64AC}" destId="{6E4FAF43-79E0-48FC-B878-69D9D934E0FA}" srcOrd="0" destOrd="0" parTransId="{7A873511-1FF8-44AE-A638-9802B3F2AF16}" sibTransId="{B395EE88-ADA6-4B73-A1E0-A550A09E95C7}"/>
    <dgm:cxn modelId="{DAC00652-A28B-44CE-ABB8-07EBB8609416}" srcId="{79116B83-AB75-4F72-852E-37BE949D513D}" destId="{BB22E548-085C-456A-B048-6CE45A1F387F}" srcOrd="2" destOrd="0" parTransId="{FE13EB8B-36C8-4EEC-B19F-6BA7F15B53FE}" sibTransId="{9266B9E2-BB51-44EC-9A25-C6417B313CC1}"/>
    <dgm:cxn modelId="{77096E76-285E-4164-AA10-605FC17CFE93}" type="presOf" srcId="{74E83CF3-7192-465E-8D67-282C42552F11}" destId="{6AE4A267-A59C-407D-8381-DA8A296344B5}" srcOrd="1" destOrd="0" presId="urn:microsoft.com/office/officeart/2005/8/layout/list1"/>
    <dgm:cxn modelId="{3D00E658-4EA6-4F06-B2FB-5064CEC7DC51}" type="presOf" srcId="{744E0B8A-D799-4960-B7E9-D5B7141E64AC}" destId="{805E4F4D-A388-4AF3-944B-C740715DC496}" srcOrd="0" destOrd="0" presId="urn:microsoft.com/office/officeart/2005/8/layout/list1"/>
    <dgm:cxn modelId="{272DE77C-3D49-424F-9620-DB287AE1DD32}" srcId="{79116B83-AB75-4F72-852E-37BE949D513D}" destId="{6BA14210-CB35-4DC8-B87F-D88BCD0CF44E}" srcOrd="0" destOrd="0" parTransId="{2135288D-B74E-4A48-BB1C-72AA2129CF2B}" sibTransId="{6F402F68-A1C7-4CBF-8722-64358A8BF0A6}"/>
    <dgm:cxn modelId="{B97E6085-69EB-4A7C-87CD-EBD949081674}" srcId="{72CA6FD8-8BBA-4713-B681-EC06F1E3C69B}" destId="{744E0B8A-D799-4960-B7E9-D5B7141E64AC}" srcOrd="1" destOrd="0" parTransId="{6E3303D6-C5A0-4DEE-8C56-4278C69A7751}" sibTransId="{EA8ECE66-AF9A-40D1-8234-9A5DBD97DE8E}"/>
    <dgm:cxn modelId="{AD7788A3-E1B2-4BA9-A13A-464A4059D977}" type="presOf" srcId="{744E0B8A-D799-4960-B7E9-D5B7141E64AC}" destId="{8A1E1C9A-CB31-4867-A13D-75C006224408}" srcOrd="1" destOrd="0" presId="urn:microsoft.com/office/officeart/2005/8/layout/list1"/>
    <dgm:cxn modelId="{E5AB50A9-FADC-4B30-8A50-F4315A84C2AF}" type="presOf" srcId="{6BA14210-CB35-4DC8-B87F-D88BCD0CF44E}" destId="{AF797643-90B6-4754-9BBE-66A08A24FC4D}" srcOrd="0" destOrd="0" presId="urn:microsoft.com/office/officeart/2005/8/layout/list1"/>
    <dgm:cxn modelId="{98EAC6B4-266E-4F1F-A087-1C3CFEFF4D1E}" type="presOf" srcId="{6E4FAF43-79E0-48FC-B878-69D9D934E0FA}" destId="{9A8367AF-7D9F-467B-B62A-0E28940FAB4A}" srcOrd="0" destOrd="0" presId="urn:microsoft.com/office/officeart/2005/8/layout/list1"/>
    <dgm:cxn modelId="{F5EE79B8-9C3A-4D75-BAA2-967901B739D5}" type="presOf" srcId="{5526F3DD-F7E5-4990-A4EF-62E6D7080754}" destId="{9A8367AF-7D9F-467B-B62A-0E28940FAB4A}" srcOrd="0" destOrd="2" presId="urn:microsoft.com/office/officeart/2005/8/layout/list1"/>
    <dgm:cxn modelId="{66B162C1-607E-42AD-A1B9-71B9DD01A692}" type="presOf" srcId="{74E83CF3-7192-465E-8D67-282C42552F11}" destId="{18576087-D5E9-4A10-8A8E-B393A4AF7912}" srcOrd="0" destOrd="0" presId="urn:microsoft.com/office/officeart/2005/8/layout/list1"/>
    <dgm:cxn modelId="{9DA4E0D7-14F2-4C86-9B3B-CE6BC3A0D7E1}" type="presOf" srcId="{79116B83-AB75-4F72-852E-37BE949D513D}" destId="{6F6C2C8E-0153-49D2-B62A-390D232642BD}" srcOrd="1" destOrd="0" presId="urn:microsoft.com/office/officeart/2005/8/layout/list1"/>
    <dgm:cxn modelId="{B8477DD8-AB98-4197-99CF-5E95D4A041D3}" srcId="{79116B83-AB75-4F72-852E-37BE949D513D}" destId="{D562ECF6-BBF9-4AD3-9C57-BEDD9753830F}" srcOrd="1" destOrd="0" parTransId="{F84A12E6-3BCE-48F0-9E0B-535135AD540E}" sibTransId="{6D9C8FA5-C574-4E71-9E36-175DF48FC050}"/>
    <dgm:cxn modelId="{BB8F65DD-B3CE-48F2-BE41-767973B0A2B4}" type="presOf" srcId="{72CA6FD8-8BBA-4713-B681-EC06F1E3C69B}" destId="{94190EB7-C317-42C8-A222-9E5413CD1406}" srcOrd="0" destOrd="0" presId="urn:microsoft.com/office/officeart/2005/8/layout/list1"/>
    <dgm:cxn modelId="{E2F225DF-1E4F-4ACD-87DF-3BCC9AEA57B0}" type="presOf" srcId="{D562ECF6-BBF9-4AD3-9C57-BEDD9753830F}" destId="{AF797643-90B6-4754-9BBE-66A08A24FC4D}" srcOrd="0" destOrd="1" presId="urn:microsoft.com/office/officeart/2005/8/layout/list1"/>
    <dgm:cxn modelId="{F83690DB-A21D-4227-A558-F5825BC3C0AC}" type="presParOf" srcId="{94190EB7-C317-42C8-A222-9E5413CD1406}" destId="{0D6C893A-D5B9-4E7D-8E3C-F11B2F429B41}" srcOrd="0" destOrd="0" presId="urn:microsoft.com/office/officeart/2005/8/layout/list1"/>
    <dgm:cxn modelId="{29E67A4D-2F48-49BB-B5E0-A121255CAD0A}" type="presParOf" srcId="{0D6C893A-D5B9-4E7D-8E3C-F11B2F429B41}" destId="{64B92B9D-C0E7-44AF-9B84-C47571282902}" srcOrd="0" destOrd="0" presId="urn:microsoft.com/office/officeart/2005/8/layout/list1"/>
    <dgm:cxn modelId="{30155AA8-8E5B-49C1-9318-597173BAB434}" type="presParOf" srcId="{0D6C893A-D5B9-4E7D-8E3C-F11B2F429B41}" destId="{6F6C2C8E-0153-49D2-B62A-390D232642BD}" srcOrd="1" destOrd="0" presId="urn:microsoft.com/office/officeart/2005/8/layout/list1"/>
    <dgm:cxn modelId="{20DF416C-F474-4F0E-B203-59F301CBC3BE}" type="presParOf" srcId="{94190EB7-C317-42C8-A222-9E5413CD1406}" destId="{9F897B82-CD16-4DBD-9124-66AE297F68C3}" srcOrd="1" destOrd="0" presId="urn:microsoft.com/office/officeart/2005/8/layout/list1"/>
    <dgm:cxn modelId="{77D7927F-BBAB-41EF-9D48-F025C2F60F77}" type="presParOf" srcId="{94190EB7-C317-42C8-A222-9E5413CD1406}" destId="{AF797643-90B6-4754-9BBE-66A08A24FC4D}" srcOrd="2" destOrd="0" presId="urn:microsoft.com/office/officeart/2005/8/layout/list1"/>
    <dgm:cxn modelId="{A27B82CE-5465-4DCC-A54D-230016B80FB8}" type="presParOf" srcId="{94190EB7-C317-42C8-A222-9E5413CD1406}" destId="{E6C9B188-23FA-4A02-AA0A-CD5832C9D503}" srcOrd="3" destOrd="0" presId="urn:microsoft.com/office/officeart/2005/8/layout/list1"/>
    <dgm:cxn modelId="{69AD7642-8A09-4C6E-B526-31614285487E}" type="presParOf" srcId="{94190EB7-C317-42C8-A222-9E5413CD1406}" destId="{4E110217-6550-4E16-95A8-AA6A7F2FAAC7}" srcOrd="4" destOrd="0" presId="urn:microsoft.com/office/officeart/2005/8/layout/list1"/>
    <dgm:cxn modelId="{88302BB4-7D12-4141-B25C-6E8898AA9DC8}" type="presParOf" srcId="{4E110217-6550-4E16-95A8-AA6A7F2FAAC7}" destId="{805E4F4D-A388-4AF3-944B-C740715DC496}" srcOrd="0" destOrd="0" presId="urn:microsoft.com/office/officeart/2005/8/layout/list1"/>
    <dgm:cxn modelId="{297E174E-EB36-4B45-A1D2-5055D20CFD63}" type="presParOf" srcId="{4E110217-6550-4E16-95A8-AA6A7F2FAAC7}" destId="{8A1E1C9A-CB31-4867-A13D-75C006224408}" srcOrd="1" destOrd="0" presId="urn:microsoft.com/office/officeart/2005/8/layout/list1"/>
    <dgm:cxn modelId="{1080F03C-3302-485B-B717-326012152B07}" type="presParOf" srcId="{94190EB7-C317-42C8-A222-9E5413CD1406}" destId="{3BDFD70F-3C87-456C-9402-C5F4E2F3C777}" srcOrd="5" destOrd="0" presId="urn:microsoft.com/office/officeart/2005/8/layout/list1"/>
    <dgm:cxn modelId="{3E1FCE86-08CC-4986-844B-489D784575DD}" type="presParOf" srcId="{94190EB7-C317-42C8-A222-9E5413CD1406}" destId="{9A8367AF-7D9F-467B-B62A-0E28940FAB4A}" srcOrd="6" destOrd="0" presId="urn:microsoft.com/office/officeart/2005/8/layout/list1"/>
    <dgm:cxn modelId="{F20C1DF3-AD7D-46C7-B8AA-A7E3E6800ABE}" type="presParOf" srcId="{94190EB7-C317-42C8-A222-9E5413CD1406}" destId="{6A890B2C-C3F9-4FCD-A205-8A8DD54A4991}" srcOrd="7" destOrd="0" presId="urn:microsoft.com/office/officeart/2005/8/layout/list1"/>
    <dgm:cxn modelId="{7515C1DF-55D1-478D-806B-87FE8D00ECA7}" type="presParOf" srcId="{94190EB7-C317-42C8-A222-9E5413CD1406}" destId="{EDCB60F2-D605-4CBB-80AE-9CCBB6984A54}" srcOrd="8" destOrd="0" presId="urn:microsoft.com/office/officeart/2005/8/layout/list1"/>
    <dgm:cxn modelId="{37F90EC6-AA27-4FAB-8DA2-4DCE33B31958}" type="presParOf" srcId="{EDCB60F2-D605-4CBB-80AE-9CCBB6984A54}" destId="{18576087-D5E9-4A10-8A8E-B393A4AF7912}" srcOrd="0" destOrd="0" presId="urn:microsoft.com/office/officeart/2005/8/layout/list1"/>
    <dgm:cxn modelId="{5E81752E-484F-4B92-854F-94A9A08B4570}" type="presParOf" srcId="{EDCB60F2-D605-4CBB-80AE-9CCBB6984A54}" destId="{6AE4A267-A59C-407D-8381-DA8A296344B5}" srcOrd="1" destOrd="0" presId="urn:microsoft.com/office/officeart/2005/8/layout/list1"/>
    <dgm:cxn modelId="{C3A1F42D-830C-4881-95E4-BD07E8A13136}" type="presParOf" srcId="{94190EB7-C317-42C8-A222-9E5413CD1406}" destId="{D413981D-85FC-4278-9396-0FB80BF4D760}" srcOrd="9" destOrd="0" presId="urn:microsoft.com/office/officeart/2005/8/layout/list1"/>
    <dgm:cxn modelId="{04320BC3-0AC6-4B11-A273-AEAF830C4F00}" type="presParOf" srcId="{94190EB7-C317-42C8-A222-9E5413CD1406}" destId="{B4B353F2-43C4-4B6B-9D7A-A3FAD907E33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C00D5D-9A52-4D2F-8A16-648B1DACE38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371030-1B4E-418D-8E66-9C6134582956}">
      <dgm:prSet/>
      <dgm:spPr/>
      <dgm:t>
        <a:bodyPr/>
        <a:lstStyle/>
        <a:p>
          <a:pPr>
            <a:defRPr b="1"/>
          </a:pPr>
          <a:r>
            <a:rPr lang="en-US" b="0" i="0"/>
            <a:t>Refonte des outils de gestion</a:t>
          </a:r>
          <a:endParaRPr lang="en-US"/>
        </a:p>
      </dgm:t>
    </dgm:pt>
    <dgm:pt modelId="{746A33A9-E79D-4798-9696-FA3154526C2C}" type="parTrans" cxnId="{75A5470F-7412-48DA-B72F-7024F07968D8}">
      <dgm:prSet/>
      <dgm:spPr/>
      <dgm:t>
        <a:bodyPr/>
        <a:lstStyle/>
        <a:p>
          <a:endParaRPr lang="en-US"/>
        </a:p>
      </dgm:t>
    </dgm:pt>
    <dgm:pt modelId="{98C634B8-E8E2-436C-97CE-6DE3A1FB24DE}" type="sibTrans" cxnId="{75A5470F-7412-48DA-B72F-7024F07968D8}">
      <dgm:prSet/>
      <dgm:spPr/>
      <dgm:t>
        <a:bodyPr/>
        <a:lstStyle/>
        <a:p>
          <a:endParaRPr lang="en-US"/>
        </a:p>
      </dgm:t>
    </dgm:pt>
    <dgm:pt modelId="{DCD40948-9E38-41D6-A333-9220974D62DE}">
      <dgm:prSet/>
      <dgm:spPr/>
      <dgm:t>
        <a:bodyPr/>
        <a:lstStyle/>
        <a:p>
          <a:pPr>
            <a:defRPr b="1"/>
          </a:pPr>
          <a:r>
            <a:rPr lang="en-US" b="0" i="0"/>
            <a:t>Mise en place d'un nouveau site interne à DIGICHEESE</a:t>
          </a:r>
          <a:endParaRPr lang="en-US"/>
        </a:p>
      </dgm:t>
    </dgm:pt>
    <dgm:pt modelId="{13D30237-15AD-4FA2-8CB7-B4D916881C45}" type="parTrans" cxnId="{A24A20A5-2E46-46FF-A65B-D574769A9BD8}">
      <dgm:prSet/>
      <dgm:spPr/>
      <dgm:t>
        <a:bodyPr/>
        <a:lstStyle/>
        <a:p>
          <a:endParaRPr lang="en-US"/>
        </a:p>
      </dgm:t>
    </dgm:pt>
    <dgm:pt modelId="{6F78B007-3421-47E8-B01B-0FBFDF618F82}" type="sibTrans" cxnId="{A24A20A5-2E46-46FF-A65B-D574769A9BD8}">
      <dgm:prSet/>
      <dgm:spPr/>
      <dgm:t>
        <a:bodyPr/>
        <a:lstStyle/>
        <a:p>
          <a:endParaRPr lang="en-US"/>
        </a:p>
      </dgm:t>
    </dgm:pt>
    <dgm:pt modelId="{193D2AD2-D4BE-49CD-85E5-63E7EB941DD2}">
      <dgm:prSet/>
      <dgm:spPr/>
      <dgm:t>
        <a:bodyPr/>
        <a:lstStyle/>
        <a:p>
          <a:r>
            <a:rPr lang="en-US" b="0" i="0"/>
            <a:t>Authentification</a:t>
          </a:r>
          <a:endParaRPr lang="en-US"/>
        </a:p>
      </dgm:t>
    </dgm:pt>
    <dgm:pt modelId="{76C65614-C5DF-4CA1-84DC-40492DD7323D}" type="parTrans" cxnId="{33D6D293-1064-4D9B-A468-17D9EA565ACC}">
      <dgm:prSet/>
      <dgm:spPr/>
      <dgm:t>
        <a:bodyPr/>
        <a:lstStyle/>
        <a:p>
          <a:endParaRPr lang="en-US"/>
        </a:p>
      </dgm:t>
    </dgm:pt>
    <dgm:pt modelId="{A2A56608-B29B-4150-92DF-771409A19E81}" type="sibTrans" cxnId="{33D6D293-1064-4D9B-A468-17D9EA565ACC}">
      <dgm:prSet/>
      <dgm:spPr/>
      <dgm:t>
        <a:bodyPr/>
        <a:lstStyle/>
        <a:p>
          <a:endParaRPr lang="en-US"/>
        </a:p>
      </dgm:t>
    </dgm:pt>
    <dgm:pt modelId="{EC3F8C93-5051-46CE-92C1-C9BF56973E02}">
      <dgm:prSet/>
      <dgm:spPr/>
      <dgm:t>
        <a:bodyPr/>
        <a:lstStyle/>
        <a:p>
          <a:r>
            <a:rPr lang="en-US" b="0" i="0"/>
            <a:t>Administration</a:t>
          </a:r>
          <a:endParaRPr lang="en-US"/>
        </a:p>
      </dgm:t>
    </dgm:pt>
    <dgm:pt modelId="{0E5BCA64-C4F9-47CC-BC14-DEA3F474D45E}" type="parTrans" cxnId="{0E728A34-D351-45C5-86C3-B7E33F58B565}">
      <dgm:prSet/>
      <dgm:spPr/>
      <dgm:t>
        <a:bodyPr/>
        <a:lstStyle/>
        <a:p>
          <a:endParaRPr lang="en-US"/>
        </a:p>
      </dgm:t>
    </dgm:pt>
    <dgm:pt modelId="{94A68218-9B30-478E-BEF0-4109024111F1}" type="sibTrans" cxnId="{0E728A34-D351-45C5-86C3-B7E33F58B565}">
      <dgm:prSet/>
      <dgm:spPr/>
      <dgm:t>
        <a:bodyPr/>
        <a:lstStyle/>
        <a:p>
          <a:endParaRPr lang="en-US"/>
        </a:p>
      </dgm:t>
    </dgm:pt>
    <dgm:pt modelId="{A6EEA2CA-D382-447F-8B38-8731E1DBB2EF}">
      <dgm:prSet/>
      <dgm:spPr/>
      <dgm:t>
        <a:bodyPr/>
        <a:lstStyle/>
        <a:p>
          <a:r>
            <a:rPr lang="en-US" b="0" i="0"/>
            <a:t>Gestion des colis</a:t>
          </a:r>
          <a:endParaRPr lang="en-US"/>
        </a:p>
      </dgm:t>
    </dgm:pt>
    <dgm:pt modelId="{102E1D79-8A2A-49AF-A4F5-E444DD63A6D1}" type="parTrans" cxnId="{492362B0-0BBB-4923-9431-3927D9331BEF}">
      <dgm:prSet/>
      <dgm:spPr/>
      <dgm:t>
        <a:bodyPr/>
        <a:lstStyle/>
        <a:p>
          <a:endParaRPr lang="en-US"/>
        </a:p>
      </dgm:t>
    </dgm:pt>
    <dgm:pt modelId="{9275661D-2753-4621-B700-D20A3D320C49}" type="sibTrans" cxnId="{492362B0-0BBB-4923-9431-3927D9331BEF}">
      <dgm:prSet/>
      <dgm:spPr/>
      <dgm:t>
        <a:bodyPr/>
        <a:lstStyle/>
        <a:p>
          <a:endParaRPr lang="en-US"/>
        </a:p>
      </dgm:t>
    </dgm:pt>
    <dgm:pt modelId="{1AD7BAB1-776F-4562-8777-26CBAA8B9BE8}">
      <dgm:prSet/>
      <dgm:spPr/>
      <dgm:t>
        <a:bodyPr/>
        <a:lstStyle/>
        <a:p>
          <a:r>
            <a:rPr lang="en-US" b="0" i="0"/>
            <a:t>Gestion des stocks</a:t>
          </a:r>
          <a:endParaRPr lang="en-US"/>
        </a:p>
      </dgm:t>
    </dgm:pt>
    <dgm:pt modelId="{D89775E2-BA2D-45D2-92FB-74BEBBD8FA79}" type="parTrans" cxnId="{EBCEC1E8-00B7-41BF-B0CF-60BDF6138216}">
      <dgm:prSet/>
      <dgm:spPr/>
      <dgm:t>
        <a:bodyPr/>
        <a:lstStyle/>
        <a:p>
          <a:endParaRPr lang="en-US"/>
        </a:p>
      </dgm:t>
    </dgm:pt>
    <dgm:pt modelId="{780CC86F-DB40-4BFE-8672-B027D727D07D}" type="sibTrans" cxnId="{EBCEC1E8-00B7-41BF-B0CF-60BDF6138216}">
      <dgm:prSet/>
      <dgm:spPr/>
      <dgm:t>
        <a:bodyPr/>
        <a:lstStyle/>
        <a:p>
          <a:endParaRPr lang="en-US"/>
        </a:p>
      </dgm:t>
    </dgm:pt>
    <dgm:pt modelId="{495941FA-6B1C-4009-A1DD-8FAC5DF5CB15}">
      <dgm:prSet/>
      <dgm:spPr/>
      <dgm:t>
        <a:bodyPr/>
        <a:lstStyle/>
        <a:p>
          <a:pPr>
            <a:defRPr b="1"/>
          </a:pPr>
          <a:r>
            <a:rPr lang="en-US" b="0" i="0"/>
            <a:t>Mise à jour des bases de données existantes</a:t>
          </a:r>
          <a:endParaRPr lang="en-US"/>
        </a:p>
      </dgm:t>
    </dgm:pt>
    <dgm:pt modelId="{89C6C2C9-0758-4DDA-BD71-52B311D165DA}" type="parTrans" cxnId="{CD5507BB-EF2B-4D78-87E5-8C6CEE53D638}">
      <dgm:prSet/>
      <dgm:spPr/>
      <dgm:t>
        <a:bodyPr/>
        <a:lstStyle/>
        <a:p>
          <a:endParaRPr lang="en-US"/>
        </a:p>
      </dgm:t>
    </dgm:pt>
    <dgm:pt modelId="{6A342922-11AF-4CAA-A987-397DF496531A}" type="sibTrans" cxnId="{CD5507BB-EF2B-4D78-87E5-8C6CEE53D638}">
      <dgm:prSet/>
      <dgm:spPr/>
      <dgm:t>
        <a:bodyPr/>
        <a:lstStyle/>
        <a:p>
          <a:endParaRPr lang="en-US"/>
        </a:p>
      </dgm:t>
    </dgm:pt>
    <dgm:pt modelId="{6DDCD95C-EA77-4380-845E-1BEBAD4B3666}" type="pres">
      <dgm:prSet presAssocID="{41C00D5D-9A52-4D2F-8A16-648B1DACE38C}" presName="root" presStyleCnt="0">
        <dgm:presLayoutVars>
          <dgm:dir/>
          <dgm:resizeHandles val="exact"/>
        </dgm:presLayoutVars>
      </dgm:prSet>
      <dgm:spPr/>
    </dgm:pt>
    <dgm:pt modelId="{B6C3DA5F-6631-46BF-BF95-13F5CC2FE0B9}" type="pres">
      <dgm:prSet presAssocID="{D4371030-1B4E-418D-8E66-9C6134582956}" presName="compNode" presStyleCnt="0"/>
      <dgm:spPr/>
    </dgm:pt>
    <dgm:pt modelId="{21EBE9C0-4067-484A-B4CE-AE68D9C0A222}" type="pres">
      <dgm:prSet presAssocID="{D4371030-1B4E-418D-8E66-9C61345829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9B1F3ABC-3958-4FA4-B991-3B40D2F2EAFE}" type="pres">
      <dgm:prSet presAssocID="{D4371030-1B4E-418D-8E66-9C6134582956}" presName="iconSpace" presStyleCnt="0"/>
      <dgm:spPr/>
    </dgm:pt>
    <dgm:pt modelId="{7576212B-BF9E-4F48-B12D-1B2138A2629B}" type="pres">
      <dgm:prSet presAssocID="{D4371030-1B4E-418D-8E66-9C6134582956}" presName="parTx" presStyleLbl="revTx" presStyleIdx="0" presStyleCnt="6">
        <dgm:presLayoutVars>
          <dgm:chMax val="0"/>
          <dgm:chPref val="0"/>
        </dgm:presLayoutVars>
      </dgm:prSet>
      <dgm:spPr/>
    </dgm:pt>
    <dgm:pt modelId="{549F321E-709D-4B17-A0DF-0CD7C847E710}" type="pres">
      <dgm:prSet presAssocID="{D4371030-1B4E-418D-8E66-9C6134582956}" presName="txSpace" presStyleCnt="0"/>
      <dgm:spPr/>
    </dgm:pt>
    <dgm:pt modelId="{9440CED7-94A9-42CA-9C20-5C633516358C}" type="pres">
      <dgm:prSet presAssocID="{D4371030-1B4E-418D-8E66-9C6134582956}" presName="desTx" presStyleLbl="revTx" presStyleIdx="1" presStyleCnt="6">
        <dgm:presLayoutVars/>
      </dgm:prSet>
      <dgm:spPr/>
    </dgm:pt>
    <dgm:pt modelId="{428C78E1-4C9E-4075-9BFD-0BD3DFF6344E}" type="pres">
      <dgm:prSet presAssocID="{98C634B8-E8E2-436C-97CE-6DE3A1FB24DE}" presName="sibTrans" presStyleCnt="0"/>
      <dgm:spPr/>
    </dgm:pt>
    <dgm:pt modelId="{A4D3E501-3555-4D50-969B-87D3000DFD60}" type="pres">
      <dgm:prSet presAssocID="{DCD40948-9E38-41D6-A333-9220974D62DE}" presName="compNode" presStyleCnt="0"/>
      <dgm:spPr/>
    </dgm:pt>
    <dgm:pt modelId="{64632DD1-E7E7-4F9D-A640-000B08BED27A}" type="pres">
      <dgm:prSet presAssocID="{DCD40948-9E38-41D6-A333-9220974D62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îte"/>
        </a:ext>
      </dgm:extLst>
    </dgm:pt>
    <dgm:pt modelId="{D9A67A2E-FA00-4BA5-88E7-54D61373B46C}" type="pres">
      <dgm:prSet presAssocID="{DCD40948-9E38-41D6-A333-9220974D62DE}" presName="iconSpace" presStyleCnt="0"/>
      <dgm:spPr/>
    </dgm:pt>
    <dgm:pt modelId="{07009191-CFC8-4A88-98EB-4B5A4AB95D94}" type="pres">
      <dgm:prSet presAssocID="{DCD40948-9E38-41D6-A333-9220974D62DE}" presName="parTx" presStyleLbl="revTx" presStyleIdx="2" presStyleCnt="6">
        <dgm:presLayoutVars>
          <dgm:chMax val="0"/>
          <dgm:chPref val="0"/>
        </dgm:presLayoutVars>
      </dgm:prSet>
      <dgm:spPr/>
    </dgm:pt>
    <dgm:pt modelId="{701B4C08-B61B-4E06-AFA4-8484A24A1636}" type="pres">
      <dgm:prSet presAssocID="{DCD40948-9E38-41D6-A333-9220974D62DE}" presName="txSpace" presStyleCnt="0"/>
      <dgm:spPr/>
    </dgm:pt>
    <dgm:pt modelId="{8C6FEE04-C99D-4C17-92E0-F6DC485FF44F}" type="pres">
      <dgm:prSet presAssocID="{DCD40948-9E38-41D6-A333-9220974D62DE}" presName="desTx" presStyleLbl="revTx" presStyleIdx="3" presStyleCnt="6">
        <dgm:presLayoutVars/>
      </dgm:prSet>
      <dgm:spPr/>
    </dgm:pt>
    <dgm:pt modelId="{B731392B-9815-4D15-9234-7596AD311E96}" type="pres">
      <dgm:prSet presAssocID="{6F78B007-3421-47E8-B01B-0FBFDF618F82}" presName="sibTrans" presStyleCnt="0"/>
      <dgm:spPr/>
    </dgm:pt>
    <dgm:pt modelId="{2C463FBB-3CD7-446B-823E-713F52FC5CA5}" type="pres">
      <dgm:prSet presAssocID="{495941FA-6B1C-4009-A1DD-8FAC5DF5CB15}" presName="compNode" presStyleCnt="0"/>
      <dgm:spPr/>
    </dgm:pt>
    <dgm:pt modelId="{78848D6A-0AB1-44A6-82F3-631457A33534}" type="pres">
      <dgm:prSet presAssocID="{495941FA-6B1C-4009-A1DD-8FAC5DF5CB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04B1E59-2EB6-4C6B-9249-15CFA98E18C6}" type="pres">
      <dgm:prSet presAssocID="{495941FA-6B1C-4009-A1DD-8FAC5DF5CB15}" presName="iconSpace" presStyleCnt="0"/>
      <dgm:spPr/>
    </dgm:pt>
    <dgm:pt modelId="{D73CADA0-10C1-48B0-B66D-6B1BC2359EF7}" type="pres">
      <dgm:prSet presAssocID="{495941FA-6B1C-4009-A1DD-8FAC5DF5CB15}" presName="parTx" presStyleLbl="revTx" presStyleIdx="4" presStyleCnt="6">
        <dgm:presLayoutVars>
          <dgm:chMax val="0"/>
          <dgm:chPref val="0"/>
        </dgm:presLayoutVars>
      </dgm:prSet>
      <dgm:spPr/>
    </dgm:pt>
    <dgm:pt modelId="{040A45A9-7C7A-4AD5-9A58-94947910D1C0}" type="pres">
      <dgm:prSet presAssocID="{495941FA-6B1C-4009-A1DD-8FAC5DF5CB15}" presName="txSpace" presStyleCnt="0"/>
      <dgm:spPr/>
    </dgm:pt>
    <dgm:pt modelId="{047E7E2B-B33B-4011-B9F9-0122173E163F}" type="pres">
      <dgm:prSet presAssocID="{495941FA-6B1C-4009-A1DD-8FAC5DF5CB15}" presName="desTx" presStyleLbl="revTx" presStyleIdx="5" presStyleCnt="6">
        <dgm:presLayoutVars/>
      </dgm:prSet>
      <dgm:spPr/>
    </dgm:pt>
  </dgm:ptLst>
  <dgm:cxnLst>
    <dgm:cxn modelId="{75A5470F-7412-48DA-B72F-7024F07968D8}" srcId="{41C00D5D-9A52-4D2F-8A16-648B1DACE38C}" destId="{D4371030-1B4E-418D-8E66-9C6134582956}" srcOrd="0" destOrd="0" parTransId="{746A33A9-E79D-4798-9696-FA3154526C2C}" sibTransId="{98C634B8-E8E2-436C-97CE-6DE3A1FB24DE}"/>
    <dgm:cxn modelId="{93B1EF12-8FDE-44B5-A644-B8C198A5A2E0}" type="presOf" srcId="{1AD7BAB1-776F-4562-8777-26CBAA8B9BE8}" destId="{8C6FEE04-C99D-4C17-92E0-F6DC485FF44F}" srcOrd="0" destOrd="3" presId="urn:microsoft.com/office/officeart/2018/5/layout/CenteredIconLabelDescriptionList"/>
    <dgm:cxn modelId="{41A22424-6D2E-46BD-AD5F-EE323AA04641}" type="presOf" srcId="{41C00D5D-9A52-4D2F-8A16-648B1DACE38C}" destId="{6DDCD95C-EA77-4380-845E-1BEBAD4B3666}" srcOrd="0" destOrd="0" presId="urn:microsoft.com/office/officeart/2018/5/layout/CenteredIconLabelDescriptionList"/>
    <dgm:cxn modelId="{0E728A34-D351-45C5-86C3-B7E33F58B565}" srcId="{DCD40948-9E38-41D6-A333-9220974D62DE}" destId="{EC3F8C93-5051-46CE-92C1-C9BF56973E02}" srcOrd="1" destOrd="0" parTransId="{0E5BCA64-C4F9-47CC-BC14-DEA3F474D45E}" sibTransId="{94A68218-9B30-478E-BEF0-4109024111F1}"/>
    <dgm:cxn modelId="{D5773161-E415-416B-96E4-826C6EB429DE}" type="presOf" srcId="{D4371030-1B4E-418D-8E66-9C6134582956}" destId="{7576212B-BF9E-4F48-B12D-1B2138A2629B}" srcOrd="0" destOrd="0" presId="urn:microsoft.com/office/officeart/2018/5/layout/CenteredIconLabelDescriptionList"/>
    <dgm:cxn modelId="{1758BE6B-3119-4F6F-B23A-B8EE75D2A360}" type="presOf" srcId="{A6EEA2CA-D382-447F-8B38-8731E1DBB2EF}" destId="{8C6FEE04-C99D-4C17-92E0-F6DC485FF44F}" srcOrd="0" destOrd="2" presId="urn:microsoft.com/office/officeart/2018/5/layout/CenteredIconLabelDescriptionList"/>
    <dgm:cxn modelId="{CCAF2485-2178-48A4-9907-97EBDDDE90AD}" type="presOf" srcId="{495941FA-6B1C-4009-A1DD-8FAC5DF5CB15}" destId="{D73CADA0-10C1-48B0-B66D-6B1BC2359EF7}" srcOrd="0" destOrd="0" presId="urn:microsoft.com/office/officeart/2018/5/layout/CenteredIconLabelDescriptionList"/>
    <dgm:cxn modelId="{65185A93-D450-4E37-BA47-0FD22D934D1D}" type="presOf" srcId="{EC3F8C93-5051-46CE-92C1-C9BF56973E02}" destId="{8C6FEE04-C99D-4C17-92E0-F6DC485FF44F}" srcOrd="0" destOrd="1" presId="urn:microsoft.com/office/officeart/2018/5/layout/CenteredIconLabelDescriptionList"/>
    <dgm:cxn modelId="{33D6D293-1064-4D9B-A468-17D9EA565ACC}" srcId="{DCD40948-9E38-41D6-A333-9220974D62DE}" destId="{193D2AD2-D4BE-49CD-85E5-63E7EB941DD2}" srcOrd="0" destOrd="0" parTransId="{76C65614-C5DF-4CA1-84DC-40492DD7323D}" sibTransId="{A2A56608-B29B-4150-92DF-771409A19E81}"/>
    <dgm:cxn modelId="{A24A20A5-2E46-46FF-A65B-D574769A9BD8}" srcId="{41C00D5D-9A52-4D2F-8A16-648B1DACE38C}" destId="{DCD40948-9E38-41D6-A333-9220974D62DE}" srcOrd="1" destOrd="0" parTransId="{13D30237-15AD-4FA2-8CB7-B4D916881C45}" sibTransId="{6F78B007-3421-47E8-B01B-0FBFDF618F82}"/>
    <dgm:cxn modelId="{3AC3CEAC-5575-4ABE-8FCA-D7044F8D3811}" type="presOf" srcId="{193D2AD2-D4BE-49CD-85E5-63E7EB941DD2}" destId="{8C6FEE04-C99D-4C17-92E0-F6DC485FF44F}" srcOrd="0" destOrd="0" presId="urn:microsoft.com/office/officeart/2018/5/layout/CenteredIconLabelDescriptionList"/>
    <dgm:cxn modelId="{492362B0-0BBB-4923-9431-3927D9331BEF}" srcId="{DCD40948-9E38-41D6-A333-9220974D62DE}" destId="{A6EEA2CA-D382-447F-8B38-8731E1DBB2EF}" srcOrd="2" destOrd="0" parTransId="{102E1D79-8A2A-49AF-A4F5-E444DD63A6D1}" sibTransId="{9275661D-2753-4621-B700-D20A3D320C49}"/>
    <dgm:cxn modelId="{CD5507BB-EF2B-4D78-87E5-8C6CEE53D638}" srcId="{41C00D5D-9A52-4D2F-8A16-648B1DACE38C}" destId="{495941FA-6B1C-4009-A1DD-8FAC5DF5CB15}" srcOrd="2" destOrd="0" parTransId="{89C6C2C9-0758-4DDA-BD71-52B311D165DA}" sibTransId="{6A342922-11AF-4CAA-A987-397DF496531A}"/>
    <dgm:cxn modelId="{EBCEC1E8-00B7-41BF-B0CF-60BDF6138216}" srcId="{DCD40948-9E38-41D6-A333-9220974D62DE}" destId="{1AD7BAB1-776F-4562-8777-26CBAA8B9BE8}" srcOrd="3" destOrd="0" parTransId="{D89775E2-BA2D-45D2-92FB-74BEBBD8FA79}" sibTransId="{780CC86F-DB40-4BFE-8672-B027D727D07D}"/>
    <dgm:cxn modelId="{5FFFE7E8-5882-4B50-9F6B-EC76E2D4ECD9}" type="presOf" srcId="{DCD40948-9E38-41D6-A333-9220974D62DE}" destId="{07009191-CFC8-4A88-98EB-4B5A4AB95D94}" srcOrd="0" destOrd="0" presId="urn:microsoft.com/office/officeart/2018/5/layout/CenteredIconLabelDescriptionList"/>
    <dgm:cxn modelId="{1122D393-CED3-4BB4-85FB-4858811FA813}" type="presParOf" srcId="{6DDCD95C-EA77-4380-845E-1BEBAD4B3666}" destId="{B6C3DA5F-6631-46BF-BF95-13F5CC2FE0B9}" srcOrd="0" destOrd="0" presId="urn:microsoft.com/office/officeart/2018/5/layout/CenteredIconLabelDescriptionList"/>
    <dgm:cxn modelId="{62B233D5-55FE-4B90-86A6-F9A736E31D71}" type="presParOf" srcId="{B6C3DA5F-6631-46BF-BF95-13F5CC2FE0B9}" destId="{21EBE9C0-4067-484A-B4CE-AE68D9C0A222}" srcOrd="0" destOrd="0" presId="urn:microsoft.com/office/officeart/2018/5/layout/CenteredIconLabelDescriptionList"/>
    <dgm:cxn modelId="{3B15E55B-0D76-4130-ACF1-EE31BB6B50C4}" type="presParOf" srcId="{B6C3DA5F-6631-46BF-BF95-13F5CC2FE0B9}" destId="{9B1F3ABC-3958-4FA4-B991-3B40D2F2EAFE}" srcOrd="1" destOrd="0" presId="urn:microsoft.com/office/officeart/2018/5/layout/CenteredIconLabelDescriptionList"/>
    <dgm:cxn modelId="{6B06D125-BD7F-4AD1-8138-691B25B85639}" type="presParOf" srcId="{B6C3DA5F-6631-46BF-BF95-13F5CC2FE0B9}" destId="{7576212B-BF9E-4F48-B12D-1B2138A2629B}" srcOrd="2" destOrd="0" presId="urn:microsoft.com/office/officeart/2018/5/layout/CenteredIconLabelDescriptionList"/>
    <dgm:cxn modelId="{A4014C2E-CF7C-4EC3-B207-2766DC0D2996}" type="presParOf" srcId="{B6C3DA5F-6631-46BF-BF95-13F5CC2FE0B9}" destId="{549F321E-709D-4B17-A0DF-0CD7C847E710}" srcOrd="3" destOrd="0" presId="urn:microsoft.com/office/officeart/2018/5/layout/CenteredIconLabelDescriptionList"/>
    <dgm:cxn modelId="{9ECA9245-4293-4194-AFB0-BFF60B149889}" type="presParOf" srcId="{B6C3DA5F-6631-46BF-BF95-13F5CC2FE0B9}" destId="{9440CED7-94A9-42CA-9C20-5C633516358C}" srcOrd="4" destOrd="0" presId="urn:microsoft.com/office/officeart/2018/5/layout/CenteredIconLabelDescriptionList"/>
    <dgm:cxn modelId="{C176DF3F-BD18-44C3-AED4-E8E26C2667DA}" type="presParOf" srcId="{6DDCD95C-EA77-4380-845E-1BEBAD4B3666}" destId="{428C78E1-4C9E-4075-9BFD-0BD3DFF6344E}" srcOrd="1" destOrd="0" presId="urn:microsoft.com/office/officeart/2018/5/layout/CenteredIconLabelDescriptionList"/>
    <dgm:cxn modelId="{ACAF569C-F108-49DC-967B-A6657E7F692D}" type="presParOf" srcId="{6DDCD95C-EA77-4380-845E-1BEBAD4B3666}" destId="{A4D3E501-3555-4D50-969B-87D3000DFD60}" srcOrd="2" destOrd="0" presId="urn:microsoft.com/office/officeart/2018/5/layout/CenteredIconLabelDescriptionList"/>
    <dgm:cxn modelId="{44715E29-2FDB-4849-BDED-80475B6E2880}" type="presParOf" srcId="{A4D3E501-3555-4D50-969B-87D3000DFD60}" destId="{64632DD1-E7E7-4F9D-A640-000B08BED27A}" srcOrd="0" destOrd="0" presId="urn:microsoft.com/office/officeart/2018/5/layout/CenteredIconLabelDescriptionList"/>
    <dgm:cxn modelId="{B4EAE443-5D76-4F24-BA47-2FD02EFA359F}" type="presParOf" srcId="{A4D3E501-3555-4D50-969B-87D3000DFD60}" destId="{D9A67A2E-FA00-4BA5-88E7-54D61373B46C}" srcOrd="1" destOrd="0" presId="urn:microsoft.com/office/officeart/2018/5/layout/CenteredIconLabelDescriptionList"/>
    <dgm:cxn modelId="{9BF347C0-95D2-4E45-B8B5-1C169BFAF0A8}" type="presParOf" srcId="{A4D3E501-3555-4D50-969B-87D3000DFD60}" destId="{07009191-CFC8-4A88-98EB-4B5A4AB95D94}" srcOrd="2" destOrd="0" presId="urn:microsoft.com/office/officeart/2018/5/layout/CenteredIconLabelDescriptionList"/>
    <dgm:cxn modelId="{D0D137EA-0767-48A7-887F-4FBD189727E6}" type="presParOf" srcId="{A4D3E501-3555-4D50-969B-87D3000DFD60}" destId="{701B4C08-B61B-4E06-AFA4-8484A24A1636}" srcOrd="3" destOrd="0" presId="urn:microsoft.com/office/officeart/2018/5/layout/CenteredIconLabelDescriptionList"/>
    <dgm:cxn modelId="{9C475B2F-E6C8-484B-9E19-0E35164F904C}" type="presParOf" srcId="{A4D3E501-3555-4D50-969B-87D3000DFD60}" destId="{8C6FEE04-C99D-4C17-92E0-F6DC485FF44F}" srcOrd="4" destOrd="0" presId="urn:microsoft.com/office/officeart/2018/5/layout/CenteredIconLabelDescriptionList"/>
    <dgm:cxn modelId="{D9621AB5-F37D-49A0-B9A3-44F737DAF46A}" type="presParOf" srcId="{6DDCD95C-EA77-4380-845E-1BEBAD4B3666}" destId="{B731392B-9815-4D15-9234-7596AD311E96}" srcOrd="3" destOrd="0" presId="urn:microsoft.com/office/officeart/2018/5/layout/CenteredIconLabelDescriptionList"/>
    <dgm:cxn modelId="{B6C776BD-C705-4E69-99DE-857FCF3404CB}" type="presParOf" srcId="{6DDCD95C-EA77-4380-845E-1BEBAD4B3666}" destId="{2C463FBB-3CD7-446B-823E-713F52FC5CA5}" srcOrd="4" destOrd="0" presId="urn:microsoft.com/office/officeart/2018/5/layout/CenteredIconLabelDescriptionList"/>
    <dgm:cxn modelId="{83F99E92-FEEA-4BA3-AD3F-C81269FB0D9D}" type="presParOf" srcId="{2C463FBB-3CD7-446B-823E-713F52FC5CA5}" destId="{78848D6A-0AB1-44A6-82F3-631457A33534}" srcOrd="0" destOrd="0" presId="urn:microsoft.com/office/officeart/2018/5/layout/CenteredIconLabelDescriptionList"/>
    <dgm:cxn modelId="{3055E84B-4AA6-4D31-9BE4-51631828B868}" type="presParOf" srcId="{2C463FBB-3CD7-446B-823E-713F52FC5CA5}" destId="{804B1E59-2EB6-4C6B-9249-15CFA98E18C6}" srcOrd="1" destOrd="0" presId="urn:microsoft.com/office/officeart/2018/5/layout/CenteredIconLabelDescriptionList"/>
    <dgm:cxn modelId="{C6945F0D-059F-4A2F-A34E-1A139A8612B7}" type="presParOf" srcId="{2C463FBB-3CD7-446B-823E-713F52FC5CA5}" destId="{D73CADA0-10C1-48B0-B66D-6B1BC2359EF7}" srcOrd="2" destOrd="0" presId="urn:microsoft.com/office/officeart/2018/5/layout/CenteredIconLabelDescriptionList"/>
    <dgm:cxn modelId="{5A33C7C4-D692-415C-BE3B-A94F0E344C0A}" type="presParOf" srcId="{2C463FBB-3CD7-446B-823E-713F52FC5CA5}" destId="{040A45A9-7C7A-4AD5-9A58-94947910D1C0}" srcOrd="3" destOrd="0" presId="urn:microsoft.com/office/officeart/2018/5/layout/CenteredIconLabelDescriptionList"/>
    <dgm:cxn modelId="{7741FA2B-E276-4D54-A069-A8C09DB2A0C7}" type="presParOf" srcId="{2C463FBB-3CD7-446B-823E-713F52FC5CA5}" destId="{047E7E2B-B33B-4011-B9F9-0122173E16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7BAA79-4D9B-438E-BBE4-955D3777B40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87519C7-DC58-450D-A6E9-F1DACB5555D6}">
      <dgm:prSet/>
      <dgm:spPr/>
      <dgm:t>
        <a:bodyPr/>
        <a:lstStyle/>
        <a:p>
          <a:pPr>
            <a:defRPr b="1"/>
          </a:pPr>
          <a:r>
            <a:rPr lang="en-US"/>
            <a:t>Développeur FrontEnd</a:t>
          </a:r>
        </a:p>
      </dgm:t>
    </dgm:pt>
    <dgm:pt modelId="{BA6348FD-ED57-416B-887D-EA4940F9FDB8}" type="parTrans" cxnId="{2245907A-66C2-4F54-A2A8-786C4CD75D2A}">
      <dgm:prSet/>
      <dgm:spPr/>
      <dgm:t>
        <a:bodyPr/>
        <a:lstStyle/>
        <a:p>
          <a:endParaRPr lang="en-US"/>
        </a:p>
      </dgm:t>
    </dgm:pt>
    <dgm:pt modelId="{E47B4A2F-F355-4237-8197-9CC2AB36026E}" type="sibTrans" cxnId="{2245907A-66C2-4F54-A2A8-786C4CD75D2A}">
      <dgm:prSet/>
      <dgm:spPr/>
      <dgm:t>
        <a:bodyPr/>
        <a:lstStyle/>
        <a:p>
          <a:endParaRPr lang="en-US"/>
        </a:p>
      </dgm:t>
    </dgm:pt>
    <dgm:pt modelId="{8A2DAAD1-F609-431B-9D10-354D2F5919FD}">
      <dgm:prSet/>
      <dgm:spPr/>
      <dgm:t>
        <a:bodyPr/>
        <a:lstStyle/>
        <a:p>
          <a:r>
            <a:rPr lang="en-US"/>
            <a:t>Amélioration des compétences en React, intégration de nouvelles technologies</a:t>
          </a:r>
        </a:p>
      </dgm:t>
    </dgm:pt>
    <dgm:pt modelId="{C7EAC36E-2A81-4736-B56C-23819B319CAB}" type="parTrans" cxnId="{62910669-EB8F-46D9-82F6-026812619394}">
      <dgm:prSet/>
      <dgm:spPr/>
      <dgm:t>
        <a:bodyPr/>
        <a:lstStyle/>
        <a:p>
          <a:endParaRPr lang="en-US"/>
        </a:p>
      </dgm:t>
    </dgm:pt>
    <dgm:pt modelId="{6E9DD32E-3B3A-49FB-A2D1-880DAF3198B2}" type="sibTrans" cxnId="{62910669-EB8F-46D9-82F6-026812619394}">
      <dgm:prSet/>
      <dgm:spPr/>
      <dgm:t>
        <a:bodyPr/>
        <a:lstStyle/>
        <a:p>
          <a:endParaRPr lang="en-US"/>
        </a:p>
      </dgm:t>
    </dgm:pt>
    <dgm:pt modelId="{0071ED6B-3A62-44C2-8DED-B94163758282}">
      <dgm:prSet/>
      <dgm:spPr/>
      <dgm:t>
        <a:bodyPr/>
        <a:lstStyle/>
        <a:p>
          <a:pPr>
            <a:defRPr b="1"/>
          </a:pPr>
          <a:r>
            <a:rPr lang="en-US"/>
            <a:t>Développeur BackEnd</a:t>
          </a:r>
        </a:p>
      </dgm:t>
    </dgm:pt>
    <dgm:pt modelId="{7804498E-4D37-4FD6-AB31-93F31C636A9D}" type="parTrans" cxnId="{EAFB7175-61BE-4B7A-8AFC-0542A1A7261C}">
      <dgm:prSet/>
      <dgm:spPr/>
      <dgm:t>
        <a:bodyPr/>
        <a:lstStyle/>
        <a:p>
          <a:endParaRPr lang="en-US"/>
        </a:p>
      </dgm:t>
    </dgm:pt>
    <dgm:pt modelId="{300E8978-66B0-428B-995A-0B687EF19747}" type="sibTrans" cxnId="{EAFB7175-61BE-4B7A-8AFC-0542A1A7261C}">
      <dgm:prSet/>
      <dgm:spPr/>
      <dgm:t>
        <a:bodyPr/>
        <a:lstStyle/>
        <a:p>
          <a:endParaRPr lang="en-US"/>
        </a:p>
      </dgm:t>
    </dgm:pt>
    <dgm:pt modelId="{7B08EA5B-8ED9-4F6B-BF63-C1B3842E98DE}">
      <dgm:prSet/>
      <dgm:spPr/>
      <dgm:t>
        <a:bodyPr/>
        <a:lstStyle/>
        <a:p>
          <a:r>
            <a:rPr lang="en-US"/>
            <a:t>Maitrise avancée de Django, techniques modernes de migration de données</a:t>
          </a:r>
        </a:p>
      </dgm:t>
    </dgm:pt>
    <dgm:pt modelId="{D7098BF4-37AC-41D6-AAD4-0C991858AEE1}" type="parTrans" cxnId="{CD7EFDCB-A1CD-4852-87BB-3247EB937F00}">
      <dgm:prSet/>
      <dgm:spPr/>
      <dgm:t>
        <a:bodyPr/>
        <a:lstStyle/>
        <a:p>
          <a:endParaRPr lang="en-US"/>
        </a:p>
      </dgm:t>
    </dgm:pt>
    <dgm:pt modelId="{1B3F1A0F-BFE2-4F89-B4D2-EFA78EE92355}" type="sibTrans" cxnId="{CD7EFDCB-A1CD-4852-87BB-3247EB937F00}">
      <dgm:prSet/>
      <dgm:spPr/>
      <dgm:t>
        <a:bodyPr/>
        <a:lstStyle/>
        <a:p>
          <a:endParaRPr lang="en-US"/>
        </a:p>
      </dgm:t>
    </dgm:pt>
    <dgm:pt modelId="{EBEFA8C2-0A08-4D45-B16A-C70377B18787}">
      <dgm:prSet/>
      <dgm:spPr/>
      <dgm:t>
        <a:bodyPr/>
        <a:lstStyle/>
        <a:p>
          <a:pPr>
            <a:defRPr b="1"/>
          </a:pPr>
          <a:r>
            <a:rPr lang="en-US"/>
            <a:t>Développeur Full-Stack</a:t>
          </a:r>
        </a:p>
      </dgm:t>
    </dgm:pt>
    <dgm:pt modelId="{F490B07F-C7A0-43C9-A004-3DE57FCAB698}" type="parTrans" cxnId="{24093F94-A206-45B5-952F-39D2A4F8EF77}">
      <dgm:prSet/>
      <dgm:spPr/>
      <dgm:t>
        <a:bodyPr/>
        <a:lstStyle/>
        <a:p>
          <a:endParaRPr lang="en-US"/>
        </a:p>
      </dgm:t>
    </dgm:pt>
    <dgm:pt modelId="{53F37560-E5EC-48E7-AC34-C2460C2F7647}" type="sibTrans" cxnId="{24093F94-A206-45B5-952F-39D2A4F8EF77}">
      <dgm:prSet/>
      <dgm:spPr/>
      <dgm:t>
        <a:bodyPr/>
        <a:lstStyle/>
        <a:p>
          <a:endParaRPr lang="en-US"/>
        </a:p>
      </dgm:t>
    </dgm:pt>
    <dgm:pt modelId="{17345E2A-67B8-441E-810B-F586AD40CCA6}">
      <dgm:prSet/>
      <dgm:spPr/>
      <dgm:t>
        <a:bodyPr/>
        <a:lstStyle/>
        <a:p>
          <a:r>
            <a:rPr lang="en-US"/>
            <a:t>Connaissance des architectures Cloud, pratique DevOps</a:t>
          </a:r>
        </a:p>
      </dgm:t>
    </dgm:pt>
    <dgm:pt modelId="{7CCA7FF7-6DC5-406A-AA71-072C29C1A904}" type="parTrans" cxnId="{0F9D6DB7-2C08-4140-9E3C-726432428ABE}">
      <dgm:prSet/>
      <dgm:spPr/>
      <dgm:t>
        <a:bodyPr/>
        <a:lstStyle/>
        <a:p>
          <a:endParaRPr lang="en-US"/>
        </a:p>
      </dgm:t>
    </dgm:pt>
    <dgm:pt modelId="{A4552D3F-E85B-4EFC-9BBC-BD25D8B09907}" type="sibTrans" cxnId="{0F9D6DB7-2C08-4140-9E3C-726432428ABE}">
      <dgm:prSet/>
      <dgm:spPr/>
      <dgm:t>
        <a:bodyPr/>
        <a:lstStyle/>
        <a:p>
          <a:endParaRPr lang="en-US"/>
        </a:p>
      </dgm:t>
    </dgm:pt>
    <dgm:pt modelId="{1B141E67-8890-4DF7-98E5-5DA69E2B8D54}">
      <dgm:prSet/>
      <dgm:spPr/>
      <dgm:t>
        <a:bodyPr/>
        <a:lstStyle/>
        <a:p>
          <a:pPr>
            <a:defRPr b="1"/>
          </a:pPr>
          <a:r>
            <a:rPr lang="en-US"/>
            <a:t>Ingénieur Tests</a:t>
          </a:r>
        </a:p>
      </dgm:t>
    </dgm:pt>
    <dgm:pt modelId="{AC9FD80D-2ABC-4099-9A3A-0BEEFC76E007}" type="parTrans" cxnId="{9B087ECA-3087-4C01-ACB3-628386D7311E}">
      <dgm:prSet/>
      <dgm:spPr/>
      <dgm:t>
        <a:bodyPr/>
        <a:lstStyle/>
        <a:p>
          <a:endParaRPr lang="en-US"/>
        </a:p>
      </dgm:t>
    </dgm:pt>
    <dgm:pt modelId="{7C262A53-57DF-4A7C-B603-68AE34991683}" type="sibTrans" cxnId="{9B087ECA-3087-4C01-ACB3-628386D7311E}">
      <dgm:prSet/>
      <dgm:spPr/>
      <dgm:t>
        <a:bodyPr/>
        <a:lstStyle/>
        <a:p>
          <a:endParaRPr lang="en-US"/>
        </a:p>
      </dgm:t>
    </dgm:pt>
    <dgm:pt modelId="{36CBFF9B-B0CE-4C71-A96F-544DB0FE2A09}">
      <dgm:prSet/>
      <dgm:spPr/>
      <dgm:t>
        <a:bodyPr/>
        <a:lstStyle/>
        <a:p>
          <a:r>
            <a:rPr lang="en-US"/>
            <a:t>Formation approfondie sur les frameworks de tests automatisés</a:t>
          </a:r>
        </a:p>
      </dgm:t>
    </dgm:pt>
    <dgm:pt modelId="{59DD1815-AE2F-492D-B56D-10A2C74FA360}" type="parTrans" cxnId="{D8B9B0CF-3BA8-42C5-85A7-90F3C398D039}">
      <dgm:prSet/>
      <dgm:spPr/>
      <dgm:t>
        <a:bodyPr/>
        <a:lstStyle/>
        <a:p>
          <a:endParaRPr lang="en-US"/>
        </a:p>
      </dgm:t>
    </dgm:pt>
    <dgm:pt modelId="{4726657A-655D-4A5D-90B0-43179E3FE26A}" type="sibTrans" cxnId="{D8B9B0CF-3BA8-42C5-85A7-90F3C398D039}">
      <dgm:prSet/>
      <dgm:spPr/>
      <dgm:t>
        <a:bodyPr/>
        <a:lstStyle/>
        <a:p>
          <a:endParaRPr lang="en-US"/>
        </a:p>
      </dgm:t>
    </dgm:pt>
    <dgm:pt modelId="{A451DBFE-65FE-4CA2-8A1A-F9CC443EE356}" type="pres">
      <dgm:prSet presAssocID="{0B7BAA79-4D9B-438E-BBE4-955D3777B40E}" presName="root" presStyleCnt="0">
        <dgm:presLayoutVars>
          <dgm:dir/>
          <dgm:resizeHandles val="exact"/>
        </dgm:presLayoutVars>
      </dgm:prSet>
      <dgm:spPr/>
    </dgm:pt>
    <dgm:pt modelId="{8CBC8E51-5F2C-4FAD-91E7-AB033B70FA39}" type="pres">
      <dgm:prSet presAssocID="{B87519C7-DC58-450D-A6E9-F1DACB5555D6}" presName="compNode" presStyleCnt="0"/>
      <dgm:spPr/>
    </dgm:pt>
    <dgm:pt modelId="{672F462D-17C8-45E5-BE58-10080BD75C7A}" type="pres">
      <dgm:prSet presAssocID="{B87519C7-DC58-450D-A6E9-F1DACB5555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3F0F83-FB1C-4965-9A4E-F20FCDBA9BE6}" type="pres">
      <dgm:prSet presAssocID="{B87519C7-DC58-450D-A6E9-F1DACB5555D6}" presName="iconSpace" presStyleCnt="0"/>
      <dgm:spPr/>
    </dgm:pt>
    <dgm:pt modelId="{F9FF724E-0A48-443A-931E-C2B914FAD8EF}" type="pres">
      <dgm:prSet presAssocID="{B87519C7-DC58-450D-A6E9-F1DACB5555D6}" presName="parTx" presStyleLbl="revTx" presStyleIdx="0" presStyleCnt="8">
        <dgm:presLayoutVars>
          <dgm:chMax val="0"/>
          <dgm:chPref val="0"/>
        </dgm:presLayoutVars>
      </dgm:prSet>
      <dgm:spPr/>
    </dgm:pt>
    <dgm:pt modelId="{52F38A53-7147-4263-8FEF-4B119CDDA710}" type="pres">
      <dgm:prSet presAssocID="{B87519C7-DC58-450D-A6E9-F1DACB5555D6}" presName="txSpace" presStyleCnt="0"/>
      <dgm:spPr/>
    </dgm:pt>
    <dgm:pt modelId="{3923C361-F539-4C11-BD2E-FD3CD2E27F4B}" type="pres">
      <dgm:prSet presAssocID="{B87519C7-DC58-450D-A6E9-F1DACB5555D6}" presName="desTx" presStyleLbl="revTx" presStyleIdx="1" presStyleCnt="8">
        <dgm:presLayoutVars/>
      </dgm:prSet>
      <dgm:spPr/>
    </dgm:pt>
    <dgm:pt modelId="{9FCD64CD-B414-4DC2-A326-3EEA9BAA13A8}" type="pres">
      <dgm:prSet presAssocID="{E47B4A2F-F355-4237-8197-9CC2AB36026E}" presName="sibTrans" presStyleCnt="0"/>
      <dgm:spPr/>
    </dgm:pt>
    <dgm:pt modelId="{0C8827B5-DA1C-4785-8B79-9380BC8A293A}" type="pres">
      <dgm:prSet presAssocID="{0071ED6B-3A62-44C2-8DED-B94163758282}" presName="compNode" presStyleCnt="0"/>
      <dgm:spPr/>
    </dgm:pt>
    <dgm:pt modelId="{4235683F-802F-446A-BED4-47834148CB74}" type="pres">
      <dgm:prSet presAssocID="{0071ED6B-3A62-44C2-8DED-B941637582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72ECD1E8-C1CE-4F18-9A2B-A9781F5BF5A8}" type="pres">
      <dgm:prSet presAssocID="{0071ED6B-3A62-44C2-8DED-B94163758282}" presName="iconSpace" presStyleCnt="0"/>
      <dgm:spPr/>
    </dgm:pt>
    <dgm:pt modelId="{31D19CFE-0FCD-4B60-AD93-50C15A8D37A0}" type="pres">
      <dgm:prSet presAssocID="{0071ED6B-3A62-44C2-8DED-B94163758282}" presName="parTx" presStyleLbl="revTx" presStyleIdx="2" presStyleCnt="8">
        <dgm:presLayoutVars>
          <dgm:chMax val="0"/>
          <dgm:chPref val="0"/>
        </dgm:presLayoutVars>
      </dgm:prSet>
      <dgm:spPr/>
    </dgm:pt>
    <dgm:pt modelId="{3AEAF859-9C5E-494D-B9F7-4EBD6BFCF7ED}" type="pres">
      <dgm:prSet presAssocID="{0071ED6B-3A62-44C2-8DED-B94163758282}" presName="txSpace" presStyleCnt="0"/>
      <dgm:spPr/>
    </dgm:pt>
    <dgm:pt modelId="{E4B8BA1F-1027-49A8-AD89-14E0233050E8}" type="pres">
      <dgm:prSet presAssocID="{0071ED6B-3A62-44C2-8DED-B94163758282}" presName="desTx" presStyleLbl="revTx" presStyleIdx="3" presStyleCnt="8">
        <dgm:presLayoutVars/>
      </dgm:prSet>
      <dgm:spPr/>
    </dgm:pt>
    <dgm:pt modelId="{D93FA8FA-97D5-4A19-A674-5AA2AE4DEE34}" type="pres">
      <dgm:prSet presAssocID="{300E8978-66B0-428B-995A-0B687EF19747}" presName="sibTrans" presStyleCnt="0"/>
      <dgm:spPr/>
    </dgm:pt>
    <dgm:pt modelId="{28CE8625-1610-4A85-84D6-AAB4A86FF3C0}" type="pres">
      <dgm:prSet presAssocID="{EBEFA8C2-0A08-4D45-B16A-C70377B18787}" presName="compNode" presStyleCnt="0"/>
      <dgm:spPr/>
    </dgm:pt>
    <dgm:pt modelId="{2AEFF42A-A2C3-481F-8075-D5EB9495C4CF}" type="pres">
      <dgm:prSet presAssocID="{EBEFA8C2-0A08-4D45-B16A-C70377B187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80BFFE66-29E5-445D-8A55-0AA497081753}" type="pres">
      <dgm:prSet presAssocID="{EBEFA8C2-0A08-4D45-B16A-C70377B18787}" presName="iconSpace" presStyleCnt="0"/>
      <dgm:spPr/>
    </dgm:pt>
    <dgm:pt modelId="{EF78C77C-172F-40DF-9F7F-271DD06BF0D0}" type="pres">
      <dgm:prSet presAssocID="{EBEFA8C2-0A08-4D45-B16A-C70377B18787}" presName="parTx" presStyleLbl="revTx" presStyleIdx="4" presStyleCnt="8">
        <dgm:presLayoutVars>
          <dgm:chMax val="0"/>
          <dgm:chPref val="0"/>
        </dgm:presLayoutVars>
      </dgm:prSet>
      <dgm:spPr/>
    </dgm:pt>
    <dgm:pt modelId="{F9D7224F-EC6F-4565-B939-315E73BC7E2A}" type="pres">
      <dgm:prSet presAssocID="{EBEFA8C2-0A08-4D45-B16A-C70377B18787}" presName="txSpace" presStyleCnt="0"/>
      <dgm:spPr/>
    </dgm:pt>
    <dgm:pt modelId="{DCB8EA98-3188-43F9-8C8B-5E1F0AB10F5D}" type="pres">
      <dgm:prSet presAssocID="{EBEFA8C2-0A08-4D45-B16A-C70377B18787}" presName="desTx" presStyleLbl="revTx" presStyleIdx="5" presStyleCnt="8">
        <dgm:presLayoutVars/>
      </dgm:prSet>
      <dgm:spPr/>
    </dgm:pt>
    <dgm:pt modelId="{ABB59195-3753-498C-BC83-AB9E12508E65}" type="pres">
      <dgm:prSet presAssocID="{53F37560-E5EC-48E7-AC34-C2460C2F7647}" presName="sibTrans" presStyleCnt="0"/>
      <dgm:spPr/>
    </dgm:pt>
    <dgm:pt modelId="{12B51649-700C-467C-8E0A-8931A3E565AA}" type="pres">
      <dgm:prSet presAssocID="{1B141E67-8890-4DF7-98E5-5DA69E2B8D54}" presName="compNode" presStyleCnt="0"/>
      <dgm:spPr/>
    </dgm:pt>
    <dgm:pt modelId="{83676480-D675-47D1-93A3-BE76F4E952E1}" type="pres">
      <dgm:prSet presAssocID="{1B141E67-8890-4DF7-98E5-5DA69E2B8D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ole"/>
        </a:ext>
      </dgm:extLst>
    </dgm:pt>
    <dgm:pt modelId="{25E6E0BE-C3B6-4951-8B46-5AE4C7EA45DE}" type="pres">
      <dgm:prSet presAssocID="{1B141E67-8890-4DF7-98E5-5DA69E2B8D54}" presName="iconSpace" presStyleCnt="0"/>
      <dgm:spPr/>
    </dgm:pt>
    <dgm:pt modelId="{DA6723BF-60FD-4088-9F4F-ACFB8F0B2824}" type="pres">
      <dgm:prSet presAssocID="{1B141E67-8890-4DF7-98E5-5DA69E2B8D54}" presName="parTx" presStyleLbl="revTx" presStyleIdx="6" presStyleCnt="8">
        <dgm:presLayoutVars>
          <dgm:chMax val="0"/>
          <dgm:chPref val="0"/>
        </dgm:presLayoutVars>
      </dgm:prSet>
      <dgm:spPr/>
    </dgm:pt>
    <dgm:pt modelId="{CA55FEA8-90A0-4E32-B7A8-EFFED6A93970}" type="pres">
      <dgm:prSet presAssocID="{1B141E67-8890-4DF7-98E5-5DA69E2B8D54}" presName="txSpace" presStyleCnt="0"/>
      <dgm:spPr/>
    </dgm:pt>
    <dgm:pt modelId="{EE5516F2-DD40-4D63-BE82-AE9747D94213}" type="pres">
      <dgm:prSet presAssocID="{1B141E67-8890-4DF7-98E5-5DA69E2B8D54}" presName="desTx" presStyleLbl="revTx" presStyleIdx="7" presStyleCnt="8">
        <dgm:presLayoutVars/>
      </dgm:prSet>
      <dgm:spPr/>
    </dgm:pt>
  </dgm:ptLst>
  <dgm:cxnLst>
    <dgm:cxn modelId="{DFC2210B-31C6-4B4D-A1D0-2A7FEC611650}" type="presOf" srcId="{0B7BAA79-4D9B-438E-BBE4-955D3777B40E}" destId="{A451DBFE-65FE-4CA2-8A1A-F9CC443EE356}" srcOrd="0" destOrd="0" presId="urn:microsoft.com/office/officeart/2018/5/layout/CenteredIconLabelDescriptionList"/>
    <dgm:cxn modelId="{3822B930-6C0E-4B5E-BF83-483A59516E17}" type="presOf" srcId="{EBEFA8C2-0A08-4D45-B16A-C70377B18787}" destId="{EF78C77C-172F-40DF-9F7F-271DD06BF0D0}" srcOrd="0" destOrd="0" presId="urn:microsoft.com/office/officeart/2018/5/layout/CenteredIconLabelDescriptionList"/>
    <dgm:cxn modelId="{62910669-EB8F-46D9-82F6-026812619394}" srcId="{B87519C7-DC58-450D-A6E9-F1DACB5555D6}" destId="{8A2DAAD1-F609-431B-9D10-354D2F5919FD}" srcOrd="0" destOrd="0" parTransId="{C7EAC36E-2A81-4736-B56C-23819B319CAB}" sibTransId="{6E9DD32E-3B3A-49FB-A2D1-880DAF3198B2}"/>
    <dgm:cxn modelId="{ED6D9053-B891-43D1-96F6-BAA28C34BB09}" type="presOf" srcId="{B87519C7-DC58-450D-A6E9-F1DACB5555D6}" destId="{F9FF724E-0A48-443A-931E-C2B914FAD8EF}" srcOrd="0" destOrd="0" presId="urn:microsoft.com/office/officeart/2018/5/layout/CenteredIconLabelDescriptionList"/>
    <dgm:cxn modelId="{BC6B4E74-1AD2-4F87-9B66-2CEF4E22F465}" type="presOf" srcId="{8A2DAAD1-F609-431B-9D10-354D2F5919FD}" destId="{3923C361-F539-4C11-BD2E-FD3CD2E27F4B}" srcOrd="0" destOrd="0" presId="urn:microsoft.com/office/officeart/2018/5/layout/CenteredIconLabelDescriptionList"/>
    <dgm:cxn modelId="{EAFB7175-61BE-4B7A-8AFC-0542A1A7261C}" srcId="{0B7BAA79-4D9B-438E-BBE4-955D3777B40E}" destId="{0071ED6B-3A62-44C2-8DED-B94163758282}" srcOrd="1" destOrd="0" parTransId="{7804498E-4D37-4FD6-AB31-93F31C636A9D}" sibTransId="{300E8978-66B0-428B-995A-0B687EF19747}"/>
    <dgm:cxn modelId="{2245907A-66C2-4F54-A2A8-786C4CD75D2A}" srcId="{0B7BAA79-4D9B-438E-BBE4-955D3777B40E}" destId="{B87519C7-DC58-450D-A6E9-F1DACB5555D6}" srcOrd="0" destOrd="0" parTransId="{BA6348FD-ED57-416B-887D-EA4940F9FDB8}" sibTransId="{E47B4A2F-F355-4237-8197-9CC2AB36026E}"/>
    <dgm:cxn modelId="{454B477D-4483-4A24-9715-8013AA4072D8}" type="presOf" srcId="{36CBFF9B-B0CE-4C71-A96F-544DB0FE2A09}" destId="{EE5516F2-DD40-4D63-BE82-AE9747D94213}" srcOrd="0" destOrd="0" presId="urn:microsoft.com/office/officeart/2018/5/layout/CenteredIconLabelDescriptionList"/>
    <dgm:cxn modelId="{310C508F-18DD-4915-82A6-58ECFA667DC1}" type="presOf" srcId="{1B141E67-8890-4DF7-98E5-5DA69E2B8D54}" destId="{DA6723BF-60FD-4088-9F4F-ACFB8F0B2824}" srcOrd="0" destOrd="0" presId="urn:microsoft.com/office/officeart/2018/5/layout/CenteredIconLabelDescriptionList"/>
    <dgm:cxn modelId="{24093F94-A206-45B5-952F-39D2A4F8EF77}" srcId="{0B7BAA79-4D9B-438E-BBE4-955D3777B40E}" destId="{EBEFA8C2-0A08-4D45-B16A-C70377B18787}" srcOrd="2" destOrd="0" parTransId="{F490B07F-C7A0-43C9-A004-3DE57FCAB698}" sibTransId="{53F37560-E5EC-48E7-AC34-C2460C2F7647}"/>
    <dgm:cxn modelId="{0F9D6DB7-2C08-4140-9E3C-726432428ABE}" srcId="{EBEFA8C2-0A08-4D45-B16A-C70377B18787}" destId="{17345E2A-67B8-441E-810B-F586AD40CCA6}" srcOrd="0" destOrd="0" parTransId="{7CCA7FF7-6DC5-406A-AA71-072C29C1A904}" sibTransId="{A4552D3F-E85B-4EFC-9BBC-BD25D8B09907}"/>
    <dgm:cxn modelId="{A8BEAFC1-C6F7-40F6-9348-F33F6272F199}" type="presOf" srcId="{17345E2A-67B8-441E-810B-F586AD40CCA6}" destId="{DCB8EA98-3188-43F9-8C8B-5E1F0AB10F5D}" srcOrd="0" destOrd="0" presId="urn:microsoft.com/office/officeart/2018/5/layout/CenteredIconLabelDescriptionList"/>
    <dgm:cxn modelId="{9B087ECA-3087-4C01-ACB3-628386D7311E}" srcId="{0B7BAA79-4D9B-438E-BBE4-955D3777B40E}" destId="{1B141E67-8890-4DF7-98E5-5DA69E2B8D54}" srcOrd="3" destOrd="0" parTransId="{AC9FD80D-2ABC-4099-9A3A-0BEEFC76E007}" sibTransId="{7C262A53-57DF-4A7C-B603-68AE34991683}"/>
    <dgm:cxn modelId="{CD7EFDCB-A1CD-4852-87BB-3247EB937F00}" srcId="{0071ED6B-3A62-44C2-8DED-B94163758282}" destId="{7B08EA5B-8ED9-4F6B-BF63-C1B3842E98DE}" srcOrd="0" destOrd="0" parTransId="{D7098BF4-37AC-41D6-AAD4-0C991858AEE1}" sibTransId="{1B3F1A0F-BFE2-4F89-B4D2-EFA78EE92355}"/>
    <dgm:cxn modelId="{D8B9B0CF-3BA8-42C5-85A7-90F3C398D039}" srcId="{1B141E67-8890-4DF7-98E5-5DA69E2B8D54}" destId="{36CBFF9B-B0CE-4C71-A96F-544DB0FE2A09}" srcOrd="0" destOrd="0" parTransId="{59DD1815-AE2F-492D-B56D-10A2C74FA360}" sibTransId="{4726657A-655D-4A5D-90B0-43179E3FE26A}"/>
    <dgm:cxn modelId="{F0AD6ED2-9A19-4ADF-8ABD-5B0D2E07FE83}" type="presOf" srcId="{0071ED6B-3A62-44C2-8DED-B94163758282}" destId="{31D19CFE-0FCD-4B60-AD93-50C15A8D37A0}" srcOrd="0" destOrd="0" presId="urn:microsoft.com/office/officeart/2018/5/layout/CenteredIconLabelDescriptionList"/>
    <dgm:cxn modelId="{0648F6D4-15A8-4F71-8176-D6E6DA046824}" type="presOf" srcId="{7B08EA5B-8ED9-4F6B-BF63-C1B3842E98DE}" destId="{E4B8BA1F-1027-49A8-AD89-14E0233050E8}" srcOrd="0" destOrd="0" presId="urn:microsoft.com/office/officeart/2018/5/layout/CenteredIconLabelDescriptionList"/>
    <dgm:cxn modelId="{536E40EE-C18C-468A-AC9E-6CA916D57E2C}" type="presParOf" srcId="{A451DBFE-65FE-4CA2-8A1A-F9CC443EE356}" destId="{8CBC8E51-5F2C-4FAD-91E7-AB033B70FA39}" srcOrd="0" destOrd="0" presId="urn:microsoft.com/office/officeart/2018/5/layout/CenteredIconLabelDescriptionList"/>
    <dgm:cxn modelId="{2A16B01D-73C3-4DAE-BF84-CB22035F04B8}" type="presParOf" srcId="{8CBC8E51-5F2C-4FAD-91E7-AB033B70FA39}" destId="{672F462D-17C8-45E5-BE58-10080BD75C7A}" srcOrd="0" destOrd="0" presId="urn:microsoft.com/office/officeart/2018/5/layout/CenteredIconLabelDescriptionList"/>
    <dgm:cxn modelId="{3118D392-36D7-4A1F-A121-02781A5474AA}" type="presParOf" srcId="{8CBC8E51-5F2C-4FAD-91E7-AB033B70FA39}" destId="{D83F0F83-FB1C-4965-9A4E-F20FCDBA9BE6}" srcOrd="1" destOrd="0" presId="urn:microsoft.com/office/officeart/2018/5/layout/CenteredIconLabelDescriptionList"/>
    <dgm:cxn modelId="{73B7DB52-BAB2-4B46-A819-FB7BC7133261}" type="presParOf" srcId="{8CBC8E51-5F2C-4FAD-91E7-AB033B70FA39}" destId="{F9FF724E-0A48-443A-931E-C2B914FAD8EF}" srcOrd="2" destOrd="0" presId="urn:microsoft.com/office/officeart/2018/5/layout/CenteredIconLabelDescriptionList"/>
    <dgm:cxn modelId="{86ECF9F6-C8E9-4E7F-B710-9173910008DC}" type="presParOf" srcId="{8CBC8E51-5F2C-4FAD-91E7-AB033B70FA39}" destId="{52F38A53-7147-4263-8FEF-4B119CDDA710}" srcOrd="3" destOrd="0" presId="urn:microsoft.com/office/officeart/2018/5/layout/CenteredIconLabelDescriptionList"/>
    <dgm:cxn modelId="{4F8A4B6B-96CA-4E17-B7C0-9E27ED51685F}" type="presParOf" srcId="{8CBC8E51-5F2C-4FAD-91E7-AB033B70FA39}" destId="{3923C361-F539-4C11-BD2E-FD3CD2E27F4B}" srcOrd="4" destOrd="0" presId="urn:microsoft.com/office/officeart/2018/5/layout/CenteredIconLabelDescriptionList"/>
    <dgm:cxn modelId="{A065DE7B-C152-46A2-905A-608DE3E7C15C}" type="presParOf" srcId="{A451DBFE-65FE-4CA2-8A1A-F9CC443EE356}" destId="{9FCD64CD-B414-4DC2-A326-3EEA9BAA13A8}" srcOrd="1" destOrd="0" presId="urn:microsoft.com/office/officeart/2018/5/layout/CenteredIconLabelDescriptionList"/>
    <dgm:cxn modelId="{C4FC1640-B0EF-4710-B441-567A2AAE8CA6}" type="presParOf" srcId="{A451DBFE-65FE-4CA2-8A1A-F9CC443EE356}" destId="{0C8827B5-DA1C-4785-8B79-9380BC8A293A}" srcOrd="2" destOrd="0" presId="urn:microsoft.com/office/officeart/2018/5/layout/CenteredIconLabelDescriptionList"/>
    <dgm:cxn modelId="{454E3AFB-E9AA-46E9-B720-73A205A3AE0E}" type="presParOf" srcId="{0C8827B5-DA1C-4785-8B79-9380BC8A293A}" destId="{4235683F-802F-446A-BED4-47834148CB74}" srcOrd="0" destOrd="0" presId="urn:microsoft.com/office/officeart/2018/5/layout/CenteredIconLabelDescriptionList"/>
    <dgm:cxn modelId="{BDEED39C-6872-4029-AA10-13033E7281CA}" type="presParOf" srcId="{0C8827B5-DA1C-4785-8B79-9380BC8A293A}" destId="{72ECD1E8-C1CE-4F18-9A2B-A9781F5BF5A8}" srcOrd="1" destOrd="0" presId="urn:microsoft.com/office/officeart/2018/5/layout/CenteredIconLabelDescriptionList"/>
    <dgm:cxn modelId="{96D73DEB-1970-4B74-9989-E56CDFB29CF5}" type="presParOf" srcId="{0C8827B5-DA1C-4785-8B79-9380BC8A293A}" destId="{31D19CFE-0FCD-4B60-AD93-50C15A8D37A0}" srcOrd="2" destOrd="0" presId="urn:microsoft.com/office/officeart/2018/5/layout/CenteredIconLabelDescriptionList"/>
    <dgm:cxn modelId="{41836BB9-3DA1-410F-88F7-FAE352AF936A}" type="presParOf" srcId="{0C8827B5-DA1C-4785-8B79-9380BC8A293A}" destId="{3AEAF859-9C5E-494D-B9F7-4EBD6BFCF7ED}" srcOrd="3" destOrd="0" presId="urn:microsoft.com/office/officeart/2018/5/layout/CenteredIconLabelDescriptionList"/>
    <dgm:cxn modelId="{6A444F5E-E1F8-408D-8F77-41125270D637}" type="presParOf" srcId="{0C8827B5-DA1C-4785-8B79-9380BC8A293A}" destId="{E4B8BA1F-1027-49A8-AD89-14E0233050E8}" srcOrd="4" destOrd="0" presId="urn:microsoft.com/office/officeart/2018/5/layout/CenteredIconLabelDescriptionList"/>
    <dgm:cxn modelId="{CC6A464E-FE27-4A80-B1B6-80DDE92B9FAF}" type="presParOf" srcId="{A451DBFE-65FE-4CA2-8A1A-F9CC443EE356}" destId="{D93FA8FA-97D5-4A19-A674-5AA2AE4DEE34}" srcOrd="3" destOrd="0" presId="urn:microsoft.com/office/officeart/2018/5/layout/CenteredIconLabelDescriptionList"/>
    <dgm:cxn modelId="{B8A5F1BD-6701-48B0-959C-40AC557C90FB}" type="presParOf" srcId="{A451DBFE-65FE-4CA2-8A1A-F9CC443EE356}" destId="{28CE8625-1610-4A85-84D6-AAB4A86FF3C0}" srcOrd="4" destOrd="0" presId="urn:microsoft.com/office/officeart/2018/5/layout/CenteredIconLabelDescriptionList"/>
    <dgm:cxn modelId="{F6D7AE6F-1D86-4D23-81A9-A0161E066749}" type="presParOf" srcId="{28CE8625-1610-4A85-84D6-AAB4A86FF3C0}" destId="{2AEFF42A-A2C3-481F-8075-D5EB9495C4CF}" srcOrd="0" destOrd="0" presId="urn:microsoft.com/office/officeart/2018/5/layout/CenteredIconLabelDescriptionList"/>
    <dgm:cxn modelId="{12C5042C-2023-4CC1-B192-15A323C13182}" type="presParOf" srcId="{28CE8625-1610-4A85-84D6-AAB4A86FF3C0}" destId="{80BFFE66-29E5-445D-8A55-0AA497081753}" srcOrd="1" destOrd="0" presId="urn:microsoft.com/office/officeart/2018/5/layout/CenteredIconLabelDescriptionList"/>
    <dgm:cxn modelId="{B29DD1CB-6CC8-4DAB-A0CA-6FBA977030A0}" type="presParOf" srcId="{28CE8625-1610-4A85-84D6-AAB4A86FF3C0}" destId="{EF78C77C-172F-40DF-9F7F-271DD06BF0D0}" srcOrd="2" destOrd="0" presId="urn:microsoft.com/office/officeart/2018/5/layout/CenteredIconLabelDescriptionList"/>
    <dgm:cxn modelId="{F8A699F9-52BD-413F-8E7E-7EB1625DA210}" type="presParOf" srcId="{28CE8625-1610-4A85-84D6-AAB4A86FF3C0}" destId="{F9D7224F-EC6F-4565-B939-315E73BC7E2A}" srcOrd="3" destOrd="0" presId="urn:microsoft.com/office/officeart/2018/5/layout/CenteredIconLabelDescriptionList"/>
    <dgm:cxn modelId="{1EC4D7C0-CE4B-49D8-B54A-E0C3BC6C97BD}" type="presParOf" srcId="{28CE8625-1610-4A85-84D6-AAB4A86FF3C0}" destId="{DCB8EA98-3188-43F9-8C8B-5E1F0AB10F5D}" srcOrd="4" destOrd="0" presId="urn:microsoft.com/office/officeart/2018/5/layout/CenteredIconLabelDescriptionList"/>
    <dgm:cxn modelId="{63A192E9-7FC0-4508-B237-ECC87EAC53BA}" type="presParOf" srcId="{A451DBFE-65FE-4CA2-8A1A-F9CC443EE356}" destId="{ABB59195-3753-498C-BC83-AB9E12508E65}" srcOrd="5" destOrd="0" presId="urn:microsoft.com/office/officeart/2018/5/layout/CenteredIconLabelDescriptionList"/>
    <dgm:cxn modelId="{947BD293-C17B-47EB-9F05-FB1D62F0B84D}" type="presParOf" srcId="{A451DBFE-65FE-4CA2-8A1A-F9CC443EE356}" destId="{12B51649-700C-467C-8E0A-8931A3E565AA}" srcOrd="6" destOrd="0" presId="urn:microsoft.com/office/officeart/2018/5/layout/CenteredIconLabelDescriptionList"/>
    <dgm:cxn modelId="{6AB001D1-60A0-46AE-A8CC-168431677D10}" type="presParOf" srcId="{12B51649-700C-467C-8E0A-8931A3E565AA}" destId="{83676480-D675-47D1-93A3-BE76F4E952E1}" srcOrd="0" destOrd="0" presId="urn:microsoft.com/office/officeart/2018/5/layout/CenteredIconLabelDescriptionList"/>
    <dgm:cxn modelId="{11FB43C9-D5E0-401E-8B63-3E1FD4E2E4C5}" type="presParOf" srcId="{12B51649-700C-467C-8E0A-8931A3E565AA}" destId="{25E6E0BE-C3B6-4951-8B46-5AE4C7EA45DE}" srcOrd="1" destOrd="0" presId="urn:microsoft.com/office/officeart/2018/5/layout/CenteredIconLabelDescriptionList"/>
    <dgm:cxn modelId="{0E8EB8E7-3865-464F-B918-BC3A8FEC3959}" type="presParOf" srcId="{12B51649-700C-467C-8E0A-8931A3E565AA}" destId="{DA6723BF-60FD-4088-9F4F-ACFB8F0B2824}" srcOrd="2" destOrd="0" presId="urn:microsoft.com/office/officeart/2018/5/layout/CenteredIconLabelDescriptionList"/>
    <dgm:cxn modelId="{0383D3EE-0222-48FE-B258-0BC59E5351B9}" type="presParOf" srcId="{12B51649-700C-467C-8E0A-8931A3E565AA}" destId="{CA55FEA8-90A0-4E32-B7A8-EFFED6A93970}" srcOrd="3" destOrd="0" presId="urn:microsoft.com/office/officeart/2018/5/layout/CenteredIconLabelDescriptionList"/>
    <dgm:cxn modelId="{0A8E69F6-BAA1-49F7-AB65-4B4ADC684F61}" type="presParOf" srcId="{12B51649-700C-467C-8E0A-8931A3E565AA}" destId="{EE5516F2-DD40-4D63-BE82-AE9747D9421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D3316B-3505-4DEC-B3F8-B141CE5CF85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671644-2769-4B88-AC81-81DAF814D599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Product Owner</a:t>
          </a:r>
          <a:endParaRPr lang="en-US"/>
        </a:p>
      </dgm:t>
    </dgm:pt>
    <dgm:pt modelId="{B5E7B804-DD8B-4C51-AEDB-272A4439AB9A}" type="parTrans" cxnId="{DF3B4F52-BA0B-4EDC-9A8B-7C12B5F604C3}">
      <dgm:prSet/>
      <dgm:spPr/>
      <dgm:t>
        <a:bodyPr/>
        <a:lstStyle/>
        <a:p>
          <a:endParaRPr lang="en-US"/>
        </a:p>
      </dgm:t>
    </dgm:pt>
    <dgm:pt modelId="{852EB03E-9E3F-4BE1-825C-F9388A3A4250}" type="sibTrans" cxnId="{DF3B4F52-BA0B-4EDC-9A8B-7C12B5F604C3}">
      <dgm:prSet/>
      <dgm:spPr/>
      <dgm:t>
        <a:bodyPr/>
        <a:lstStyle/>
        <a:p>
          <a:endParaRPr lang="en-US"/>
        </a:p>
      </dgm:t>
    </dgm:pt>
    <dgm:pt modelId="{5FBAE363-8981-4F17-B583-B33438719F37}">
      <dgm:prSet phldrT="[Text]" phldr="0"/>
      <dgm:spPr/>
      <dgm:t>
        <a:bodyPr/>
        <a:lstStyle/>
        <a:p>
          <a:r>
            <a:rPr lang="en-US" err="1">
              <a:latin typeface="Century Gothic" panose="020B0502020202020204"/>
            </a:rPr>
            <a:t>Développeurs</a:t>
          </a:r>
          <a:endParaRPr lang="en-US" err="1"/>
        </a:p>
      </dgm:t>
    </dgm:pt>
    <dgm:pt modelId="{8FF2FC0E-A166-48F3-B56A-00C34AD66FF8}" type="parTrans" cxnId="{5D6E2B08-22EA-4422-9626-7D35A1795BF0}">
      <dgm:prSet/>
      <dgm:spPr/>
      <dgm:t>
        <a:bodyPr/>
        <a:lstStyle/>
        <a:p>
          <a:endParaRPr lang="en-US"/>
        </a:p>
      </dgm:t>
    </dgm:pt>
    <dgm:pt modelId="{BCA0EBEB-D309-40D6-ACBE-434542DD9BC4}" type="sibTrans" cxnId="{5D6E2B08-22EA-4422-9626-7D35A1795BF0}">
      <dgm:prSet/>
      <dgm:spPr/>
      <dgm:t>
        <a:bodyPr/>
        <a:lstStyle/>
        <a:p>
          <a:endParaRPr lang="en-US"/>
        </a:p>
      </dgm:t>
    </dgm:pt>
    <dgm:pt modelId="{C840A9D8-638B-43EB-B1F5-466A59CDC2BB}">
      <dgm:prSet phldrT="[Text]" phldr="0"/>
      <dgm:spPr/>
      <dgm:t>
        <a:bodyPr/>
        <a:lstStyle/>
        <a:p>
          <a:pPr rtl="0"/>
          <a:r>
            <a:rPr lang="en-US" err="1">
              <a:latin typeface="Century Gothic" panose="020B0502020202020204"/>
            </a:rPr>
            <a:t>Ingénieur</a:t>
          </a:r>
          <a:r>
            <a:rPr lang="en-US">
              <a:latin typeface="Century Gothic" panose="020B0502020202020204"/>
            </a:rPr>
            <a:t> Tests</a:t>
          </a:r>
          <a:endParaRPr lang="en-US"/>
        </a:p>
      </dgm:t>
    </dgm:pt>
    <dgm:pt modelId="{35B6883E-C328-42E2-B497-EA74F9605D44}" type="parTrans" cxnId="{FCBBBF74-C0A9-40C2-A5AC-AB16EF66A2B7}">
      <dgm:prSet/>
      <dgm:spPr/>
      <dgm:t>
        <a:bodyPr/>
        <a:lstStyle/>
        <a:p>
          <a:endParaRPr lang="en-US"/>
        </a:p>
      </dgm:t>
    </dgm:pt>
    <dgm:pt modelId="{53BC9F7F-59C3-4F48-BF3D-2C81E3A82E48}" type="sibTrans" cxnId="{FCBBBF74-C0A9-40C2-A5AC-AB16EF66A2B7}">
      <dgm:prSet/>
      <dgm:spPr/>
      <dgm:t>
        <a:bodyPr/>
        <a:lstStyle/>
        <a:p>
          <a:endParaRPr lang="en-US"/>
        </a:p>
      </dgm:t>
    </dgm:pt>
    <dgm:pt modelId="{D93A7BF7-EC71-4B10-9D39-82FD524B12EC}" type="pres">
      <dgm:prSet presAssocID="{0CD3316B-3505-4DEC-B3F8-B141CE5CF853}" presName="Name0" presStyleCnt="0">
        <dgm:presLayoutVars>
          <dgm:dir/>
          <dgm:resizeHandles val="exact"/>
        </dgm:presLayoutVars>
      </dgm:prSet>
      <dgm:spPr/>
    </dgm:pt>
    <dgm:pt modelId="{D214869C-1DAC-4048-A3A0-BD7A9AD78F09}" type="pres">
      <dgm:prSet presAssocID="{39671644-2769-4B88-AC81-81DAF814D599}" presName="node" presStyleLbl="node1" presStyleIdx="0" presStyleCnt="3">
        <dgm:presLayoutVars>
          <dgm:bulletEnabled val="1"/>
        </dgm:presLayoutVars>
      </dgm:prSet>
      <dgm:spPr/>
    </dgm:pt>
    <dgm:pt modelId="{50A0F8F0-7D24-4B7D-B4CA-CE97C834A1E0}" type="pres">
      <dgm:prSet presAssocID="{852EB03E-9E3F-4BE1-825C-F9388A3A4250}" presName="sibTrans" presStyleLbl="sibTrans2D1" presStyleIdx="0" presStyleCnt="3"/>
      <dgm:spPr/>
    </dgm:pt>
    <dgm:pt modelId="{5E94E0DD-68B4-4E26-B539-52459B0D0A72}" type="pres">
      <dgm:prSet presAssocID="{852EB03E-9E3F-4BE1-825C-F9388A3A4250}" presName="connectorText" presStyleLbl="sibTrans2D1" presStyleIdx="0" presStyleCnt="3"/>
      <dgm:spPr/>
    </dgm:pt>
    <dgm:pt modelId="{5691C108-C890-404E-A9B2-86E94103A84E}" type="pres">
      <dgm:prSet presAssocID="{5FBAE363-8981-4F17-B583-B33438719F37}" presName="node" presStyleLbl="node1" presStyleIdx="1" presStyleCnt="3">
        <dgm:presLayoutVars>
          <dgm:bulletEnabled val="1"/>
        </dgm:presLayoutVars>
      </dgm:prSet>
      <dgm:spPr/>
    </dgm:pt>
    <dgm:pt modelId="{061958F4-D40F-473F-8B22-8D0608A87391}" type="pres">
      <dgm:prSet presAssocID="{BCA0EBEB-D309-40D6-ACBE-434542DD9BC4}" presName="sibTrans" presStyleLbl="sibTrans2D1" presStyleIdx="1" presStyleCnt="3"/>
      <dgm:spPr/>
    </dgm:pt>
    <dgm:pt modelId="{4435DEBA-3649-4E62-9502-4D022FC48FD4}" type="pres">
      <dgm:prSet presAssocID="{BCA0EBEB-D309-40D6-ACBE-434542DD9BC4}" presName="connectorText" presStyleLbl="sibTrans2D1" presStyleIdx="1" presStyleCnt="3"/>
      <dgm:spPr/>
    </dgm:pt>
    <dgm:pt modelId="{2904E28B-EE0D-45C8-9249-06C833B1CAD7}" type="pres">
      <dgm:prSet presAssocID="{C840A9D8-638B-43EB-B1F5-466A59CDC2BB}" presName="node" presStyleLbl="node1" presStyleIdx="2" presStyleCnt="3">
        <dgm:presLayoutVars>
          <dgm:bulletEnabled val="1"/>
        </dgm:presLayoutVars>
      </dgm:prSet>
      <dgm:spPr/>
    </dgm:pt>
    <dgm:pt modelId="{57953029-918F-4729-9763-3E7836B05407}" type="pres">
      <dgm:prSet presAssocID="{53BC9F7F-59C3-4F48-BF3D-2C81E3A82E48}" presName="sibTrans" presStyleLbl="sibTrans2D1" presStyleIdx="2" presStyleCnt="3"/>
      <dgm:spPr/>
    </dgm:pt>
    <dgm:pt modelId="{8FCC2233-7D7F-4739-A5D6-82912E3DB529}" type="pres">
      <dgm:prSet presAssocID="{53BC9F7F-59C3-4F48-BF3D-2C81E3A82E48}" presName="connectorText" presStyleLbl="sibTrans2D1" presStyleIdx="2" presStyleCnt="3"/>
      <dgm:spPr/>
    </dgm:pt>
  </dgm:ptLst>
  <dgm:cxnLst>
    <dgm:cxn modelId="{DABAF603-92A2-4B6C-943C-303B1DBAACCA}" type="presOf" srcId="{53BC9F7F-59C3-4F48-BF3D-2C81E3A82E48}" destId="{8FCC2233-7D7F-4739-A5D6-82912E3DB529}" srcOrd="1" destOrd="0" presId="urn:microsoft.com/office/officeart/2005/8/layout/cycle7"/>
    <dgm:cxn modelId="{5D6E2B08-22EA-4422-9626-7D35A1795BF0}" srcId="{0CD3316B-3505-4DEC-B3F8-B141CE5CF853}" destId="{5FBAE363-8981-4F17-B583-B33438719F37}" srcOrd="1" destOrd="0" parTransId="{8FF2FC0E-A166-48F3-B56A-00C34AD66FF8}" sibTransId="{BCA0EBEB-D309-40D6-ACBE-434542DD9BC4}"/>
    <dgm:cxn modelId="{4B1BCB1D-7694-4246-AFB9-19B9328F95E3}" type="presOf" srcId="{5FBAE363-8981-4F17-B583-B33438719F37}" destId="{5691C108-C890-404E-A9B2-86E94103A84E}" srcOrd="0" destOrd="0" presId="urn:microsoft.com/office/officeart/2005/8/layout/cycle7"/>
    <dgm:cxn modelId="{E067B12C-2224-4C53-85FC-95BD9E1C8EA9}" type="presOf" srcId="{39671644-2769-4B88-AC81-81DAF814D599}" destId="{D214869C-1DAC-4048-A3A0-BD7A9AD78F09}" srcOrd="0" destOrd="0" presId="urn:microsoft.com/office/officeart/2005/8/layout/cycle7"/>
    <dgm:cxn modelId="{9E274235-FCCA-4B85-B84D-9075D4C66A15}" type="presOf" srcId="{852EB03E-9E3F-4BE1-825C-F9388A3A4250}" destId="{5E94E0DD-68B4-4E26-B539-52459B0D0A72}" srcOrd="1" destOrd="0" presId="urn:microsoft.com/office/officeart/2005/8/layout/cycle7"/>
    <dgm:cxn modelId="{D615A943-F181-4A72-994A-7F2B7DEC6DBC}" type="presOf" srcId="{53BC9F7F-59C3-4F48-BF3D-2C81E3A82E48}" destId="{57953029-918F-4729-9763-3E7836B05407}" srcOrd="0" destOrd="0" presId="urn:microsoft.com/office/officeart/2005/8/layout/cycle7"/>
    <dgm:cxn modelId="{12EA6F4B-253F-4B32-9BD8-C8DE6C84B2B9}" type="presOf" srcId="{C840A9D8-638B-43EB-B1F5-466A59CDC2BB}" destId="{2904E28B-EE0D-45C8-9249-06C833B1CAD7}" srcOrd="0" destOrd="0" presId="urn:microsoft.com/office/officeart/2005/8/layout/cycle7"/>
    <dgm:cxn modelId="{DF3B4F52-BA0B-4EDC-9A8B-7C12B5F604C3}" srcId="{0CD3316B-3505-4DEC-B3F8-B141CE5CF853}" destId="{39671644-2769-4B88-AC81-81DAF814D599}" srcOrd="0" destOrd="0" parTransId="{B5E7B804-DD8B-4C51-AEDB-272A4439AB9A}" sibTransId="{852EB03E-9E3F-4BE1-825C-F9388A3A4250}"/>
    <dgm:cxn modelId="{D30CA474-C975-4C7C-A468-6F459D05D524}" type="presOf" srcId="{0CD3316B-3505-4DEC-B3F8-B141CE5CF853}" destId="{D93A7BF7-EC71-4B10-9D39-82FD524B12EC}" srcOrd="0" destOrd="0" presId="urn:microsoft.com/office/officeart/2005/8/layout/cycle7"/>
    <dgm:cxn modelId="{FCBBBF74-C0A9-40C2-A5AC-AB16EF66A2B7}" srcId="{0CD3316B-3505-4DEC-B3F8-B141CE5CF853}" destId="{C840A9D8-638B-43EB-B1F5-466A59CDC2BB}" srcOrd="2" destOrd="0" parTransId="{35B6883E-C328-42E2-B497-EA74F9605D44}" sibTransId="{53BC9F7F-59C3-4F48-BF3D-2C81E3A82E48}"/>
    <dgm:cxn modelId="{5AFC2981-B257-4B68-9CCB-DF954AF1725C}" type="presOf" srcId="{BCA0EBEB-D309-40D6-ACBE-434542DD9BC4}" destId="{061958F4-D40F-473F-8B22-8D0608A87391}" srcOrd="0" destOrd="0" presId="urn:microsoft.com/office/officeart/2005/8/layout/cycle7"/>
    <dgm:cxn modelId="{D24CDE94-94F0-4744-98D4-88ABB8354C25}" type="presOf" srcId="{852EB03E-9E3F-4BE1-825C-F9388A3A4250}" destId="{50A0F8F0-7D24-4B7D-B4CA-CE97C834A1E0}" srcOrd="0" destOrd="0" presId="urn:microsoft.com/office/officeart/2005/8/layout/cycle7"/>
    <dgm:cxn modelId="{96D129FF-31B7-4211-9F4A-4F1486D8E4FD}" type="presOf" srcId="{BCA0EBEB-D309-40D6-ACBE-434542DD9BC4}" destId="{4435DEBA-3649-4E62-9502-4D022FC48FD4}" srcOrd="1" destOrd="0" presId="urn:microsoft.com/office/officeart/2005/8/layout/cycle7"/>
    <dgm:cxn modelId="{1EB10E73-E9FF-49E5-9750-4F31EEF3A85C}" type="presParOf" srcId="{D93A7BF7-EC71-4B10-9D39-82FD524B12EC}" destId="{D214869C-1DAC-4048-A3A0-BD7A9AD78F09}" srcOrd="0" destOrd="0" presId="urn:microsoft.com/office/officeart/2005/8/layout/cycle7"/>
    <dgm:cxn modelId="{5496675F-0E9D-4F08-8280-3811EE1F7F34}" type="presParOf" srcId="{D93A7BF7-EC71-4B10-9D39-82FD524B12EC}" destId="{50A0F8F0-7D24-4B7D-B4CA-CE97C834A1E0}" srcOrd="1" destOrd="0" presId="urn:microsoft.com/office/officeart/2005/8/layout/cycle7"/>
    <dgm:cxn modelId="{35A48963-9F70-45C8-BEC4-5BC88C2F81D0}" type="presParOf" srcId="{50A0F8F0-7D24-4B7D-B4CA-CE97C834A1E0}" destId="{5E94E0DD-68B4-4E26-B539-52459B0D0A72}" srcOrd="0" destOrd="0" presId="urn:microsoft.com/office/officeart/2005/8/layout/cycle7"/>
    <dgm:cxn modelId="{F688F47F-8F9B-45FD-8F2E-01C4F013B5CA}" type="presParOf" srcId="{D93A7BF7-EC71-4B10-9D39-82FD524B12EC}" destId="{5691C108-C890-404E-A9B2-86E94103A84E}" srcOrd="2" destOrd="0" presId="urn:microsoft.com/office/officeart/2005/8/layout/cycle7"/>
    <dgm:cxn modelId="{4ABEC2C5-ECFE-4E6A-AD75-9191D38E6E8A}" type="presParOf" srcId="{D93A7BF7-EC71-4B10-9D39-82FD524B12EC}" destId="{061958F4-D40F-473F-8B22-8D0608A87391}" srcOrd="3" destOrd="0" presId="urn:microsoft.com/office/officeart/2005/8/layout/cycle7"/>
    <dgm:cxn modelId="{015733E9-948E-4F2C-8E39-695AE7329482}" type="presParOf" srcId="{061958F4-D40F-473F-8B22-8D0608A87391}" destId="{4435DEBA-3649-4E62-9502-4D022FC48FD4}" srcOrd="0" destOrd="0" presId="urn:microsoft.com/office/officeart/2005/8/layout/cycle7"/>
    <dgm:cxn modelId="{1A57271D-02D1-443C-AAB6-490979740074}" type="presParOf" srcId="{D93A7BF7-EC71-4B10-9D39-82FD524B12EC}" destId="{2904E28B-EE0D-45C8-9249-06C833B1CAD7}" srcOrd="4" destOrd="0" presId="urn:microsoft.com/office/officeart/2005/8/layout/cycle7"/>
    <dgm:cxn modelId="{13555169-4FE2-4574-9345-BCFAC6366961}" type="presParOf" srcId="{D93A7BF7-EC71-4B10-9D39-82FD524B12EC}" destId="{57953029-918F-4729-9763-3E7836B05407}" srcOrd="5" destOrd="0" presId="urn:microsoft.com/office/officeart/2005/8/layout/cycle7"/>
    <dgm:cxn modelId="{A49CF020-C3DE-4A46-8A17-2DABCCB7E4B7}" type="presParOf" srcId="{57953029-918F-4729-9763-3E7836B05407}" destId="{8FCC2233-7D7F-4739-A5D6-82912E3DB52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D3316B-3505-4DEC-B3F8-B141CE5CF85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671644-2769-4B88-AC81-81DAF814D599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Product Owner</a:t>
          </a:r>
          <a:endParaRPr lang="en-US"/>
        </a:p>
      </dgm:t>
    </dgm:pt>
    <dgm:pt modelId="{B5E7B804-DD8B-4C51-AEDB-272A4439AB9A}" type="parTrans" cxnId="{DF3B4F52-BA0B-4EDC-9A8B-7C12B5F604C3}">
      <dgm:prSet/>
      <dgm:spPr/>
      <dgm:t>
        <a:bodyPr/>
        <a:lstStyle/>
        <a:p>
          <a:endParaRPr lang="en-US"/>
        </a:p>
      </dgm:t>
    </dgm:pt>
    <dgm:pt modelId="{852EB03E-9E3F-4BE1-825C-F9388A3A4250}" type="sibTrans" cxnId="{DF3B4F52-BA0B-4EDC-9A8B-7C12B5F604C3}">
      <dgm:prSet/>
      <dgm:spPr/>
      <dgm:t>
        <a:bodyPr/>
        <a:lstStyle/>
        <a:p>
          <a:endParaRPr lang="en-US"/>
        </a:p>
      </dgm:t>
    </dgm:pt>
    <dgm:pt modelId="{5FBAE363-8981-4F17-B583-B33438719F37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DSI DIGICHEESE</a:t>
          </a:r>
          <a:endParaRPr lang="en-US"/>
        </a:p>
      </dgm:t>
    </dgm:pt>
    <dgm:pt modelId="{8FF2FC0E-A166-48F3-B56A-00C34AD66FF8}" type="parTrans" cxnId="{5D6E2B08-22EA-4422-9626-7D35A1795BF0}">
      <dgm:prSet/>
      <dgm:spPr/>
      <dgm:t>
        <a:bodyPr/>
        <a:lstStyle/>
        <a:p>
          <a:endParaRPr lang="en-US"/>
        </a:p>
      </dgm:t>
    </dgm:pt>
    <dgm:pt modelId="{BCA0EBEB-D309-40D6-ACBE-434542DD9BC4}" type="sibTrans" cxnId="{5D6E2B08-22EA-4422-9626-7D35A1795BF0}">
      <dgm:prSet/>
      <dgm:spPr/>
      <dgm:t>
        <a:bodyPr/>
        <a:lstStyle/>
        <a:p>
          <a:endParaRPr lang="en-US"/>
        </a:p>
      </dgm:t>
    </dgm:pt>
    <dgm:pt modelId="{C840A9D8-638B-43EB-B1F5-466A59CDC2BB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Utilisateurs</a:t>
          </a:r>
          <a:endParaRPr lang="en-US"/>
        </a:p>
      </dgm:t>
    </dgm:pt>
    <dgm:pt modelId="{35B6883E-C328-42E2-B497-EA74F9605D44}" type="parTrans" cxnId="{FCBBBF74-C0A9-40C2-A5AC-AB16EF66A2B7}">
      <dgm:prSet/>
      <dgm:spPr/>
      <dgm:t>
        <a:bodyPr/>
        <a:lstStyle/>
        <a:p>
          <a:endParaRPr lang="en-US"/>
        </a:p>
      </dgm:t>
    </dgm:pt>
    <dgm:pt modelId="{53BC9F7F-59C3-4F48-BF3D-2C81E3A82E48}" type="sibTrans" cxnId="{FCBBBF74-C0A9-40C2-A5AC-AB16EF66A2B7}">
      <dgm:prSet/>
      <dgm:spPr/>
      <dgm:t>
        <a:bodyPr/>
        <a:lstStyle/>
        <a:p>
          <a:endParaRPr lang="en-US"/>
        </a:p>
      </dgm:t>
    </dgm:pt>
    <dgm:pt modelId="{082CCA35-12D1-4495-AE2D-605D819F3EAE}" type="pres">
      <dgm:prSet presAssocID="{0CD3316B-3505-4DEC-B3F8-B141CE5CF853}" presName="linearFlow" presStyleCnt="0">
        <dgm:presLayoutVars>
          <dgm:resizeHandles val="exact"/>
        </dgm:presLayoutVars>
      </dgm:prSet>
      <dgm:spPr/>
    </dgm:pt>
    <dgm:pt modelId="{C6DEE490-6FDB-4AAE-8197-CE8074930CA9}" type="pres">
      <dgm:prSet presAssocID="{39671644-2769-4B88-AC81-81DAF814D599}" presName="node" presStyleLbl="node1" presStyleIdx="0" presStyleCnt="3">
        <dgm:presLayoutVars>
          <dgm:bulletEnabled val="1"/>
        </dgm:presLayoutVars>
      </dgm:prSet>
      <dgm:spPr/>
    </dgm:pt>
    <dgm:pt modelId="{E011578F-A537-4280-B98B-8AAA69D6F2FF}" type="pres">
      <dgm:prSet presAssocID="{852EB03E-9E3F-4BE1-825C-F9388A3A4250}" presName="sibTrans" presStyleLbl="sibTrans2D1" presStyleIdx="0" presStyleCnt="2"/>
      <dgm:spPr/>
    </dgm:pt>
    <dgm:pt modelId="{E3D8168F-6608-4E15-A69B-64B9C9E579AD}" type="pres">
      <dgm:prSet presAssocID="{852EB03E-9E3F-4BE1-825C-F9388A3A4250}" presName="connectorText" presStyleLbl="sibTrans2D1" presStyleIdx="0" presStyleCnt="2"/>
      <dgm:spPr/>
    </dgm:pt>
    <dgm:pt modelId="{597623D0-21F2-460D-BBA0-517306705950}" type="pres">
      <dgm:prSet presAssocID="{5FBAE363-8981-4F17-B583-B33438719F37}" presName="node" presStyleLbl="node1" presStyleIdx="1" presStyleCnt="3">
        <dgm:presLayoutVars>
          <dgm:bulletEnabled val="1"/>
        </dgm:presLayoutVars>
      </dgm:prSet>
      <dgm:spPr/>
    </dgm:pt>
    <dgm:pt modelId="{FCF85C70-44E2-4F4E-98D8-605AF7A08FCB}" type="pres">
      <dgm:prSet presAssocID="{BCA0EBEB-D309-40D6-ACBE-434542DD9BC4}" presName="sibTrans" presStyleLbl="sibTrans2D1" presStyleIdx="1" presStyleCnt="2"/>
      <dgm:spPr/>
    </dgm:pt>
    <dgm:pt modelId="{A26277BF-3F10-4232-AE14-BCDDFD24E85A}" type="pres">
      <dgm:prSet presAssocID="{BCA0EBEB-D309-40D6-ACBE-434542DD9BC4}" presName="connectorText" presStyleLbl="sibTrans2D1" presStyleIdx="1" presStyleCnt="2"/>
      <dgm:spPr/>
    </dgm:pt>
    <dgm:pt modelId="{0E85C747-E385-465C-984E-8CD85B682C5C}" type="pres">
      <dgm:prSet presAssocID="{C840A9D8-638B-43EB-B1F5-466A59CDC2BB}" presName="node" presStyleLbl="node1" presStyleIdx="2" presStyleCnt="3">
        <dgm:presLayoutVars>
          <dgm:bulletEnabled val="1"/>
        </dgm:presLayoutVars>
      </dgm:prSet>
      <dgm:spPr/>
    </dgm:pt>
  </dgm:ptLst>
  <dgm:cxnLst>
    <dgm:cxn modelId="{5D6E2B08-22EA-4422-9626-7D35A1795BF0}" srcId="{0CD3316B-3505-4DEC-B3F8-B141CE5CF853}" destId="{5FBAE363-8981-4F17-B583-B33438719F37}" srcOrd="1" destOrd="0" parTransId="{8FF2FC0E-A166-48F3-B56A-00C34AD66FF8}" sibTransId="{BCA0EBEB-D309-40D6-ACBE-434542DD9BC4}"/>
    <dgm:cxn modelId="{36FCE51D-C03C-43C6-AC42-847228DD8F4C}" type="presOf" srcId="{C840A9D8-638B-43EB-B1F5-466A59CDC2BB}" destId="{0E85C747-E385-465C-984E-8CD85B682C5C}" srcOrd="0" destOrd="0" presId="urn:microsoft.com/office/officeart/2005/8/layout/process2"/>
    <dgm:cxn modelId="{238ED822-F77C-4F2D-8164-22868249FC03}" type="presOf" srcId="{BCA0EBEB-D309-40D6-ACBE-434542DD9BC4}" destId="{FCF85C70-44E2-4F4E-98D8-605AF7A08FCB}" srcOrd="0" destOrd="0" presId="urn:microsoft.com/office/officeart/2005/8/layout/process2"/>
    <dgm:cxn modelId="{78CC095F-18E2-40CE-9C1D-04BF0C501BE8}" type="presOf" srcId="{BCA0EBEB-D309-40D6-ACBE-434542DD9BC4}" destId="{A26277BF-3F10-4232-AE14-BCDDFD24E85A}" srcOrd="1" destOrd="0" presId="urn:microsoft.com/office/officeart/2005/8/layout/process2"/>
    <dgm:cxn modelId="{6E48564F-A01E-4157-B486-A9EC5AE4EE73}" type="presOf" srcId="{0CD3316B-3505-4DEC-B3F8-B141CE5CF853}" destId="{082CCA35-12D1-4495-AE2D-605D819F3EAE}" srcOrd="0" destOrd="0" presId="urn:microsoft.com/office/officeart/2005/8/layout/process2"/>
    <dgm:cxn modelId="{DF3B4F52-BA0B-4EDC-9A8B-7C12B5F604C3}" srcId="{0CD3316B-3505-4DEC-B3F8-B141CE5CF853}" destId="{39671644-2769-4B88-AC81-81DAF814D599}" srcOrd="0" destOrd="0" parTransId="{B5E7B804-DD8B-4C51-AEDB-272A4439AB9A}" sibTransId="{852EB03E-9E3F-4BE1-825C-F9388A3A4250}"/>
    <dgm:cxn modelId="{64694854-A3F9-4A58-97B1-DF2B889534D2}" type="presOf" srcId="{852EB03E-9E3F-4BE1-825C-F9388A3A4250}" destId="{E011578F-A537-4280-B98B-8AAA69D6F2FF}" srcOrd="0" destOrd="0" presId="urn:microsoft.com/office/officeart/2005/8/layout/process2"/>
    <dgm:cxn modelId="{FCBBBF74-C0A9-40C2-A5AC-AB16EF66A2B7}" srcId="{0CD3316B-3505-4DEC-B3F8-B141CE5CF853}" destId="{C840A9D8-638B-43EB-B1F5-466A59CDC2BB}" srcOrd="2" destOrd="0" parTransId="{35B6883E-C328-42E2-B497-EA74F9605D44}" sibTransId="{53BC9F7F-59C3-4F48-BF3D-2C81E3A82E48}"/>
    <dgm:cxn modelId="{090741A1-F607-4EC9-AC00-926045E2236B}" type="presOf" srcId="{852EB03E-9E3F-4BE1-825C-F9388A3A4250}" destId="{E3D8168F-6608-4E15-A69B-64B9C9E579AD}" srcOrd="1" destOrd="0" presId="urn:microsoft.com/office/officeart/2005/8/layout/process2"/>
    <dgm:cxn modelId="{C80374B3-86B4-4AE0-BF12-C940AFF40DBA}" type="presOf" srcId="{39671644-2769-4B88-AC81-81DAF814D599}" destId="{C6DEE490-6FDB-4AAE-8197-CE8074930CA9}" srcOrd="0" destOrd="0" presId="urn:microsoft.com/office/officeart/2005/8/layout/process2"/>
    <dgm:cxn modelId="{3F261CE1-0155-4801-A112-3BAAC18BD844}" type="presOf" srcId="{5FBAE363-8981-4F17-B583-B33438719F37}" destId="{597623D0-21F2-460D-BBA0-517306705950}" srcOrd="0" destOrd="0" presId="urn:microsoft.com/office/officeart/2005/8/layout/process2"/>
    <dgm:cxn modelId="{9A9C2091-3931-40B5-872C-FD5C35A0FE2D}" type="presParOf" srcId="{082CCA35-12D1-4495-AE2D-605D819F3EAE}" destId="{C6DEE490-6FDB-4AAE-8197-CE8074930CA9}" srcOrd="0" destOrd="0" presId="urn:microsoft.com/office/officeart/2005/8/layout/process2"/>
    <dgm:cxn modelId="{856D7A5B-47F1-4D00-AF8D-505101AB691E}" type="presParOf" srcId="{082CCA35-12D1-4495-AE2D-605D819F3EAE}" destId="{E011578F-A537-4280-B98B-8AAA69D6F2FF}" srcOrd="1" destOrd="0" presId="urn:microsoft.com/office/officeart/2005/8/layout/process2"/>
    <dgm:cxn modelId="{8335C254-8F20-4F7D-848D-A91309694915}" type="presParOf" srcId="{E011578F-A537-4280-B98B-8AAA69D6F2FF}" destId="{E3D8168F-6608-4E15-A69B-64B9C9E579AD}" srcOrd="0" destOrd="0" presId="urn:microsoft.com/office/officeart/2005/8/layout/process2"/>
    <dgm:cxn modelId="{84034D2D-14FA-4744-993A-4745635F2025}" type="presParOf" srcId="{082CCA35-12D1-4495-AE2D-605D819F3EAE}" destId="{597623D0-21F2-460D-BBA0-517306705950}" srcOrd="2" destOrd="0" presId="urn:microsoft.com/office/officeart/2005/8/layout/process2"/>
    <dgm:cxn modelId="{1ADFAC66-CD13-49AA-B549-64D77E457355}" type="presParOf" srcId="{082CCA35-12D1-4495-AE2D-605D819F3EAE}" destId="{FCF85C70-44E2-4F4E-98D8-605AF7A08FCB}" srcOrd="3" destOrd="0" presId="urn:microsoft.com/office/officeart/2005/8/layout/process2"/>
    <dgm:cxn modelId="{5EC8565C-A41D-458C-A18C-5A369674515F}" type="presParOf" srcId="{FCF85C70-44E2-4F4E-98D8-605AF7A08FCB}" destId="{A26277BF-3F10-4232-AE14-BCDDFD24E85A}" srcOrd="0" destOrd="0" presId="urn:microsoft.com/office/officeart/2005/8/layout/process2"/>
    <dgm:cxn modelId="{0A971DCF-8A6D-4EEC-8977-1F7424890886}" type="presParOf" srcId="{082CCA35-12D1-4495-AE2D-605D819F3EAE}" destId="{0E85C747-E385-465C-984E-8CD85B682C5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CA6FD8-8BBA-4713-B681-EC06F1E3C69B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4E0B8A-D799-4960-B7E9-D5B7141E64AC}">
      <dgm:prSet/>
      <dgm:spPr/>
      <dgm:t>
        <a:bodyPr/>
        <a:lstStyle/>
        <a:p>
          <a:r>
            <a:rPr lang="fr-FR"/>
            <a:t>B. Dossier de planification d’un projet informatique</a:t>
          </a:r>
          <a:endParaRPr lang="en-US"/>
        </a:p>
      </dgm:t>
    </dgm:pt>
    <dgm:pt modelId="{6E3303D6-C5A0-4DEE-8C56-4278C69A7751}" type="parTrans" cxnId="{B97E6085-69EB-4A7C-87CD-EBD949081674}">
      <dgm:prSet/>
      <dgm:spPr/>
      <dgm:t>
        <a:bodyPr/>
        <a:lstStyle/>
        <a:p>
          <a:endParaRPr lang="en-US"/>
        </a:p>
      </dgm:t>
    </dgm:pt>
    <dgm:pt modelId="{EA8ECE66-AF9A-40D1-8234-9A5DBD97DE8E}" type="sibTrans" cxnId="{B97E6085-69EB-4A7C-87CD-EBD949081674}">
      <dgm:prSet/>
      <dgm:spPr/>
      <dgm:t>
        <a:bodyPr/>
        <a:lstStyle/>
        <a:p>
          <a:endParaRPr lang="en-US"/>
        </a:p>
      </dgm:t>
    </dgm:pt>
    <dgm:pt modelId="{6E4FAF43-79E0-48FC-B878-69D9D934E0FA}">
      <dgm:prSet/>
      <dgm:spPr/>
      <dgm:t>
        <a:bodyPr/>
        <a:lstStyle/>
        <a:p>
          <a:r>
            <a:rPr lang="fr-FR"/>
            <a:t>Les phases	</a:t>
          </a:r>
          <a:endParaRPr lang="en-US"/>
        </a:p>
      </dgm:t>
    </dgm:pt>
    <dgm:pt modelId="{7A873511-1FF8-44AE-A638-9802B3F2AF16}" type="parTrans" cxnId="{00486168-3F44-416F-BDCF-281FB0AA13BB}">
      <dgm:prSet/>
      <dgm:spPr/>
      <dgm:t>
        <a:bodyPr/>
        <a:lstStyle/>
        <a:p>
          <a:endParaRPr lang="en-US"/>
        </a:p>
      </dgm:t>
    </dgm:pt>
    <dgm:pt modelId="{B395EE88-ADA6-4B73-A1E0-A550A09E95C7}" type="sibTrans" cxnId="{00486168-3F44-416F-BDCF-281FB0AA13BB}">
      <dgm:prSet/>
      <dgm:spPr/>
      <dgm:t>
        <a:bodyPr/>
        <a:lstStyle/>
        <a:p>
          <a:endParaRPr lang="en-US"/>
        </a:p>
      </dgm:t>
    </dgm:pt>
    <dgm:pt modelId="{2C1AE8AD-D077-47E6-94C5-A700D79E6F99}">
      <dgm:prSet/>
      <dgm:spPr/>
      <dgm:t>
        <a:bodyPr/>
        <a:lstStyle/>
        <a:p>
          <a:r>
            <a:rPr lang="fr-FR"/>
            <a:t>Les ressources</a:t>
          </a:r>
          <a:endParaRPr lang="en-US"/>
        </a:p>
      </dgm:t>
    </dgm:pt>
    <dgm:pt modelId="{FF091F49-03E7-49C3-9FC0-590E7E59E9F2}" type="parTrans" cxnId="{06DA8145-C462-4C55-99D0-55B291F52618}">
      <dgm:prSet/>
      <dgm:spPr/>
      <dgm:t>
        <a:bodyPr/>
        <a:lstStyle/>
        <a:p>
          <a:endParaRPr lang="en-US"/>
        </a:p>
      </dgm:t>
    </dgm:pt>
    <dgm:pt modelId="{B532DB3B-134D-4C2D-AB5F-8617F82F31BE}" type="sibTrans" cxnId="{06DA8145-C462-4C55-99D0-55B291F52618}">
      <dgm:prSet/>
      <dgm:spPr/>
      <dgm:t>
        <a:bodyPr/>
        <a:lstStyle/>
        <a:p>
          <a:endParaRPr lang="en-US"/>
        </a:p>
      </dgm:t>
    </dgm:pt>
    <dgm:pt modelId="{5526F3DD-F7E5-4990-A4EF-62E6D7080754}">
      <dgm:prSet/>
      <dgm:spPr/>
      <dgm:t>
        <a:bodyPr/>
        <a:lstStyle/>
        <a:p>
          <a:r>
            <a:rPr lang="fr-FR"/>
            <a:t>Bilan prévisionnel</a:t>
          </a:r>
          <a:endParaRPr lang="en-US"/>
        </a:p>
      </dgm:t>
    </dgm:pt>
    <dgm:pt modelId="{E581C653-E2F0-4F84-8A52-256E94F4DB3B}" type="parTrans" cxnId="{0F18B725-037A-460B-8690-12A0AC0AA940}">
      <dgm:prSet/>
      <dgm:spPr/>
      <dgm:t>
        <a:bodyPr/>
        <a:lstStyle/>
        <a:p>
          <a:endParaRPr lang="en-US"/>
        </a:p>
      </dgm:t>
    </dgm:pt>
    <dgm:pt modelId="{B4DE1F3C-C53D-40E7-9D3C-84B837C5EFB0}" type="sibTrans" cxnId="{0F18B725-037A-460B-8690-12A0AC0AA940}">
      <dgm:prSet/>
      <dgm:spPr/>
      <dgm:t>
        <a:bodyPr/>
        <a:lstStyle/>
        <a:p>
          <a:endParaRPr lang="en-US"/>
        </a:p>
      </dgm:t>
    </dgm:pt>
    <dgm:pt modelId="{94190EB7-C317-42C8-A222-9E5413CD1406}" type="pres">
      <dgm:prSet presAssocID="{72CA6FD8-8BBA-4713-B681-EC06F1E3C69B}" presName="linear" presStyleCnt="0">
        <dgm:presLayoutVars>
          <dgm:dir/>
          <dgm:animLvl val="lvl"/>
          <dgm:resizeHandles val="exact"/>
        </dgm:presLayoutVars>
      </dgm:prSet>
      <dgm:spPr/>
    </dgm:pt>
    <dgm:pt modelId="{4E110217-6550-4E16-95A8-AA6A7F2FAAC7}" type="pres">
      <dgm:prSet presAssocID="{744E0B8A-D799-4960-B7E9-D5B7141E64AC}" presName="parentLin" presStyleCnt="0"/>
      <dgm:spPr/>
    </dgm:pt>
    <dgm:pt modelId="{805E4F4D-A388-4AF3-944B-C740715DC496}" type="pres">
      <dgm:prSet presAssocID="{744E0B8A-D799-4960-B7E9-D5B7141E64AC}" presName="parentLeftMargin" presStyleLbl="node1" presStyleIdx="0" presStyleCnt="1"/>
      <dgm:spPr/>
    </dgm:pt>
    <dgm:pt modelId="{8A1E1C9A-CB31-4867-A13D-75C006224408}" type="pres">
      <dgm:prSet presAssocID="{744E0B8A-D799-4960-B7E9-D5B7141E64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BDFD70F-3C87-456C-9402-C5F4E2F3C777}" type="pres">
      <dgm:prSet presAssocID="{744E0B8A-D799-4960-B7E9-D5B7141E64AC}" presName="negativeSpace" presStyleCnt="0"/>
      <dgm:spPr/>
    </dgm:pt>
    <dgm:pt modelId="{9A8367AF-7D9F-467B-B62A-0E28940FAB4A}" type="pres">
      <dgm:prSet presAssocID="{744E0B8A-D799-4960-B7E9-D5B7141E64A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44B970C-A909-437E-83A6-D4089E685CD7}" type="presOf" srcId="{2C1AE8AD-D077-47E6-94C5-A700D79E6F99}" destId="{9A8367AF-7D9F-467B-B62A-0E28940FAB4A}" srcOrd="0" destOrd="1" presId="urn:microsoft.com/office/officeart/2005/8/layout/list1"/>
    <dgm:cxn modelId="{0F18B725-037A-460B-8690-12A0AC0AA940}" srcId="{744E0B8A-D799-4960-B7E9-D5B7141E64AC}" destId="{5526F3DD-F7E5-4990-A4EF-62E6D7080754}" srcOrd="2" destOrd="0" parTransId="{E581C653-E2F0-4F84-8A52-256E94F4DB3B}" sibTransId="{B4DE1F3C-C53D-40E7-9D3C-84B837C5EFB0}"/>
    <dgm:cxn modelId="{06DA8145-C462-4C55-99D0-55B291F52618}" srcId="{744E0B8A-D799-4960-B7E9-D5B7141E64AC}" destId="{2C1AE8AD-D077-47E6-94C5-A700D79E6F99}" srcOrd="1" destOrd="0" parTransId="{FF091F49-03E7-49C3-9FC0-590E7E59E9F2}" sibTransId="{B532DB3B-134D-4C2D-AB5F-8617F82F31BE}"/>
    <dgm:cxn modelId="{00486168-3F44-416F-BDCF-281FB0AA13BB}" srcId="{744E0B8A-D799-4960-B7E9-D5B7141E64AC}" destId="{6E4FAF43-79E0-48FC-B878-69D9D934E0FA}" srcOrd="0" destOrd="0" parTransId="{7A873511-1FF8-44AE-A638-9802B3F2AF16}" sibTransId="{B395EE88-ADA6-4B73-A1E0-A550A09E95C7}"/>
    <dgm:cxn modelId="{3D00E658-4EA6-4F06-B2FB-5064CEC7DC51}" type="presOf" srcId="{744E0B8A-D799-4960-B7E9-D5B7141E64AC}" destId="{805E4F4D-A388-4AF3-944B-C740715DC496}" srcOrd="0" destOrd="0" presId="urn:microsoft.com/office/officeart/2005/8/layout/list1"/>
    <dgm:cxn modelId="{B97E6085-69EB-4A7C-87CD-EBD949081674}" srcId="{72CA6FD8-8BBA-4713-B681-EC06F1E3C69B}" destId="{744E0B8A-D799-4960-B7E9-D5B7141E64AC}" srcOrd="0" destOrd="0" parTransId="{6E3303D6-C5A0-4DEE-8C56-4278C69A7751}" sibTransId="{EA8ECE66-AF9A-40D1-8234-9A5DBD97DE8E}"/>
    <dgm:cxn modelId="{AD7788A3-E1B2-4BA9-A13A-464A4059D977}" type="presOf" srcId="{744E0B8A-D799-4960-B7E9-D5B7141E64AC}" destId="{8A1E1C9A-CB31-4867-A13D-75C006224408}" srcOrd="1" destOrd="0" presId="urn:microsoft.com/office/officeart/2005/8/layout/list1"/>
    <dgm:cxn modelId="{98EAC6B4-266E-4F1F-A087-1C3CFEFF4D1E}" type="presOf" srcId="{6E4FAF43-79E0-48FC-B878-69D9D934E0FA}" destId="{9A8367AF-7D9F-467B-B62A-0E28940FAB4A}" srcOrd="0" destOrd="0" presId="urn:microsoft.com/office/officeart/2005/8/layout/list1"/>
    <dgm:cxn modelId="{F5EE79B8-9C3A-4D75-BAA2-967901B739D5}" type="presOf" srcId="{5526F3DD-F7E5-4990-A4EF-62E6D7080754}" destId="{9A8367AF-7D9F-467B-B62A-0E28940FAB4A}" srcOrd="0" destOrd="2" presId="urn:microsoft.com/office/officeart/2005/8/layout/list1"/>
    <dgm:cxn modelId="{BB8F65DD-B3CE-48F2-BE41-767973B0A2B4}" type="presOf" srcId="{72CA6FD8-8BBA-4713-B681-EC06F1E3C69B}" destId="{94190EB7-C317-42C8-A222-9E5413CD1406}" srcOrd="0" destOrd="0" presId="urn:microsoft.com/office/officeart/2005/8/layout/list1"/>
    <dgm:cxn modelId="{69AD7642-8A09-4C6E-B526-31614285487E}" type="presParOf" srcId="{94190EB7-C317-42C8-A222-9E5413CD1406}" destId="{4E110217-6550-4E16-95A8-AA6A7F2FAAC7}" srcOrd="0" destOrd="0" presId="urn:microsoft.com/office/officeart/2005/8/layout/list1"/>
    <dgm:cxn modelId="{88302BB4-7D12-4141-B25C-6E8898AA9DC8}" type="presParOf" srcId="{4E110217-6550-4E16-95A8-AA6A7F2FAAC7}" destId="{805E4F4D-A388-4AF3-944B-C740715DC496}" srcOrd="0" destOrd="0" presId="urn:microsoft.com/office/officeart/2005/8/layout/list1"/>
    <dgm:cxn modelId="{297E174E-EB36-4B45-A1D2-5055D20CFD63}" type="presParOf" srcId="{4E110217-6550-4E16-95A8-AA6A7F2FAAC7}" destId="{8A1E1C9A-CB31-4867-A13D-75C006224408}" srcOrd="1" destOrd="0" presId="urn:microsoft.com/office/officeart/2005/8/layout/list1"/>
    <dgm:cxn modelId="{1080F03C-3302-485B-B717-326012152B07}" type="presParOf" srcId="{94190EB7-C317-42C8-A222-9E5413CD1406}" destId="{3BDFD70F-3C87-456C-9402-C5F4E2F3C777}" srcOrd="1" destOrd="0" presId="urn:microsoft.com/office/officeart/2005/8/layout/list1"/>
    <dgm:cxn modelId="{3E1FCE86-08CC-4986-844B-489D784575DD}" type="presParOf" srcId="{94190EB7-C317-42C8-A222-9E5413CD1406}" destId="{9A8367AF-7D9F-467B-B62A-0E28940FAB4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47C6BF-A2ED-4E29-8F77-968676E32B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3BE36B-CFE3-4394-9336-347C84DBA68D}">
      <dgm:prSet/>
      <dgm:spPr/>
      <dgm:t>
        <a:bodyPr/>
        <a:lstStyle/>
        <a:p>
          <a:r>
            <a:rPr lang="en-US" b="0" i="0"/>
            <a:t>Phase 1 : Développement</a:t>
          </a:r>
          <a:endParaRPr lang="en-US"/>
        </a:p>
      </dgm:t>
    </dgm:pt>
    <dgm:pt modelId="{CC5386D9-D838-4E9D-95EF-A46FB76D359A}" type="parTrans" cxnId="{FDB3BF56-AF12-4DF1-B9A6-1399C9E86E4E}">
      <dgm:prSet/>
      <dgm:spPr/>
      <dgm:t>
        <a:bodyPr/>
        <a:lstStyle/>
        <a:p>
          <a:endParaRPr lang="en-US"/>
        </a:p>
      </dgm:t>
    </dgm:pt>
    <dgm:pt modelId="{E1428A68-DD9E-4051-B494-D1D23D4E02B1}" type="sibTrans" cxnId="{FDB3BF56-AF12-4DF1-B9A6-1399C9E86E4E}">
      <dgm:prSet/>
      <dgm:spPr/>
      <dgm:t>
        <a:bodyPr/>
        <a:lstStyle/>
        <a:p>
          <a:endParaRPr lang="en-US"/>
        </a:p>
      </dgm:t>
    </dgm:pt>
    <dgm:pt modelId="{85668B1B-BDA4-4EF5-993C-61F191D4EC46}">
      <dgm:prSet/>
      <dgm:spPr/>
      <dgm:t>
        <a:bodyPr/>
        <a:lstStyle/>
        <a:p>
          <a:r>
            <a:rPr lang="en-US" b="0" i="0"/>
            <a:t>Phase 2 : Tests et déploiement</a:t>
          </a:r>
          <a:endParaRPr lang="en-US"/>
        </a:p>
      </dgm:t>
    </dgm:pt>
    <dgm:pt modelId="{56251D39-A16C-4A73-B4E9-7605E9E4A19D}" type="parTrans" cxnId="{8F2A8715-0C4A-48A0-9117-1BD1322311B7}">
      <dgm:prSet/>
      <dgm:spPr/>
      <dgm:t>
        <a:bodyPr/>
        <a:lstStyle/>
        <a:p>
          <a:endParaRPr lang="en-US"/>
        </a:p>
      </dgm:t>
    </dgm:pt>
    <dgm:pt modelId="{A7DB0A70-5705-4F9A-94C7-1053DBA2C086}" type="sibTrans" cxnId="{8F2A8715-0C4A-48A0-9117-1BD1322311B7}">
      <dgm:prSet/>
      <dgm:spPr/>
      <dgm:t>
        <a:bodyPr/>
        <a:lstStyle/>
        <a:p>
          <a:endParaRPr lang="en-US"/>
        </a:p>
      </dgm:t>
    </dgm:pt>
    <dgm:pt modelId="{6ECFAB83-4B6C-41E2-9437-03BA174D2D20}">
      <dgm:prSet/>
      <dgm:spPr/>
      <dgm:t>
        <a:bodyPr/>
        <a:lstStyle/>
        <a:p>
          <a:r>
            <a:rPr lang="en-US" b="0" i="0"/>
            <a:t>Phase 3 : Maintenace et amélioration (TMA)</a:t>
          </a:r>
          <a:endParaRPr lang="en-US"/>
        </a:p>
      </dgm:t>
    </dgm:pt>
    <dgm:pt modelId="{6FBD6DD4-A494-468C-A99A-6C003526FED1}" type="parTrans" cxnId="{A7345FA8-08BE-48E3-8B9B-C49A2FAC9206}">
      <dgm:prSet/>
      <dgm:spPr/>
      <dgm:t>
        <a:bodyPr/>
        <a:lstStyle/>
        <a:p>
          <a:endParaRPr lang="en-US"/>
        </a:p>
      </dgm:t>
    </dgm:pt>
    <dgm:pt modelId="{EB58E31C-CAF0-40BC-A6A5-D9AA6B09E3FD}" type="sibTrans" cxnId="{A7345FA8-08BE-48E3-8B9B-C49A2FAC9206}">
      <dgm:prSet/>
      <dgm:spPr/>
      <dgm:t>
        <a:bodyPr/>
        <a:lstStyle/>
        <a:p>
          <a:endParaRPr lang="en-US"/>
        </a:p>
      </dgm:t>
    </dgm:pt>
    <dgm:pt modelId="{5590F1B9-F302-475F-A6FA-7B7C0EC5C5CC}" type="pres">
      <dgm:prSet presAssocID="{F047C6BF-A2ED-4E29-8F77-968676E32BCB}" presName="root" presStyleCnt="0">
        <dgm:presLayoutVars>
          <dgm:dir/>
          <dgm:resizeHandles val="exact"/>
        </dgm:presLayoutVars>
      </dgm:prSet>
      <dgm:spPr/>
    </dgm:pt>
    <dgm:pt modelId="{D255430E-3C7D-4158-94A1-7AF24835D0D4}" type="pres">
      <dgm:prSet presAssocID="{F63BE36B-CFE3-4394-9336-347C84DBA68D}" presName="compNode" presStyleCnt="0"/>
      <dgm:spPr/>
    </dgm:pt>
    <dgm:pt modelId="{74DCE911-803F-4AA3-B6EB-96819A70B03E}" type="pres">
      <dgm:prSet presAssocID="{F63BE36B-CFE3-4394-9336-347C84DBA68D}" presName="bgRect" presStyleLbl="bgShp" presStyleIdx="0" presStyleCnt="3"/>
      <dgm:spPr/>
    </dgm:pt>
    <dgm:pt modelId="{A786EB0D-F7C9-4BD6-985E-D6A3A033B4AE}" type="pres">
      <dgm:prSet presAssocID="{F63BE36B-CFE3-4394-9336-347C84DBA6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5166DA4-BFAB-4C03-9774-96EB69D5F3F9}" type="pres">
      <dgm:prSet presAssocID="{F63BE36B-CFE3-4394-9336-347C84DBA68D}" presName="spaceRect" presStyleCnt="0"/>
      <dgm:spPr/>
    </dgm:pt>
    <dgm:pt modelId="{E9D59FFB-81B2-466C-A1CB-AE0E6F6C076E}" type="pres">
      <dgm:prSet presAssocID="{F63BE36B-CFE3-4394-9336-347C84DBA68D}" presName="parTx" presStyleLbl="revTx" presStyleIdx="0" presStyleCnt="3">
        <dgm:presLayoutVars>
          <dgm:chMax val="0"/>
          <dgm:chPref val="0"/>
        </dgm:presLayoutVars>
      </dgm:prSet>
      <dgm:spPr/>
    </dgm:pt>
    <dgm:pt modelId="{4A3D7000-FA7A-46E6-A7FD-E9317F4203B4}" type="pres">
      <dgm:prSet presAssocID="{E1428A68-DD9E-4051-B494-D1D23D4E02B1}" presName="sibTrans" presStyleCnt="0"/>
      <dgm:spPr/>
    </dgm:pt>
    <dgm:pt modelId="{15BDAF65-4B7B-4F47-89D7-553C98E9409C}" type="pres">
      <dgm:prSet presAssocID="{85668B1B-BDA4-4EF5-993C-61F191D4EC46}" presName="compNode" presStyleCnt="0"/>
      <dgm:spPr/>
    </dgm:pt>
    <dgm:pt modelId="{BD15093E-852C-4DB3-8E4E-2557818DD3AF}" type="pres">
      <dgm:prSet presAssocID="{85668B1B-BDA4-4EF5-993C-61F191D4EC46}" presName="bgRect" presStyleLbl="bgShp" presStyleIdx="1" presStyleCnt="3"/>
      <dgm:spPr/>
    </dgm:pt>
    <dgm:pt modelId="{F039A72B-AD60-473A-B49D-BCE4C4CB2909}" type="pres">
      <dgm:prSet presAssocID="{85668B1B-BDA4-4EF5-993C-61F191D4EC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609768E3-E63C-4489-8A54-282C893B8B37}" type="pres">
      <dgm:prSet presAssocID="{85668B1B-BDA4-4EF5-993C-61F191D4EC46}" presName="spaceRect" presStyleCnt="0"/>
      <dgm:spPr/>
    </dgm:pt>
    <dgm:pt modelId="{83FE0113-8436-42CC-937C-F2DF58CCB101}" type="pres">
      <dgm:prSet presAssocID="{85668B1B-BDA4-4EF5-993C-61F191D4EC46}" presName="parTx" presStyleLbl="revTx" presStyleIdx="1" presStyleCnt="3">
        <dgm:presLayoutVars>
          <dgm:chMax val="0"/>
          <dgm:chPref val="0"/>
        </dgm:presLayoutVars>
      </dgm:prSet>
      <dgm:spPr/>
    </dgm:pt>
    <dgm:pt modelId="{E6461698-A80F-4FF6-A7CE-4F1BE3C4290C}" type="pres">
      <dgm:prSet presAssocID="{A7DB0A70-5705-4F9A-94C7-1053DBA2C086}" presName="sibTrans" presStyleCnt="0"/>
      <dgm:spPr/>
    </dgm:pt>
    <dgm:pt modelId="{0E60D27F-9681-4B40-A964-FB79151AF702}" type="pres">
      <dgm:prSet presAssocID="{6ECFAB83-4B6C-41E2-9437-03BA174D2D20}" presName="compNode" presStyleCnt="0"/>
      <dgm:spPr/>
    </dgm:pt>
    <dgm:pt modelId="{3E1AADD4-8D6C-41FB-BC54-2EBF9D704FC7}" type="pres">
      <dgm:prSet presAssocID="{6ECFAB83-4B6C-41E2-9437-03BA174D2D20}" presName="bgRect" presStyleLbl="bgShp" presStyleIdx="2" presStyleCnt="3"/>
      <dgm:spPr/>
    </dgm:pt>
    <dgm:pt modelId="{3CDAB39E-0E1C-42B4-AE8F-F9B5B3387DBE}" type="pres">
      <dgm:prSet presAssocID="{6ECFAB83-4B6C-41E2-9437-03BA174D2D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 de travail"/>
        </a:ext>
      </dgm:extLst>
    </dgm:pt>
    <dgm:pt modelId="{62631975-F217-4733-880B-61BBE0048DAB}" type="pres">
      <dgm:prSet presAssocID="{6ECFAB83-4B6C-41E2-9437-03BA174D2D20}" presName="spaceRect" presStyleCnt="0"/>
      <dgm:spPr/>
    </dgm:pt>
    <dgm:pt modelId="{E08FF390-DE9D-4874-9E09-50D6734B0369}" type="pres">
      <dgm:prSet presAssocID="{6ECFAB83-4B6C-41E2-9437-03BA174D2D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2A8715-0C4A-48A0-9117-1BD1322311B7}" srcId="{F047C6BF-A2ED-4E29-8F77-968676E32BCB}" destId="{85668B1B-BDA4-4EF5-993C-61F191D4EC46}" srcOrd="1" destOrd="0" parTransId="{56251D39-A16C-4A73-B4E9-7605E9E4A19D}" sibTransId="{A7DB0A70-5705-4F9A-94C7-1053DBA2C086}"/>
    <dgm:cxn modelId="{67263F3B-5B28-4209-9A4C-653DD8C0CF76}" type="presOf" srcId="{F63BE36B-CFE3-4394-9336-347C84DBA68D}" destId="{E9D59FFB-81B2-466C-A1CB-AE0E6F6C076E}" srcOrd="0" destOrd="0" presId="urn:microsoft.com/office/officeart/2018/2/layout/IconVerticalSolidList"/>
    <dgm:cxn modelId="{DD17705D-85F4-4CDC-A50B-318EAE4F92B6}" type="presOf" srcId="{85668B1B-BDA4-4EF5-993C-61F191D4EC46}" destId="{83FE0113-8436-42CC-937C-F2DF58CCB101}" srcOrd="0" destOrd="0" presId="urn:microsoft.com/office/officeart/2018/2/layout/IconVerticalSolidList"/>
    <dgm:cxn modelId="{FDB3BF56-AF12-4DF1-B9A6-1399C9E86E4E}" srcId="{F047C6BF-A2ED-4E29-8F77-968676E32BCB}" destId="{F63BE36B-CFE3-4394-9336-347C84DBA68D}" srcOrd="0" destOrd="0" parTransId="{CC5386D9-D838-4E9D-95EF-A46FB76D359A}" sibTransId="{E1428A68-DD9E-4051-B494-D1D23D4E02B1}"/>
    <dgm:cxn modelId="{927F0393-AF86-46BE-80C5-FD80408FF897}" type="presOf" srcId="{6ECFAB83-4B6C-41E2-9437-03BA174D2D20}" destId="{E08FF390-DE9D-4874-9E09-50D6734B0369}" srcOrd="0" destOrd="0" presId="urn:microsoft.com/office/officeart/2018/2/layout/IconVerticalSolidList"/>
    <dgm:cxn modelId="{1CD3D39C-4CAA-4954-88C7-E30062806B17}" type="presOf" srcId="{F047C6BF-A2ED-4E29-8F77-968676E32BCB}" destId="{5590F1B9-F302-475F-A6FA-7B7C0EC5C5CC}" srcOrd="0" destOrd="0" presId="urn:microsoft.com/office/officeart/2018/2/layout/IconVerticalSolidList"/>
    <dgm:cxn modelId="{A7345FA8-08BE-48E3-8B9B-C49A2FAC9206}" srcId="{F047C6BF-A2ED-4E29-8F77-968676E32BCB}" destId="{6ECFAB83-4B6C-41E2-9437-03BA174D2D20}" srcOrd="2" destOrd="0" parTransId="{6FBD6DD4-A494-468C-A99A-6C003526FED1}" sibTransId="{EB58E31C-CAF0-40BC-A6A5-D9AA6B09E3FD}"/>
    <dgm:cxn modelId="{B85BA3A7-E28B-42A0-B616-855295C9C1B1}" type="presParOf" srcId="{5590F1B9-F302-475F-A6FA-7B7C0EC5C5CC}" destId="{D255430E-3C7D-4158-94A1-7AF24835D0D4}" srcOrd="0" destOrd="0" presId="urn:microsoft.com/office/officeart/2018/2/layout/IconVerticalSolidList"/>
    <dgm:cxn modelId="{8DDAF98D-7461-4026-9438-B8BE788D3E44}" type="presParOf" srcId="{D255430E-3C7D-4158-94A1-7AF24835D0D4}" destId="{74DCE911-803F-4AA3-B6EB-96819A70B03E}" srcOrd="0" destOrd="0" presId="urn:microsoft.com/office/officeart/2018/2/layout/IconVerticalSolidList"/>
    <dgm:cxn modelId="{9D9A4319-30D2-44C2-A321-AECD485E09B9}" type="presParOf" srcId="{D255430E-3C7D-4158-94A1-7AF24835D0D4}" destId="{A786EB0D-F7C9-4BD6-985E-D6A3A033B4AE}" srcOrd="1" destOrd="0" presId="urn:microsoft.com/office/officeart/2018/2/layout/IconVerticalSolidList"/>
    <dgm:cxn modelId="{4C41C85E-A7D6-44F3-8784-A6505B6AFF83}" type="presParOf" srcId="{D255430E-3C7D-4158-94A1-7AF24835D0D4}" destId="{25166DA4-BFAB-4C03-9774-96EB69D5F3F9}" srcOrd="2" destOrd="0" presId="urn:microsoft.com/office/officeart/2018/2/layout/IconVerticalSolidList"/>
    <dgm:cxn modelId="{E9E527F3-D1AA-442D-B4F3-A70B5A9A2BC5}" type="presParOf" srcId="{D255430E-3C7D-4158-94A1-7AF24835D0D4}" destId="{E9D59FFB-81B2-466C-A1CB-AE0E6F6C076E}" srcOrd="3" destOrd="0" presId="urn:microsoft.com/office/officeart/2018/2/layout/IconVerticalSolidList"/>
    <dgm:cxn modelId="{BEE79160-6C15-4A77-96A0-2E487096C6E0}" type="presParOf" srcId="{5590F1B9-F302-475F-A6FA-7B7C0EC5C5CC}" destId="{4A3D7000-FA7A-46E6-A7FD-E9317F4203B4}" srcOrd="1" destOrd="0" presId="urn:microsoft.com/office/officeart/2018/2/layout/IconVerticalSolidList"/>
    <dgm:cxn modelId="{EC0EEB90-EA6F-486A-9A02-96329F2504C3}" type="presParOf" srcId="{5590F1B9-F302-475F-A6FA-7B7C0EC5C5CC}" destId="{15BDAF65-4B7B-4F47-89D7-553C98E9409C}" srcOrd="2" destOrd="0" presId="urn:microsoft.com/office/officeart/2018/2/layout/IconVerticalSolidList"/>
    <dgm:cxn modelId="{FAA26F29-2EEF-4C13-BAF0-F15DB105CED9}" type="presParOf" srcId="{15BDAF65-4B7B-4F47-89D7-553C98E9409C}" destId="{BD15093E-852C-4DB3-8E4E-2557818DD3AF}" srcOrd="0" destOrd="0" presId="urn:microsoft.com/office/officeart/2018/2/layout/IconVerticalSolidList"/>
    <dgm:cxn modelId="{A9060282-2DB0-4D4B-9837-C6C5E7AD437A}" type="presParOf" srcId="{15BDAF65-4B7B-4F47-89D7-553C98E9409C}" destId="{F039A72B-AD60-473A-B49D-BCE4C4CB2909}" srcOrd="1" destOrd="0" presId="urn:microsoft.com/office/officeart/2018/2/layout/IconVerticalSolidList"/>
    <dgm:cxn modelId="{F28093A4-C596-4DFF-9DF8-FCFC9CEF8C11}" type="presParOf" srcId="{15BDAF65-4B7B-4F47-89D7-553C98E9409C}" destId="{609768E3-E63C-4489-8A54-282C893B8B37}" srcOrd="2" destOrd="0" presId="urn:microsoft.com/office/officeart/2018/2/layout/IconVerticalSolidList"/>
    <dgm:cxn modelId="{B69E8402-EDCB-4C2F-90A6-953D8BD8EC4B}" type="presParOf" srcId="{15BDAF65-4B7B-4F47-89D7-553C98E9409C}" destId="{83FE0113-8436-42CC-937C-F2DF58CCB101}" srcOrd="3" destOrd="0" presId="urn:microsoft.com/office/officeart/2018/2/layout/IconVerticalSolidList"/>
    <dgm:cxn modelId="{E8A4B413-6DD1-4734-B774-2F7E577816CD}" type="presParOf" srcId="{5590F1B9-F302-475F-A6FA-7B7C0EC5C5CC}" destId="{E6461698-A80F-4FF6-A7CE-4F1BE3C4290C}" srcOrd="3" destOrd="0" presId="urn:microsoft.com/office/officeart/2018/2/layout/IconVerticalSolidList"/>
    <dgm:cxn modelId="{410170E7-6C9C-4F3C-B0AE-77F7315245C3}" type="presParOf" srcId="{5590F1B9-F302-475F-A6FA-7B7C0EC5C5CC}" destId="{0E60D27F-9681-4B40-A964-FB79151AF702}" srcOrd="4" destOrd="0" presId="urn:microsoft.com/office/officeart/2018/2/layout/IconVerticalSolidList"/>
    <dgm:cxn modelId="{C5FBE106-82F6-478A-A02A-A5D07A947C4E}" type="presParOf" srcId="{0E60D27F-9681-4B40-A964-FB79151AF702}" destId="{3E1AADD4-8D6C-41FB-BC54-2EBF9D704FC7}" srcOrd="0" destOrd="0" presId="urn:microsoft.com/office/officeart/2018/2/layout/IconVerticalSolidList"/>
    <dgm:cxn modelId="{84616A3E-22B0-45B4-9196-A71954056257}" type="presParOf" srcId="{0E60D27F-9681-4B40-A964-FB79151AF702}" destId="{3CDAB39E-0E1C-42B4-AE8F-F9B5B3387DBE}" srcOrd="1" destOrd="0" presId="urn:microsoft.com/office/officeart/2018/2/layout/IconVerticalSolidList"/>
    <dgm:cxn modelId="{02266701-D7E0-41AA-AD55-A773BB647311}" type="presParOf" srcId="{0E60D27F-9681-4B40-A964-FB79151AF702}" destId="{62631975-F217-4733-880B-61BBE0048DAB}" srcOrd="2" destOrd="0" presId="urn:microsoft.com/office/officeart/2018/2/layout/IconVerticalSolidList"/>
    <dgm:cxn modelId="{A59088A5-BCE6-41A5-9ED7-20AAB7B0644F}" type="presParOf" srcId="{0E60D27F-9681-4B40-A964-FB79151AF702}" destId="{E08FF390-DE9D-4874-9E09-50D6734B03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97643-90B6-4754-9BBE-66A08A24FC4D}">
      <dsp:nvSpPr>
        <dsp:cNvPr id="0" name=""/>
        <dsp:cNvSpPr/>
      </dsp:nvSpPr>
      <dsp:spPr>
        <a:xfrm>
          <a:off x="0" y="1197464"/>
          <a:ext cx="866140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221" tIns="354076" rIns="6722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0" i="0" kern="1200"/>
            <a:t>Présentation des équipes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0" i="0" kern="1200"/>
            <a:t>Objectifs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0" i="0" kern="1200"/>
            <a:t>Organisation du projet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0" i="0" kern="1200"/>
            <a:t>Communication</a:t>
          </a:r>
          <a:endParaRPr lang="en-US" sz="1700" kern="1200"/>
        </a:p>
      </dsp:txBody>
      <dsp:txXfrm>
        <a:off x="0" y="1197464"/>
        <a:ext cx="8661400" cy="1552950"/>
      </dsp:txXfrm>
    </dsp:sp>
    <dsp:sp modelId="{6F6C2C8E-0153-49D2-B62A-390D232642BD}">
      <dsp:nvSpPr>
        <dsp:cNvPr id="0" name=""/>
        <dsp:cNvSpPr/>
      </dsp:nvSpPr>
      <dsp:spPr>
        <a:xfrm>
          <a:off x="433070" y="946544"/>
          <a:ext cx="606298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166" tIns="0" rIns="22916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/>
            <a:t>A. Pilotage et management des équipes projet</a:t>
          </a:r>
          <a:endParaRPr lang="en-US" sz="1700" kern="1200"/>
        </a:p>
      </dsp:txBody>
      <dsp:txXfrm>
        <a:off x="457568" y="971042"/>
        <a:ext cx="6013984" cy="452844"/>
      </dsp:txXfrm>
    </dsp:sp>
    <dsp:sp modelId="{9A8367AF-7D9F-467B-B62A-0E28940FAB4A}">
      <dsp:nvSpPr>
        <dsp:cNvPr id="0" name=""/>
        <dsp:cNvSpPr/>
      </dsp:nvSpPr>
      <dsp:spPr>
        <a:xfrm>
          <a:off x="0" y="3093135"/>
          <a:ext cx="86614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221" tIns="354076" rIns="6722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Les phases	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Les ressources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Bilan prévisionnel</a:t>
          </a:r>
          <a:endParaRPr lang="en-US" sz="1700" kern="1200"/>
        </a:p>
      </dsp:txBody>
      <dsp:txXfrm>
        <a:off x="0" y="3093135"/>
        <a:ext cx="8661400" cy="1285200"/>
      </dsp:txXfrm>
    </dsp:sp>
    <dsp:sp modelId="{8A1E1C9A-CB31-4867-A13D-75C006224408}">
      <dsp:nvSpPr>
        <dsp:cNvPr id="0" name=""/>
        <dsp:cNvSpPr/>
      </dsp:nvSpPr>
      <dsp:spPr>
        <a:xfrm>
          <a:off x="433070" y="2842215"/>
          <a:ext cx="606298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166" tIns="0" rIns="22916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B. Dossier de planification d’un projet informatique</a:t>
          </a:r>
          <a:endParaRPr lang="en-US" sz="1700" kern="1200"/>
        </a:p>
      </dsp:txBody>
      <dsp:txXfrm>
        <a:off x="457568" y="2866713"/>
        <a:ext cx="6013984" cy="452844"/>
      </dsp:txXfrm>
    </dsp:sp>
    <dsp:sp modelId="{B4B353F2-43C4-4B6B-9D7A-A3FAD907E333}">
      <dsp:nvSpPr>
        <dsp:cNvPr id="0" name=""/>
        <dsp:cNvSpPr/>
      </dsp:nvSpPr>
      <dsp:spPr>
        <a:xfrm>
          <a:off x="0" y="4721055"/>
          <a:ext cx="86614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4A267-A59C-407D-8381-DA8A296344B5}">
      <dsp:nvSpPr>
        <dsp:cNvPr id="0" name=""/>
        <dsp:cNvSpPr/>
      </dsp:nvSpPr>
      <dsp:spPr>
        <a:xfrm>
          <a:off x="433070" y="4470135"/>
          <a:ext cx="6062980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166" tIns="0" rIns="22916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C. Changement de planification</a:t>
          </a:r>
          <a:endParaRPr lang="en-US" sz="1700" kern="1200"/>
        </a:p>
      </dsp:txBody>
      <dsp:txXfrm>
        <a:off x="457568" y="4494633"/>
        <a:ext cx="601398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BE9C0-4067-484A-B4CE-AE68D9C0A222}">
      <dsp:nvSpPr>
        <dsp:cNvPr id="0" name=""/>
        <dsp:cNvSpPr/>
      </dsp:nvSpPr>
      <dsp:spPr>
        <a:xfrm>
          <a:off x="1431580" y="4568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6212B-BF9E-4F48-B12D-1B2138A2629B}">
      <dsp:nvSpPr>
        <dsp:cNvPr id="0" name=""/>
        <dsp:cNvSpPr/>
      </dsp:nvSpPr>
      <dsp:spPr>
        <a:xfrm>
          <a:off x="27580" y="2124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Refonte des outils de gestion</a:t>
          </a:r>
          <a:endParaRPr lang="en-US" sz="2300" kern="1200"/>
        </a:p>
      </dsp:txBody>
      <dsp:txXfrm>
        <a:off x="27580" y="2124694"/>
        <a:ext cx="4320000" cy="648000"/>
      </dsp:txXfrm>
    </dsp:sp>
    <dsp:sp modelId="{9440CED7-94A9-42CA-9C20-5C633516358C}">
      <dsp:nvSpPr>
        <dsp:cNvPr id="0" name=""/>
        <dsp:cNvSpPr/>
      </dsp:nvSpPr>
      <dsp:spPr>
        <a:xfrm>
          <a:off x="27580" y="2845203"/>
          <a:ext cx="4320000" cy="12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32DD1-E7E7-4F9D-A640-000B08BED27A}">
      <dsp:nvSpPr>
        <dsp:cNvPr id="0" name=""/>
        <dsp:cNvSpPr/>
      </dsp:nvSpPr>
      <dsp:spPr>
        <a:xfrm>
          <a:off x="6507580" y="4568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09191-CFC8-4A88-98EB-4B5A4AB95D94}">
      <dsp:nvSpPr>
        <dsp:cNvPr id="0" name=""/>
        <dsp:cNvSpPr/>
      </dsp:nvSpPr>
      <dsp:spPr>
        <a:xfrm>
          <a:off x="5103580" y="2124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Mise en place d'un nouveau site interne à DIGICHEESE</a:t>
          </a:r>
          <a:endParaRPr lang="en-US" sz="2300" kern="1200"/>
        </a:p>
      </dsp:txBody>
      <dsp:txXfrm>
        <a:off x="5103580" y="2124694"/>
        <a:ext cx="4320000" cy="648000"/>
      </dsp:txXfrm>
    </dsp:sp>
    <dsp:sp modelId="{8C6FEE04-C99D-4C17-92E0-F6DC485FF44F}">
      <dsp:nvSpPr>
        <dsp:cNvPr id="0" name=""/>
        <dsp:cNvSpPr/>
      </dsp:nvSpPr>
      <dsp:spPr>
        <a:xfrm>
          <a:off x="5103580" y="2845203"/>
          <a:ext cx="4320000" cy="12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Authentification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Administration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Gestion des colis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Gestion des stocks</a:t>
          </a:r>
          <a:endParaRPr lang="en-US" sz="1700" kern="1200"/>
        </a:p>
      </dsp:txBody>
      <dsp:txXfrm>
        <a:off x="5103580" y="2845203"/>
        <a:ext cx="4320000" cy="1237031"/>
      </dsp:txXfrm>
    </dsp:sp>
    <dsp:sp modelId="{78848D6A-0AB1-44A6-82F3-631457A33534}">
      <dsp:nvSpPr>
        <dsp:cNvPr id="0" name=""/>
        <dsp:cNvSpPr/>
      </dsp:nvSpPr>
      <dsp:spPr>
        <a:xfrm>
          <a:off x="11583580" y="456801"/>
          <a:ext cx="1512000" cy="1512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CADA0-10C1-48B0-B66D-6B1BC2359EF7}">
      <dsp:nvSpPr>
        <dsp:cNvPr id="0" name=""/>
        <dsp:cNvSpPr/>
      </dsp:nvSpPr>
      <dsp:spPr>
        <a:xfrm>
          <a:off x="10179580" y="2124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Mise à jour des bases de données existantes</a:t>
          </a:r>
          <a:endParaRPr lang="en-US" sz="2300" kern="1200"/>
        </a:p>
      </dsp:txBody>
      <dsp:txXfrm>
        <a:off x="10179580" y="2124694"/>
        <a:ext cx="4320000" cy="648000"/>
      </dsp:txXfrm>
    </dsp:sp>
    <dsp:sp modelId="{047E7E2B-B33B-4011-B9F9-0122173E163F}">
      <dsp:nvSpPr>
        <dsp:cNvPr id="0" name=""/>
        <dsp:cNvSpPr/>
      </dsp:nvSpPr>
      <dsp:spPr>
        <a:xfrm>
          <a:off x="10179580" y="2845203"/>
          <a:ext cx="4320000" cy="12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462D-17C8-45E5-BE58-10080BD75C7A}">
      <dsp:nvSpPr>
        <dsp:cNvPr id="0" name=""/>
        <dsp:cNvSpPr/>
      </dsp:nvSpPr>
      <dsp:spPr>
        <a:xfrm>
          <a:off x="1051470" y="89517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F724E-0A48-443A-931E-C2B914FAD8EF}">
      <dsp:nvSpPr>
        <dsp:cNvPr id="0" name=""/>
        <dsp:cNvSpPr/>
      </dsp:nvSpPr>
      <dsp:spPr>
        <a:xfrm>
          <a:off x="9439" y="2135555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Développeur FrontEnd</a:t>
          </a:r>
        </a:p>
      </dsp:txBody>
      <dsp:txXfrm>
        <a:off x="9439" y="2135555"/>
        <a:ext cx="3206250" cy="480937"/>
      </dsp:txXfrm>
    </dsp:sp>
    <dsp:sp modelId="{3923C361-F539-4C11-BD2E-FD3CD2E27F4B}">
      <dsp:nvSpPr>
        <dsp:cNvPr id="0" name=""/>
        <dsp:cNvSpPr/>
      </dsp:nvSpPr>
      <dsp:spPr>
        <a:xfrm>
          <a:off x="9439" y="2671466"/>
          <a:ext cx="3206250" cy="97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Amélioration des compétences en React, intégration de nouvelles technologies</a:t>
          </a:r>
        </a:p>
      </dsp:txBody>
      <dsp:txXfrm>
        <a:off x="9439" y="2671466"/>
        <a:ext cx="3206250" cy="972395"/>
      </dsp:txXfrm>
    </dsp:sp>
    <dsp:sp modelId="{4235683F-802F-446A-BED4-47834148CB74}">
      <dsp:nvSpPr>
        <dsp:cNvPr id="0" name=""/>
        <dsp:cNvSpPr/>
      </dsp:nvSpPr>
      <dsp:spPr>
        <a:xfrm>
          <a:off x="4818814" y="89517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19CFE-0FCD-4B60-AD93-50C15A8D37A0}">
      <dsp:nvSpPr>
        <dsp:cNvPr id="0" name=""/>
        <dsp:cNvSpPr/>
      </dsp:nvSpPr>
      <dsp:spPr>
        <a:xfrm>
          <a:off x="3776783" y="2135555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Développeur BackEnd</a:t>
          </a:r>
        </a:p>
      </dsp:txBody>
      <dsp:txXfrm>
        <a:off x="3776783" y="2135555"/>
        <a:ext cx="3206250" cy="480937"/>
      </dsp:txXfrm>
    </dsp:sp>
    <dsp:sp modelId="{E4B8BA1F-1027-49A8-AD89-14E0233050E8}">
      <dsp:nvSpPr>
        <dsp:cNvPr id="0" name=""/>
        <dsp:cNvSpPr/>
      </dsp:nvSpPr>
      <dsp:spPr>
        <a:xfrm>
          <a:off x="3776783" y="2671466"/>
          <a:ext cx="3206250" cy="97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Maitrise avancée de Django, techniques modernes de migration de données</a:t>
          </a:r>
        </a:p>
      </dsp:txBody>
      <dsp:txXfrm>
        <a:off x="3776783" y="2671466"/>
        <a:ext cx="3206250" cy="972395"/>
      </dsp:txXfrm>
    </dsp:sp>
    <dsp:sp modelId="{2AEFF42A-A2C3-481F-8075-D5EB9495C4CF}">
      <dsp:nvSpPr>
        <dsp:cNvPr id="0" name=""/>
        <dsp:cNvSpPr/>
      </dsp:nvSpPr>
      <dsp:spPr>
        <a:xfrm>
          <a:off x="8586158" y="89517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8C77C-172F-40DF-9F7F-271DD06BF0D0}">
      <dsp:nvSpPr>
        <dsp:cNvPr id="0" name=""/>
        <dsp:cNvSpPr/>
      </dsp:nvSpPr>
      <dsp:spPr>
        <a:xfrm>
          <a:off x="7544126" y="2135555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Développeur Full-Stack</a:t>
          </a:r>
        </a:p>
      </dsp:txBody>
      <dsp:txXfrm>
        <a:off x="7544126" y="2135555"/>
        <a:ext cx="3206250" cy="480937"/>
      </dsp:txXfrm>
    </dsp:sp>
    <dsp:sp modelId="{DCB8EA98-3188-43F9-8C8B-5E1F0AB10F5D}">
      <dsp:nvSpPr>
        <dsp:cNvPr id="0" name=""/>
        <dsp:cNvSpPr/>
      </dsp:nvSpPr>
      <dsp:spPr>
        <a:xfrm>
          <a:off x="7544126" y="2671466"/>
          <a:ext cx="3206250" cy="97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Connaissance des architectures Cloud, pratique DevOps</a:t>
          </a:r>
        </a:p>
      </dsp:txBody>
      <dsp:txXfrm>
        <a:off x="7544126" y="2671466"/>
        <a:ext cx="3206250" cy="972395"/>
      </dsp:txXfrm>
    </dsp:sp>
    <dsp:sp modelId="{83676480-D675-47D1-93A3-BE76F4E952E1}">
      <dsp:nvSpPr>
        <dsp:cNvPr id="0" name=""/>
        <dsp:cNvSpPr/>
      </dsp:nvSpPr>
      <dsp:spPr>
        <a:xfrm>
          <a:off x="12353501" y="895174"/>
          <a:ext cx="1122187" cy="1122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23BF-60FD-4088-9F4F-ACFB8F0B2824}">
      <dsp:nvSpPr>
        <dsp:cNvPr id="0" name=""/>
        <dsp:cNvSpPr/>
      </dsp:nvSpPr>
      <dsp:spPr>
        <a:xfrm>
          <a:off x="11311470" y="2135555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Ingénieur Tests</a:t>
          </a:r>
        </a:p>
      </dsp:txBody>
      <dsp:txXfrm>
        <a:off x="11311470" y="2135555"/>
        <a:ext cx="3206250" cy="480937"/>
      </dsp:txXfrm>
    </dsp:sp>
    <dsp:sp modelId="{EE5516F2-DD40-4D63-BE82-AE9747D94213}">
      <dsp:nvSpPr>
        <dsp:cNvPr id="0" name=""/>
        <dsp:cNvSpPr/>
      </dsp:nvSpPr>
      <dsp:spPr>
        <a:xfrm>
          <a:off x="11311470" y="2671466"/>
          <a:ext cx="3206250" cy="97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Formation approfondie sur les frameworks de tests automatisés</a:t>
          </a:r>
        </a:p>
      </dsp:txBody>
      <dsp:txXfrm>
        <a:off x="11311470" y="2671466"/>
        <a:ext cx="3206250" cy="972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4869C-1DAC-4048-A3A0-BD7A9AD78F09}">
      <dsp:nvSpPr>
        <dsp:cNvPr id="0" name=""/>
        <dsp:cNvSpPr/>
      </dsp:nvSpPr>
      <dsp:spPr>
        <a:xfrm>
          <a:off x="1836126" y="119305"/>
          <a:ext cx="2221771" cy="11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Gothic" panose="020B0502020202020204"/>
            </a:rPr>
            <a:t>Product Owner</a:t>
          </a:r>
          <a:endParaRPr lang="en-US" sz="2300" kern="1200"/>
        </a:p>
      </dsp:txBody>
      <dsp:txXfrm>
        <a:off x="1868663" y="151842"/>
        <a:ext cx="2156697" cy="1045811"/>
      </dsp:txXfrm>
    </dsp:sp>
    <dsp:sp modelId="{50A0F8F0-7D24-4B7D-B4CA-CE97C834A1E0}">
      <dsp:nvSpPr>
        <dsp:cNvPr id="0" name=""/>
        <dsp:cNvSpPr/>
      </dsp:nvSpPr>
      <dsp:spPr>
        <a:xfrm rot="3600000">
          <a:off x="3285412" y="2068948"/>
          <a:ext cx="1157563" cy="38880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02055" y="2146710"/>
        <a:ext cx="924277" cy="233285"/>
      </dsp:txXfrm>
    </dsp:sp>
    <dsp:sp modelId="{5691C108-C890-404E-A9B2-86E94103A84E}">
      <dsp:nvSpPr>
        <dsp:cNvPr id="0" name=""/>
        <dsp:cNvSpPr/>
      </dsp:nvSpPr>
      <dsp:spPr>
        <a:xfrm>
          <a:off x="3670489" y="3296515"/>
          <a:ext cx="2221771" cy="11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>
              <a:latin typeface="Century Gothic" panose="020B0502020202020204"/>
            </a:rPr>
            <a:t>Développeurs</a:t>
          </a:r>
          <a:endParaRPr lang="en-US" sz="2300" kern="1200" err="1"/>
        </a:p>
      </dsp:txBody>
      <dsp:txXfrm>
        <a:off x="3703026" y="3329052"/>
        <a:ext cx="2156697" cy="1045811"/>
      </dsp:txXfrm>
    </dsp:sp>
    <dsp:sp modelId="{061958F4-D40F-473F-8B22-8D0608A87391}">
      <dsp:nvSpPr>
        <dsp:cNvPr id="0" name=""/>
        <dsp:cNvSpPr/>
      </dsp:nvSpPr>
      <dsp:spPr>
        <a:xfrm rot="10800000">
          <a:off x="2368230" y="3657553"/>
          <a:ext cx="1157563" cy="38880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484873" y="3735315"/>
        <a:ext cx="924277" cy="233285"/>
      </dsp:txXfrm>
    </dsp:sp>
    <dsp:sp modelId="{2904E28B-EE0D-45C8-9249-06C833B1CAD7}">
      <dsp:nvSpPr>
        <dsp:cNvPr id="0" name=""/>
        <dsp:cNvSpPr/>
      </dsp:nvSpPr>
      <dsp:spPr>
        <a:xfrm>
          <a:off x="1764" y="3296515"/>
          <a:ext cx="2221771" cy="11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>
              <a:latin typeface="Century Gothic" panose="020B0502020202020204"/>
            </a:rPr>
            <a:t>Ingénieur</a:t>
          </a:r>
          <a:r>
            <a:rPr lang="en-US" sz="2300" kern="1200">
              <a:latin typeface="Century Gothic" panose="020B0502020202020204"/>
            </a:rPr>
            <a:t> Tests</a:t>
          </a:r>
          <a:endParaRPr lang="en-US" sz="2300" kern="1200"/>
        </a:p>
      </dsp:txBody>
      <dsp:txXfrm>
        <a:off x="34301" y="3329052"/>
        <a:ext cx="2156697" cy="1045811"/>
      </dsp:txXfrm>
    </dsp:sp>
    <dsp:sp modelId="{57953029-918F-4729-9763-3E7836B05407}">
      <dsp:nvSpPr>
        <dsp:cNvPr id="0" name=""/>
        <dsp:cNvSpPr/>
      </dsp:nvSpPr>
      <dsp:spPr>
        <a:xfrm rot="18000000">
          <a:off x="1451049" y="2068948"/>
          <a:ext cx="1157563" cy="38880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567692" y="2146710"/>
        <a:ext cx="924277" cy="233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EE490-6FDB-4AAE-8197-CE8074930CA9}">
      <dsp:nvSpPr>
        <dsp:cNvPr id="0" name=""/>
        <dsp:cNvSpPr/>
      </dsp:nvSpPr>
      <dsp:spPr>
        <a:xfrm>
          <a:off x="1928503" y="0"/>
          <a:ext cx="2037018" cy="1131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Product Owner</a:t>
          </a:r>
          <a:endParaRPr lang="en-US" sz="2400" kern="1200"/>
        </a:p>
      </dsp:txBody>
      <dsp:txXfrm>
        <a:off x="1961649" y="33146"/>
        <a:ext cx="1970726" cy="1065384"/>
      </dsp:txXfrm>
    </dsp:sp>
    <dsp:sp modelId="{E011578F-A537-4280-B98B-8AAA69D6F2FF}">
      <dsp:nvSpPr>
        <dsp:cNvPr id="0" name=""/>
        <dsp:cNvSpPr/>
      </dsp:nvSpPr>
      <dsp:spPr>
        <a:xfrm rot="5400000">
          <a:off x="2734823" y="1159968"/>
          <a:ext cx="424378" cy="509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2794237" y="1202406"/>
        <a:ext cx="305552" cy="297065"/>
      </dsp:txXfrm>
    </dsp:sp>
    <dsp:sp modelId="{597623D0-21F2-460D-BBA0-517306705950}">
      <dsp:nvSpPr>
        <dsp:cNvPr id="0" name=""/>
        <dsp:cNvSpPr/>
      </dsp:nvSpPr>
      <dsp:spPr>
        <a:xfrm>
          <a:off x="1928503" y="1697515"/>
          <a:ext cx="2037018" cy="1131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DSI DIGICHEESE</a:t>
          </a:r>
          <a:endParaRPr lang="en-US" sz="2400" kern="1200"/>
        </a:p>
      </dsp:txBody>
      <dsp:txXfrm>
        <a:off x="1961649" y="1730661"/>
        <a:ext cx="1970726" cy="1065384"/>
      </dsp:txXfrm>
    </dsp:sp>
    <dsp:sp modelId="{FCF85C70-44E2-4F4E-98D8-605AF7A08FCB}">
      <dsp:nvSpPr>
        <dsp:cNvPr id="0" name=""/>
        <dsp:cNvSpPr/>
      </dsp:nvSpPr>
      <dsp:spPr>
        <a:xfrm rot="5400000">
          <a:off x="2734823" y="2857483"/>
          <a:ext cx="424378" cy="509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2794237" y="2899921"/>
        <a:ext cx="305552" cy="297065"/>
      </dsp:txXfrm>
    </dsp:sp>
    <dsp:sp modelId="{0E85C747-E385-465C-984E-8CD85B682C5C}">
      <dsp:nvSpPr>
        <dsp:cNvPr id="0" name=""/>
        <dsp:cNvSpPr/>
      </dsp:nvSpPr>
      <dsp:spPr>
        <a:xfrm>
          <a:off x="1928503" y="3395030"/>
          <a:ext cx="2037018" cy="1131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Utilisateurs</a:t>
          </a:r>
          <a:endParaRPr lang="en-US" sz="2400" kern="1200"/>
        </a:p>
      </dsp:txBody>
      <dsp:txXfrm>
        <a:off x="1961649" y="3428176"/>
        <a:ext cx="1970726" cy="1065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367AF-7D9F-467B-B62A-0E28940FAB4A}">
      <dsp:nvSpPr>
        <dsp:cNvPr id="0" name=""/>
        <dsp:cNvSpPr/>
      </dsp:nvSpPr>
      <dsp:spPr>
        <a:xfrm>
          <a:off x="0" y="1821652"/>
          <a:ext cx="9329819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098" tIns="395732" rIns="72409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Les phases	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Les ressources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Bilan prévisionnel</a:t>
          </a:r>
          <a:endParaRPr lang="en-US" sz="1900" kern="1200"/>
        </a:p>
      </dsp:txBody>
      <dsp:txXfrm>
        <a:off x="0" y="1821652"/>
        <a:ext cx="9329819" cy="1436400"/>
      </dsp:txXfrm>
    </dsp:sp>
    <dsp:sp modelId="{8A1E1C9A-CB31-4867-A13D-75C006224408}">
      <dsp:nvSpPr>
        <dsp:cNvPr id="0" name=""/>
        <dsp:cNvSpPr/>
      </dsp:nvSpPr>
      <dsp:spPr>
        <a:xfrm>
          <a:off x="466490" y="1541212"/>
          <a:ext cx="6530873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6851" tIns="0" rIns="24685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B. Dossier de planification d’un projet informatique</a:t>
          </a:r>
          <a:endParaRPr lang="en-US" sz="1900" kern="1200"/>
        </a:p>
      </dsp:txBody>
      <dsp:txXfrm>
        <a:off x="493870" y="1568592"/>
        <a:ext cx="6476113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E911-803F-4AA3-B6EB-96819A70B03E}">
      <dsp:nvSpPr>
        <dsp:cNvPr id="0" name=""/>
        <dsp:cNvSpPr/>
      </dsp:nvSpPr>
      <dsp:spPr>
        <a:xfrm>
          <a:off x="0" y="776"/>
          <a:ext cx="7486649" cy="18180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6EB0D-F7C9-4BD6-985E-D6A3A033B4AE}">
      <dsp:nvSpPr>
        <dsp:cNvPr id="0" name=""/>
        <dsp:cNvSpPr/>
      </dsp:nvSpPr>
      <dsp:spPr>
        <a:xfrm>
          <a:off x="549967" y="409843"/>
          <a:ext cx="999941" cy="999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59FFB-81B2-466C-A1CB-AE0E6F6C076E}">
      <dsp:nvSpPr>
        <dsp:cNvPr id="0" name=""/>
        <dsp:cNvSpPr/>
      </dsp:nvSpPr>
      <dsp:spPr>
        <a:xfrm>
          <a:off x="2099876" y="776"/>
          <a:ext cx="5386772" cy="181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13" tIns="192413" rIns="192413" bIns="1924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Phase 1 : Développement</a:t>
          </a:r>
          <a:endParaRPr lang="en-US" sz="2500" kern="1200"/>
        </a:p>
      </dsp:txBody>
      <dsp:txXfrm>
        <a:off x="2099876" y="776"/>
        <a:ext cx="5386772" cy="1818075"/>
      </dsp:txXfrm>
    </dsp:sp>
    <dsp:sp modelId="{BD15093E-852C-4DB3-8E4E-2557818DD3AF}">
      <dsp:nvSpPr>
        <dsp:cNvPr id="0" name=""/>
        <dsp:cNvSpPr/>
      </dsp:nvSpPr>
      <dsp:spPr>
        <a:xfrm>
          <a:off x="0" y="2273370"/>
          <a:ext cx="7486649" cy="18180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9A72B-AD60-473A-B49D-BCE4C4CB2909}">
      <dsp:nvSpPr>
        <dsp:cNvPr id="0" name=""/>
        <dsp:cNvSpPr/>
      </dsp:nvSpPr>
      <dsp:spPr>
        <a:xfrm>
          <a:off x="549967" y="2682437"/>
          <a:ext cx="999941" cy="999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E0113-8436-42CC-937C-F2DF58CCB101}">
      <dsp:nvSpPr>
        <dsp:cNvPr id="0" name=""/>
        <dsp:cNvSpPr/>
      </dsp:nvSpPr>
      <dsp:spPr>
        <a:xfrm>
          <a:off x="2099876" y="2273370"/>
          <a:ext cx="5386772" cy="181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13" tIns="192413" rIns="192413" bIns="1924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Phase 2 : Tests et déploiement</a:t>
          </a:r>
          <a:endParaRPr lang="en-US" sz="2500" kern="1200"/>
        </a:p>
      </dsp:txBody>
      <dsp:txXfrm>
        <a:off x="2099876" y="2273370"/>
        <a:ext cx="5386772" cy="1818075"/>
      </dsp:txXfrm>
    </dsp:sp>
    <dsp:sp modelId="{3E1AADD4-8D6C-41FB-BC54-2EBF9D704FC7}">
      <dsp:nvSpPr>
        <dsp:cNvPr id="0" name=""/>
        <dsp:cNvSpPr/>
      </dsp:nvSpPr>
      <dsp:spPr>
        <a:xfrm>
          <a:off x="0" y="4545964"/>
          <a:ext cx="7486649" cy="18180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AB39E-0E1C-42B4-AE8F-F9B5B3387DBE}">
      <dsp:nvSpPr>
        <dsp:cNvPr id="0" name=""/>
        <dsp:cNvSpPr/>
      </dsp:nvSpPr>
      <dsp:spPr>
        <a:xfrm>
          <a:off x="549967" y="4955031"/>
          <a:ext cx="999941" cy="999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FF390-DE9D-4874-9E09-50D6734B0369}">
      <dsp:nvSpPr>
        <dsp:cNvPr id="0" name=""/>
        <dsp:cNvSpPr/>
      </dsp:nvSpPr>
      <dsp:spPr>
        <a:xfrm>
          <a:off x="2099876" y="4545964"/>
          <a:ext cx="5386772" cy="181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13" tIns="192413" rIns="192413" bIns="1924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Phase 3 : Maintenace et amélioration (TMA)</a:t>
          </a:r>
          <a:endParaRPr lang="en-US" sz="2500" kern="1200"/>
        </a:p>
      </dsp:txBody>
      <dsp:txXfrm>
        <a:off x="2099876" y="4545964"/>
        <a:ext cx="5386772" cy="181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62585-0A1B-45B7-8F01-7293FE2C5D8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7955-24A5-4C13-AB75-3FC78D65F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98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53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86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Décalage</a:t>
            </a:r>
            <a:r>
              <a:rPr lang="en-US">
                <a:latin typeface="Calibri"/>
                <a:ea typeface="Calibri"/>
                <a:cs typeface="Calibri"/>
              </a:rPr>
              <a:t> de la livraison de 4 </a:t>
            </a:r>
            <a:r>
              <a:rPr lang="en-US" err="1">
                <a:latin typeface="Calibri"/>
                <a:ea typeface="Calibri"/>
                <a:cs typeface="Calibri"/>
              </a:rPr>
              <a:t>mois</a:t>
            </a:r>
            <a:r>
              <a:rPr lang="en-US">
                <a:latin typeface="Calibri"/>
                <a:ea typeface="Calibri"/>
                <a:cs typeface="Calibri"/>
              </a:rPr>
              <a:t> et budget de 45k €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Gestion des colis et administrateur priorisé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9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1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11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23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3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5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89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7955-24A5-4C13-AB75-3FC78D65FE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41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940" y="1930401"/>
            <a:ext cx="11767544" cy="4439441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940" y="6369840"/>
            <a:ext cx="11767544" cy="114856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F5B1632-6156-4891-8BF0-2BABBDEE440E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4C030A-E765-4839-81AE-AF0561525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89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2" y="6400783"/>
            <a:ext cx="11767543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9940" y="914400"/>
            <a:ext cx="11767544" cy="48542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2" y="7156433"/>
            <a:ext cx="11767541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EAE6D2D-7A30-4E08-8095-DF6BE8D4A6FA}" type="datetime1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0" y="1930400"/>
            <a:ext cx="11767545" cy="2641600"/>
          </a:xfrm>
        </p:spPr>
        <p:txBody>
          <a:bodyPr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0" y="4876800"/>
            <a:ext cx="11767545" cy="31496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03D7E27-30E1-4457-AECC-4516337C29CD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00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736" y="1930400"/>
            <a:ext cx="10665753" cy="3097832"/>
          </a:xfrm>
        </p:spPr>
        <p:txBody>
          <a:bodyPr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573867" y="5028232"/>
            <a:ext cx="9706199" cy="45623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86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0" y="5800876"/>
            <a:ext cx="11767545" cy="22352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EA0E581-7945-4DEB-A0FA-727C253DB933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197727" y="1295004"/>
            <a:ext cx="1069216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66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40653" y="3485050"/>
            <a:ext cx="1069216" cy="259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6266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624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39" y="4165601"/>
            <a:ext cx="11767547" cy="2204240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40" y="6369841"/>
            <a:ext cx="11767545" cy="1147200"/>
          </a:xfrm>
        </p:spPr>
        <p:txBody>
          <a:bodyPr anchor="t"/>
          <a:lstStyle>
            <a:lvl1pPr marL="0" indent="0" algn="l">
              <a:buNone/>
              <a:defRPr sz="2667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568C6B2-8383-4B5F-92AF-A90A49EC9D0D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2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29" y="2641600"/>
            <a:ext cx="3929155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9951" y="3556000"/>
            <a:ext cx="3903133" cy="47857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213" y="2641600"/>
            <a:ext cx="3914988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164141" y="3556000"/>
            <a:ext cx="3929059" cy="47857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99601" y="2641600"/>
            <a:ext cx="390948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99601" y="3556000"/>
            <a:ext cx="3909484" cy="47857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968189" y="2844800"/>
            <a:ext cx="0" cy="52832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82969" y="2844800"/>
            <a:ext cx="0" cy="52891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D80641B-4362-4329-AB2C-88A97BC17FA1}" type="datetime1">
              <a:rPr lang="fr-FR" smtClean="0"/>
              <a:t>21/01/2025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61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51" y="5667932"/>
            <a:ext cx="392006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69951" y="2946400"/>
            <a:ext cx="3920067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9951" y="6436282"/>
            <a:ext cx="3920067" cy="8789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834" y="5667932"/>
            <a:ext cx="390736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185833" y="2946400"/>
            <a:ext cx="3907367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184030" y="6436281"/>
            <a:ext cx="3912541" cy="8789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99601" y="5667932"/>
            <a:ext cx="390948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99599" y="2946400"/>
            <a:ext cx="3909484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99434" y="6436278"/>
            <a:ext cx="3914663" cy="878919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968189" y="2844800"/>
            <a:ext cx="0" cy="52832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282969" y="2844800"/>
            <a:ext cx="0" cy="52891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95EC5-3C5D-4332-9988-8EE20C54EB2B}" type="datetime1">
              <a:rPr lang="fr-FR" smtClean="0"/>
              <a:t>21/01/2025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36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746728-9B40-410F-A401-1D73C431E5DC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65B7E7-CC32-4BF6-9FC9-8DC067B7E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2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2284" y="573618"/>
            <a:ext cx="2336801" cy="7768167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83219"/>
            <a:ext cx="9897532" cy="715856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8D2BA2-0FFA-4ABD-BF71-E3C24486D13C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B32924-E1E7-4417-B680-7442A65BA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21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0801BA2-0028-4CE4-9620-7C1D136D8045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6BF67A-0286-4C06-BCC4-9F0E5D4CFB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1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2" y="3815645"/>
            <a:ext cx="11767543" cy="2554196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40" y="6369841"/>
            <a:ext cx="11767544" cy="1147200"/>
          </a:xfrm>
        </p:spPr>
        <p:txBody>
          <a:bodyPr anchor="t"/>
          <a:lstStyle>
            <a:lvl1pPr marL="0" indent="0" algn="l">
              <a:buNone/>
              <a:defRPr sz="2667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900D39B-6029-407C-AA00-F202BB4002CD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6E93DA-ECB2-4865-B644-AE2634A5D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92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1084" y="2747434"/>
            <a:ext cx="5861785" cy="55943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39325" y="2741457"/>
            <a:ext cx="5861788" cy="56003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EDC54A4-5EED-424E-BB36-96998A9F8807}" type="datetime1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4566D6-589A-482B-9706-C306B3CAF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5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1084" y="2540000"/>
            <a:ext cx="5861784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1084" y="3352800"/>
            <a:ext cx="5861785" cy="49889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39328" y="2540000"/>
            <a:ext cx="5861785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39328" y="3352800"/>
            <a:ext cx="5861785" cy="49889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F4BB0F4-09E9-4FAB-BC16-4E865DD6140E}" type="datetime1">
              <a:rPr lang="fr-FR" smtClean="0"/>
              <a:t>21/01/2025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AEAF67-48AC-48A9-A4EA-2239C8ABF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98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E0D4B83-9C81-4F43-8137-DB86C217A699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932850-DA85-49F3-9CC0-B5F296FD2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7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6482C5-FC1A-4A38-B3B5-2CB400CF8108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D2434D-1004-4AB8-A0E3-904A12FCF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60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37" y="1930400"/>
            <a:ext cx="4534752" cy="19304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489" y="1930400"/>
            <a:ext cx="6927996" cy="6096000"/>
          </a:xfrm>
        </p:spPr>
        <p:txBody>
          <a:bodyPr anchor="ctr"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38" y="4172374"/>
            <a:ext cx="4534751" cy="386079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AD2D7C5-2E53-481A-B5A2-15308C47DC2C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77A778-F067-4434-9677-55FBEBA7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543" y="2472256"/>
            <a:ext cx="6790541" cy="2099744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6061" y="1524000"/>
            <a:ext cx="4267200" cy="609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39" y="4876800"/>
            <a:ext cx="6779972" cy="1828800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D7FE2B-98D5-41A0-86BF-608F381CCA66}" type="datetime1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5B3962-6E77-4096-8884-9FB87104B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8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559581"/>
            <a:ext cx="5382683" cy="5584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856464"/>
            <a:ext cx="2029883" cy="315393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1478683" y="2235200"/>
            <a:ext cx="3759200" cy="3759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0665884" y="1"/>
            <a:ext cx="2137849" cy="15218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1474504" y="8128000"/>
            <a:ext cx="1324979" cy="1016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482" y="603624"/>
            <a:ext cx="12539631" cy="186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1084" y="2737225"/>
            <a:ext cx="11928721" cy="559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3540853" y="2387602"/>
            <a:ext cx="1320799" cy="4063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fld id="{012271F5-C84D-492E-ACFE-3CA7BA96143B}" type="datetime1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1935432" y="4300397"/>
            <a:ext cx="5146393" cy="4064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6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3803387" y="394306"/>
            <a:ext cx="1117599" cy="10235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733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30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5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667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3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34125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6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image" Target="../media/image3.png"/><Relationship Id="rId7" Type="http://schemas.openxmlformats.org/officeDocument/2006/relationships/image" Target="../media/image29.svg"/><Relationship Id="rId12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diagramColors" Target="../diagrams/colors6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6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6255593" cy="6307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585" y="5004926"/>
            <a:ext cx="4629413" cy="1101243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07377"/>
            <a:ext cx="16256000" cy="3736623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66669A-5443-E201-1D30-1A7AD54F7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993" y="221772"/>
            <a:ext cx="16537577" cy="4698513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sz="6600">
                <a:solidFill>
                  <a:schemeClr val="tx1"/>
                </a:solidFill>
                <a:ea typeface="Montserrat SemiBold" panose="00000700000000000000" pitchFamily="2" charset="0"/>
                <a:cs typeface="Proxima Nova"/>
              </a:rPr>
              <a:t>DIGIDEV</a:t>
            </a:r>
            <a:br>
              <a:rPr lang="fr-FR" sz="6600">
                <a:solidFill>
                  <a:schemeClr val="tx1"/>
                </a:solidFill>
                <a:ea typeface="Proxima Nova"/>
                <a:cs typeface="Proxima Nova"/>
              </a:rPr>
            </a:br>
            <a:r>
              <a:rPr lang="fr-FR" sz="6000">
                <a:solidFill>
                  <a:schemeClr val="tx1"/>
                </a:solidFill>
                <a:ea typeface="Montserrat SemiBold" panose="00000700000000000000" pitchFamily="2" charset="0"/>
                <a:cs typeface="Proxima Nova"/>
              </a:rPr>
              <a:t> </a:t>
            </a:r>
            <a:br>
              <a:rPr lang="fr-FR" sz="6000">
                <a:solidFill>
                  <a:schemeClr val="tx1"/>
                </a:solidFill>
                <a:ea typeface="Proxima Nova"/>
                <a:cs typeface="Proxima Nova"/>
              </a:rPr>
            </a:br>
            <a:r>
              <a:rPr lang="fr-FR" sz="6000">
                <a:solidFill>
                  <a:schemeClr val="tx1"/>
                </a:solidFill>
                <a:ea typeface="Montserrat SemiBold" panose="00000700000000000000" pitchFamily="2" charset="0"/>
                <a:cs typeface="Proxima Nova"/>
              </a:rPr>
              <a:t>Pilotage et management des équipes projet</a:t>
            </a:r>
            <a:br>
              <a:rPr lang="fr-FR" sz="6000">
                <a:solidFill>
                  <a:schemeClr val="tx1"/>
                </a:solidFill>
                <a:ea typeface="Montserrat SemiBold" panose="00000700000000000000" pitchFamily="2" charset="0"/>
                <a:cs typeface="Proxima Nova"/>
              </a:rPr>
            </a:br>
            <a:br>
              <a:rPr lang="fr-FR" sz="6000">
                <a:solidFill>
                  <a:schemeClr val="tx1"/>
                </a:solidFill>
                <a:ea typeface="Montserrat SemiBold" panose="00000700000000000000" pitchFamily="2" charset="0"/>
                <a:cs typeface="Proxima Nova"/>
              </a:rPr>
            </a:br>
            <a:r>
              <a:rPr lang="fr-FR" sz="6000">
                <a:solidFill>
                  <a:schemeClr val="tx1"/>
                </a:solidFill>
                <a:ea typeface="Montserrat SemiBold" panose="00000700000000000000" pitchFamily="2" charset="0"/>
                <a:cs typeface="Proxima Nova"/>
              </a:rPr>
              <a:t>Préparation d’un plan de changement de périmètre avec un dossier de planification</a:t>
            </a:r>
            <a:endParaRPr lang="fr-FR" sz="660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F30CD8-8CAC-28CD-510E-052E1B473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135" y="6786237"/>
            <a:ext cx="13681320" cy="1613017"/>
          </a:xfrm>
        </p:spPr>
        <p:txBody>
          <a:bodyPr>
            <a:normAutofit/>
          </a:bodyPr>
          <a:lstStyle/>
          <a:p>
            <a:pPr algn="ctr"/>
            <a:r>
              <a:rPr lang="fr-FR" sz="3200" i="1">
                <a:solidFill>
                  <a:schemeClr val="bg2"/>
                </a:solidFill>
                <a:latin typeface="Calibri" panose="020F0502020204030204" pitchFamily="34" charset="0"/>
                <a:ea typeface="Poppins" panose="00000500000000000000" pitchFamily="2" charset="0"/>
                <a:cs typeface="Proxima Nova"/>
              </a:rPr>
              <a:t>Rédigé le 21/01/2025 par Youssef </a:t>
            </a:r>
            <a:r>
              <a:rPr lang="fr-FR" sz="3200" i="1" err="1">
                <a:solidFill>
                  <a:schemeClr val="bg2"/>
                </a:solidFill>
                <a:latin typeface="Calibri" panose="020F0502020204030204" pitchFamily="34" charset="0"/>
                <a:ea typeface="Poppins" panose="00000500000000000000" pitchFamily="2" charset="0"/>
                <a:cs typeface="Proxima Nova"/>
              </a:rPr>
              <a:t>Berhayla</a:t>
            </a:r>
            <a:r>
              <a:rPr lang="fr-FR" sz="3200" i="1">
                <a:solidFill>
                  <a:schemeClr val="bg2"/>
                </a:solidFill>
                <a:latin typeface="Calibri" panose="020F0502020204030204" pitchFamily="34" charset="0"/>
                <a:ea typeface="Poppins" panose="00000500000000000000" pitchFamily="2" charset="0"/>
                <a:cs typeface="Proxima Nova"/>
              </a:rPr>
              <a:t> et Matthieu Roignant</a:t>
            </a:r>
            <a:endParaRPr lang="fr-FR" sz="3200">
              <a:solidFill>
                <a:schemeClr val="bg2"/>
              </a:solidFill>
              <a:latin typeface="Proxima Nova"/>
              <a:ea typeface="Proxima Nova"/>
              <a:cs typeface="Proxima Nova"/>
            </a:endParaRPr>
          </a:p>
          <a:p>
            <a:pPr algn="ctr"/>
            <a:r>
              <a:rPr lang="fr-FR" sz="3200" i="1">
                <a:solidFill>
                  <a:schemeClr val="bg2"/>
                </a:solidFill>
                <a:latin typeface="Calibri" panose="020F0502020204030204" pitchFamily="34" charset="0"/>
                <a:ea typeface="Poppins" panose="00000500000000000000" pitchFamily="2" charset="0"/>
                <a:cs typeface="Proxima Nova"/>
              </a:rPr>
              <a:t>Dernière mise à jour : 21/01/2025</a:t>
            </a:r>
            <a:endParaRPr lang="fr-FR" sz="3200">
              <a:solidFill>
                <a:schemeClr val="bg2"/>
              </a:solidFill>
              <a:latin typeface="Proxima Nova"/>
              <a:ea typeface="Proxima Nova"/>
              <a:cs typeface="Proxima Nova"/>
            </a:endParaRPr>
          </a:p>
          <a:p>
            <a:pPr algn="ctr"/>
            <a:endParaRPr lang="fr-FR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1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559580"/>
            <a:ext cx="5382682" cy="55844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856462"/>
            <a:ext cx="2029882" cy="315393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8682" y="2235200"/>
            <a:ext cx="3759200" cy="3759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0665882" y="0"/>
            <a:ext cx="2137850" cy="15218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1474504" y="8128000"/>
            <a:ext cx="1324978" cy="1016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6255593" cy="6307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A37D-B449-6EB5-7F0A-C1432995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spcAft>
                <a:spcPts val="600"/>
              </a:spcAft>
            </a:pPr>
            <a:fld id="{22AEAF67-48AC-48A9-A4EA-2239C8ABF04D}" type="slidenum">
              <a:rPr lang="en-US" sz="2800">
                <a:solidFill>
                  <a:srgbClr val="FFFFFF"/>
                </a:solidFill>
              </a:rPr>
              <a:pPr lvl="0" defTabSz="914400">
                <a:spcAft>
                  <a:spcPts val="600"/>
                </a:spcAft>
              </a:pPr>
              <a:t>10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585" y="5004926"/>
            <a:ext cx="4629413" cy="1101243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07377"/>
            <a:ext cx="16256000" cy="3736623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B8EFB-42C9-122B-C396-F9BC4EF1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21" y="7259255"/>
            <a:ext cx="5895037" cy="11573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6400">
                <a:solidFill>
                  <a:srgbClr val="EBEBEB"/>
                </a:solidFill>
              </a:rPr>
              <a:t>Matrice RACI</a:t>
            </a:r>
            <a:endParaRPr lang="en-US" sz="6400" b="0" i="0" kern="1200">
              <a:solidFill>
                <a:srgbClr val="EBEBEB"/>
              </a:solidFill>
              <a:latin typeface="+mj-lt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A4B695B-1885-43CE-3FC5-E8085ADC6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24269"/>
              </p:ext>
            </p:extLst>
          </p:nvPr>
        </p:nvGraphicFramePr>
        <p:xfrm>
          <a:off x="650954" y="270801"/>
          <a:ext cx="12745933" cy="596476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64895">
                  <a:extLst>
                    <a:ext uri="{9D8B030D-6E8A-4147-A177-3AD203B41FA5}">
                      <a16:colId xmlns:a16="http://schemas.microsoft.com/office/drawing/2014/main" val="4188836898"/>
                    </a:ext>
                  </a:extLst>
                </a:gridCol>
                <a:gridCol w="1348893">
                  <a:extLst>
                    <a:ext uri="{9D8B030D-6E8A-4147-A177-3AD203B41FA5}">
                      <a16:colId xmlns:a16="http://schemas.microsoft.com/office/drawing/2014/main" val="3931076271"/>
                    </a:ext>
                  </a:extLst>
                </a:gridCol>
                <a:gridCol w="1846039">
                  <a:extLst>
                    <a:ext uri="{9D8B030D-6E8A-4147-A177-3AD203B41FA5}">
                      <a16:colId xmlns:a16="http://schemas.microsoft.com/office/drawing/2014/main" val="2714296722"/>
                    </a:ext>
                  </a:extLst>
                </a:gridCol>
                <a:gridCol w="1846039">
                  <a:extLst>
                    <a:ext uri="{9D8B030D-6E8A-4147-A177-3AD203B41FA5}">
                      <a16:colId xmlns:a16="http://schemas.microsoft.com/office/drawing/2014/main" val="13573638"/>
                    </a:ext>
                  </a:extLst>
                </a:gridCol>
                <a:gridCol w="1846039">
                  <a:extLst>
                    <a:ext uri="{9D8B030D-6E8A-4147-A177-3AD203B41FA5}">
                      <a16:colId xmlns:a16="http://schemas.microsoft.com/office/drawing/2014/main" val="1713637566"/>
                    </a:ext>
                  </a:extLst>
                </a:gridCol>
                <a:gridCol w="1449657">
                  <a:extLst>
                    <a:ext uri="{9D8B030D-6E8A-4147-A177-3AD203B41FA5}">
                      <a16:colId xmlns:a16="http://schemas.microsoft.com/office/drawing/2014/main" val="4294184696"/>
                    </a:ext>
                  </a:extLst>
                </a:gridCol>
                <a:gridCol w="1844371">
                  <a:extLst>
                    <a:ext uri="{9D8B030D-6E8A-4147-A177-3AD203B41FA5}">
                      <a16:colId xmlns:a16="http://schemas.microsoft.com/office/drawing/2014/main" val="1508604858"/>
                    </a:ext>
                  </a:extLst>
                </a:gridCol>
              </a:tblGrid>
              <a:tr h="6000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Tâche</a:t>
                      </a:r>
                      <a:endParaRPr lang="en-US" sz="1600" kern="100" cap="none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Product Owner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Développeur</a:t>
                      </a: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FrontEnd</a:t>
                      </a:r>
                      <a:endParaRPr lang="en-US" sz="1600" kern="100" cap="none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Développeur</a:t>
                      </a: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BackEnd</a:t>
                      </a:r>
                      <a:endParaRPr lang="en-US" sz="1600" kern="100" cap="none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Développeur</a:t>
                      </a: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FullStack</a:t>
                      </a:r>
                      <a:endParaRPr lang="en-US" sz="1600" kern="100" cap="none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Equipe QA/Tests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DIGICHEESE</a:t>
                      </a:r>
                    </a:p>
                  </a:txBody>
                  <a:tcPr marL="101481" marR="58547" marT="78063" marB="78063" anchor="ctr"/>
                </a:tc>
                <a:extLst>
                  <a:ext uri="{0D108BD9-81ED-4DB2-BD59-A6C34878D82A}">
                    <a16:rowId xmlns:a16="http://schemas.microsoft.com/office/drawing/2014/main" val="1077276112"/>
                  </a:ext>
                </a:extLst>
              </a:tr>
              <a:tr h="632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Conception du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visuel</a:t>
                      </a: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 de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l’application</a:t>
                      </a:r>
                      <a:endParaRPr lang="en-US" sz="1600" kern="100" cap="none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101481" marR="58547" marT="78063" marB="78063" anchor="ctr"/>
                </a:tc>
                <a:extLst>
                  <a:ext uri="{0D108BD9-81ED-4DB2-BD59-A6C34878D82A}">
                    <a16:rowId xmlns:a16="http://schemas.microsoft.com/office/drawing/2014/main" val="1309836927"/>
                  </a:ext>
                </a:extLst>
              </a:tr>
              <a:tr h="6000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Développement de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l’application</a:t>
                      </a:r>
                      <a:endParaRPr lang="en-US" sz="1600" kern="100" cap="none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101481" marR="58547" marT="78063" marB="78063" anchor="ctr"/>
                </a:tc>
                <a:extLst>
                  <a:ext uri="{0D108BD9-81ED-4DB2-BD59-A6C34878D82A}">
                    <a16:rowId xmlns:a16="http://schemas.microsoft.com/office/drawing/2014/main" val="366744241"/>
                  </a:ext>
                </a:extLst>
              </a:tr>
              <a:tr h="632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Mise à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niveau</a:t>
                      </a: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 des bases de données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101481" marR="58547" marT="78063" marB="78063" anchor="ctr"/>
                </a:tc>
                <a:extLst>
                  <a:ext uri="{0D108BD9-81ED-4DB2-BD59-A6C34878D82A}">
                    <a16:rowId xmlns:a16="http://schemas.microsoft.com/office/drawing/2014/main" val="715099493"/>
                  </a:ext>
                </a:extLst>
              </a:tr>
              <a:tr h="6000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Aide au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développement</a:t>
                      </a: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BackEnd</a:t>
                      </a:r>
                      <a:endParaRPr lang="en-US" sz="1600" kern="100" cap="none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extLst>
                  <a:ext uri="{0D108BD9-81ED-4DB2-BD59-A6C34878D82A}">
                    <a16:rowId xmlns:a16="http://schemas.microsoft.com/office/drawing/2014/main" val="206183125"/>
                  </a:ext>
                </a:extLst>
              </a:tr>
              <a:tr h="632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Déploiement</a:t>
                      </a: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 de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l’application</a:t>
                      </a: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 sur site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101481" marR="58547" marT="78063" marB="78063" anchor="ctr"/>
                </a:tc>
                <a:extLst>
                  <a:ext uri="{0D108BD9-81ED-4DB2-BD59-A6C34878D82A}">
                    <a16:rowId xmlns:a16="http://schemas.microsoft.com/office/drawing/2014/main" val="4264669598"/>
                  </a:ext>
                </a:extLst>
              </a:tr>
              <a:tr h="421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Tests de </a:t>
                      </a: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l’application</a:t>
                      </a:r>
                      <a:endParaRPr lang="en-US" sz="1600" kern="100" cap="none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101481" marR="58547" marT="78063" marB="78063" anchor="ctr"/>
                </a:tc>
                <a:extLst>
                  <a:ext uri="{0D108BD9-81ED-4DB2-BD59-A6C34878D82A}">
                    <a16:rowId xmlns:a16="http://schemas.microsoft.com/office/drawing/2014/main" val="119272171"/>
                  </a:ext>
                </a:extLst>
              </a:tr>
              <a:tr h="421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Correction du code 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101481" marR="58547" marT="78063" marB="78063" anchor="ctr"/>
                </a:tc>
                <a:extLst>
                  <a:ext uri="{0D108BD9-81ED-4DB2-BD59-A6C34878D82A}">
                    <a16:rowId xmlns:a16="http://schemas.microsoft.com/office/drawing/2014/main" val="1961332959"/>
                  </a:ext>
                </a:extLst>
              </a:tr>
              <a:tr h="632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 err="1">
                          <a:solidFill>
                            <a:srgbClr val="FFFFFF"/>
                          </a:solidFill>
                          <a:effectLst/>
                        </a:rPr>
                        <a:t>Rédaction</a:t>
                      </a:r>
                      <a:r>
                        <a:rPr lang="en-US" sz="1600" kern="100" cap="none" spc="0">
                          <a:solidFill>
                            <a:srgbClr val="FFFFFF"/>
                          </a:solidFill>
                          <a:effectLst/>
                        </a:rPr>
                        <a:t> de la documentation technique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</a:p>
                  </a:txBody>
                  <a:tcPr marL="101481" marR="58547" marT="78063" marB="7806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</a:p>
                  </a:txBody>
                  <a:tcPr marL="101481" marR="58547" marT="78063" marB="78063" anchor="ctr"/>
                </a:tc>
                <a:extLst>
                  <a:ext uri="{0D108BD9-81ED-4DB2-BD59-A6C34878D82A}">
                    <a16:rowId xmlns:a16="http://schemas.microsoft.com/office/drawing/2014/main" val="49655261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9017F52-A39B-C2C1-5036-492EB2095401}"/>
              </a:ext>
            </a:extLst>
          </p:cNvPr>
          <p:cNvSpPr txBox="1"/>
          <p:nvPr/>
        </p:nvSpPr>
        <p:spPr>
          <a:xfrm>
            <a:off x="13019201" y="7219030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 : </a:t>
            </a:r>
            <a:r>
              <a:rPr lang="en-US" sz="2000" err="1">
                <a:solidFill>
                  <a:schemeClr val="bg1"/>
                </a:solidFill>
              </a:rPr>
              <a:t>Réalisateur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 : </a:t>
            </a:r>
            <a:r>
              <a:rPr lang="en-US" sz="2000" err="1">
                <a:solidFill>
                  <a:schemeClr val="bg1"/>
                </a:solidFill>
              </a:rPr>
              <a:t>Approbateur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C : </a:t>
            </a:r>
            <a:r>
              <a:rPr lang="en-US" sz="2000" err="1">
                <a:solidFill>
                  <a:schemeClr val="bg1"/>
                </a:solidFill>
              </a:rPr>
              <a:t>Consulté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 : </a:t>
            </a:r>
            <a:r>
              <a:rPr lang="en-US" sz="2000" err="1">
                <a:solidFill>
                  <a:schemeClr val="bg1"/>
                </a:solidFill>
              </a:rPr>
              <a:t>Informé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B8EFB-42C9-122B-C396-F9BC4EF1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0" y="839021"/>
            <a:ext cx="8250920" cy="21630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Organisation du projet - Suivi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F3B5A57-4216-6891-88E8-721BAEA0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40" y="3251200"/>
            <a:ext cx="8250918" cy="5047225"/>
          </a:xfrm>
        </p:spPr>
        <p:txBody>
          <a:bodyPr vert="horz" lIns="91440" tIns="45720" rIns="91440" bIns="45720" rtlCol="0">
            <a:normAutofit/>
          </a:bodyPr>
          <a:lstStyle/>
          <a:p>
            <a:pPr marL="456565" indent="-456565">
              <a:lnSpc>
                <a:spcPct val="90000"/>
              </a:lnSpc>
              <a:buClr>
                <a:srgbClr val="C4ADA0"/>
              </a:buClr>
            </a:pPr>
            <a:r>
              <a:rPr lang="en-US">
                <a:solidFill>
                  <a:srgbClr val="FFFFFF"/>
                </a:solidFill>
              </a:rPr>
              <a:t>JIRA </a:t>
            </a:r>
          </a:p>
          <a:p>
            <a:pPr marL="989965" lvl="1" indent="-457200">
              <a:lnSpc>
                <a:spcPct val="90000"/>
              </a:lnSpc>
              <a:buClr>
                <a:srgbClr val="C4ADA0"/>
              </a:buClr>
              <a:buFont typeface="Courier New" charset="2"/>
              <a:buChar char="o"/>
            </a:pPr>
            <a:r>
              <a:rPr lang="en-US">
                <a:solidFill>
                  <a:srgbClr val="FFFFFF"/>
                </a:solidFill>
              </a:rPr>
              <a:t>Suivi de l'avancement du projet</a:t>
            </a:r>
          </a:p>
          <a:p>
            <a:pPr marL="989965" lvl="1" indent="-457200">
              <a:lnSpc>
                <a:spcPct val="90000"/>
              </a:lnSpc>
              <a:buClr>
                <a:srgbClr val="C4ADA0"/>
              </a:buClr>
              <a:buFont typeface="Courier New" charset="2"/>
              <a:buChar char="o"/>
            </a:pPr>
            <a:r>
              <a:rPr lang="en-US">
                <a:solidFill>
                  <a:srgbClr val="FFFFFF"/>
                </a:solidFill>
              </a:rPr>
              <a:t>Visualisation de la progression de chaque membre</a:t>
            </a:r>
          </a:p>
          <a:p>
            <a:pPr marL="456565" indent="-456565">
              <a:lnSpc>
                <a:spcPct val="90000"/>
              </a:lnSpc>
              <a:buClr>
                <a:srgbClr val="C4ADA0"/>
              </a:buClr>
            </a:pPr>
            <a:r>
              <a:rPr lang="en-US">
                <a:solidFill>
                  <a:srgbClr val="FFFFFF"/>
                </a:solidFill>
              </a:rPr>
              <a:t>Réunions</a:t>
            </a:r>
          </a:p>
          <a:p>
            <a:pPr marL="989965" lvl="1" indent="-457200">
              <a:lnSpc>
                <a:spcPct val="90000"/>
              </a:lnSpc>
              <a:buClr>
                <a:srgbClr val="C4ADA0"/>
              </a:buClr>
              <a:buFont typeface="Courier New" charset="2"/>
              <a:buChar char="o"/>
            </a:pPr>
            <a:r>
              <a:rPr lang="en-US">
                <a:solidFill>
                  <a:srgbClr val="FFFFFF"/>
                </a:solidFill>
              </a:rPr>
              <a:t>Réunion de planification de sprint</a:t>
            </a:r>
          </a:p>
          <a:p>
            <a:pPr marL="989965" lvl="1" indent="-457200">
              <a:lnSpc>
                <a:spcPct val="90000"/>
              </a:lnSpc>
              <a:buClr>
                <a:srgbClr val="C4ADA0"/>
              </a:buClr>
              <a:buFont typeface="Courier New" charset="2"/>
              <a:buChar char="o"/>
            </a:pPr>
            <a:r>
              <a:rPr lang="en-US">
                <a:solidFill>
                  <a:srgbClr val="FFFFFF"/>
                </a:solidFill>
              </a:rPr>
              <a:t>Daily Scrum</a:t>
            </a:r>
          </a:p>
          <a:p>
            <a:pPr marL="989965" lvl="1" indent="-457200">
              <a:lnSpc>
                <a:spcPct val="90000"/>
              </a:lnSpc>
              <a:buClr>
                <a:srgbClr val="C4ADA0"/>
              </a:buClr>
              <a:buFont typeface="Courier New" charset="2"/>
              <a:buChar char="o"/>
            </a:pPr>
            <a:r>
              <a:rPr lang="en-US">
                <a:solidFill>
                  <a:srgbClr val="FFFFFF"/>
                </a:solidFill>
              </a:rPr>
              <a:t>Revue hebdomadaire de code</a:t>
            </a:r>
          </a:p>
          <a:p>
            <a:pPr marL="989965" lvl="1" indent="-457200">
              <a:lnSpc>
                <a:spcPct val="90000"/>
              </a:lnSpc>
              <a:buClr>
                <a:srgbClr val="C4ADA0"/>
              </a:buClr>
              <a:buFont typeface="Courier New" charset="2"/>
              <a:buChar char="o"/>
            </a:pPr>
            <a:r>
              <a:rPr lang="en-US">
                <a:solidFill>
                  <a:srgbClr val="FFFFFF"/>
                </a:solidFill>
              </a:rPr>
              <a:t>Revue de sprint</a:t>
            </a:r>
          </a:p>
          <a:p>
            <a:pPr marL="989965" lvl="1" indent="-457200">
              <a:lnSpc>
                <a:spcPct val="90000"/>
              </a:lnSpc>
              <a:buClr>
                <a:srgbClr val="C4ADA0"/>
              </a:buClr>
              <a:buFont typeface="Courier New" charset="2"/>
              <a:buChar char="o"/>
            </a:pPr>
            <a:r>
              <a:rPr lang="en-US">
                <a:solidFill>
                  <a:srgbClr val="FFFFFF"/>
                </a:solidFill>
              </a:rPr>
              <a:t>Rétrospective de sprint</a:t>
            </a:r>
          </a:p>
          <a:p>
            <a:pPr marL="456565" indent="-456565">
              <a:lnSpc>
                <a:spcPct val="90000"/>
              </a:lnSpc>
              <a:buClr>
                <a:srgbClr val="C4ADA0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4632" y="-1"/>
            <a:ext cx="745962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Personne permettant d’atteindre un papier sur un tableau complet de papier et de pense-bête">
            <a:extLst>
              <a:ext uri="{FF2B5EF4-FFF2-40B4-BE49-F238E27FC236}">
                <a16:creationId xmlns:a16="http://schemas.microsoft.com/office/drawing/2014/main" id="{090CAD70-9CBB-C7E7-ADA8-527C216722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462" r="27230" b="-2"/>
          <a:stretch/>
        </p:blipFill>
        <p:spPr>
          <a:xfrm>
            <a:off x="9638900" y="1"/>
            <a:ext cx="6617660" cy="9144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A37D-B449-6EB5-7F0A-C1432995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2AEAF67-48AC-48A9-A4EA-2239C8ABF04D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8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5998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585" y="1946973"/>
            <a:ext cx="4629413" cy="1101243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B8EFB-42C9-122B-C396-F9BC4EF1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0" y="839022"/>
            <a:ext cx="12336205" cy="135553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Plan de montée en compétences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A37D-B449-6EB5-7F0A-C1432995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2AEAF67-48AC-48A9-A4EA-2239C8ABF04D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12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2349422"/>
            <a:ext cx="16256557" cy="6794578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graphicFrame>
        <p:nvGraphicFramePr>
          <p:cNvPr id="39" name="Content Placeholder 20">
            <a:extLst>
              <a:ext uri="{FF2B5EF4-FFF2-40B4-BE49-F238E27FC236}">
                <a16:creationId xmlns:a16="http://schemas.microsoft.com/office/drawing/2014/main" id="{9C7965F3-213C-0F0B-7ACC-1761210B6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609961"/>
              </p:ext>
            </p:extLst>
          </p:nvPr>
        </p:nvGraphicFramePr>
        <p:xfrm>
          <a:off x="865240" y="3747008"/>
          <a:ext cx="14527160" cy="453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23CF-D1AC-28F8-9EF3-02B3B0D1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  <p:sp>
        <p:nvSpPr>
          <p:cNvPr id="631" name="Text Placeholder 630">
            <a:extLst>
              <a:ext uri="{FF2B5EF4-FFF2-40B4-BE49-F238E27FC236}">
                <a16:creationId xmlns:a16="http://schemas.microsoft.com/office/drawing/2014/main" id="{29CF623F-5425-C8E6-5526-096029FD7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3584" y="2478796"/>
            <a:ext cx="1944676" cy="829553"/>
          </a:xfrm>
        </p:spPr>
        <p:txBody>
          <a:bodyPr/>
          <a:lstStyle/>
          <a:p>
            <a:r>
              <a:rPr lang="en-US"/>
              <a:t>DIGIDEV</a:t>
            </a:r>
          </a:p>
        </p:txBody>
      </p:sp>
      <p:sp>
        <p:nvSpPr>
          <p:cNvPr id="633" name="Text Placeholder 632">
            <a:extLst>
              <a:ext uri="{FF2B5EF4-FFF2-40B4-BE49-F238E27FC236}">
                <a16:creationId xmlns:a16="http://schemas.microsoft.com/office/drawing/2014/main" id="{C0C806C9-41F7-759A-B900-8A24727E7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415529" y="2540000"/>
            <a:ext cx="5861785" cy="768349"/>
          </a:xfrm>
        </p:spPr>
        <p:txBody>
          <a:bodyPr/>
          <a:lstStyle/>
          <a:p>
            <a:r>
              <a:rPr lang="en-US"/>
              <a:t>DIGIDEV ET DIGICHEESE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970FF-74C8-7A70-314D-ACA4F309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6BF67A-0286-4C06-BCC4-9F0E5D4CFB02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9F52D56-0199-D3C5-93CD-0D5A0B291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195309"/>
              </p:ext>
            </p:extLst>
          </p:nvPr>
        </p:nvGraphicFramePr>
        <p:xfrm>
          <a:off x="1605418" y="3435576"/>
          <a:ext cx="5894025" cy="4526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93" name="Diagram 392">
            <a:extLst>
              <a:ext uri="{FF2B5EF4-FFF2-40B4-BE49-F238E27FC236}">
                <a16:creationId xmlns:a16="http://schemas.microsoft.com/office/drawing/2014/main" id="{B70EFF91-3ECE-D323-205C-25F57B01B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05936"/>
              </p:ext>
            </p:extLst>
          </p:nvPr>
        </p:nvGraphicFramePr>
        <p:xfrm>
          <a:off x="8893976" y="3437213"/>
          <a:ext cx="5894025" cy="4526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3710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559580"/>
            <a:ext cx="5382682" cy="5584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856462"/>
            <a:ext cx="2029882" cy="315393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8682" y="2235200"/>
            <a:ext cx="3759200" cy="3759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0665882" y="0"/>
            <a:ext cx="2137850" cy="15218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1474504" y="8128000"/>
            <a:ext cx="1324978" cy="1016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977D9-9080-FA13-38B6-F97284F5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14" y="2275340"/>
            <a:ext cx="10064572" cy="1387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Dossier </a:t>
            </a:r>
            <a:r>
              <a:rPr lang="en-US" sz="6600">
                <a:solidFill>
                  <a:srgbClr val="EBEBEB"/>
                </a:solidFill>
              </a:rPr>
              <a:t>de planification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14256" y="-1"/>
            <a:ext cx="745962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75952" cy="9144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BEB98-4E38-084D-6694-5BE94F1E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spcAft>
                <a:spcPts val="600"/>
              </a:spcAft>
            </a:pPr>
            <a:fld id="{216BF67A-0286-4C06-BCC4-9F0E5D4CFB02}" type="slidenum">
              <a:rPr lang="en-US" sz="2800">
                <a:solidFill>
                  <a:srgbClr val="FFFFFF"/>
                </a:solidFill>
              </a:rPr>
              <a:pPr lvl="0" defTabSz="914400">
                <a:spcAft>
                  <a:spcPts val="600"/>
                </a:spcAft>
              </a:pPr>
              <a:t>14</a:t>
            </a:fld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B09C35A7-D1C8-B29C-909D-5D9499A77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986" y="2766509"/>
            <a:ext cx="3915782" cy="3915782"/>
          </a:xfrm>
          <a:prstGeom prst="rect">
            <a:avLst/>
          </a:prstGeom>
          <a:effectLst/>
        </p:spPr>
      </p:pic>
      <p:graphicFrame>
        <p:nvGraphicFramePr>
          <p:cNvPr id="14" name="Espace réservé du contenu 5">
            <a:extLst>
              <a:ext uri="{FF2B5EF4-FFF2-40B4-BE49-F238E27FC236}">
                <a16:creationId xmlns:a16="http://schemas.microsoft.com/office/drawing/2014/main" id="{4F908D6D-7E2A-4D94-C015-0AF5DDEBB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416283"/>
              </p:ext>
            </p:extLst>
          </p:nvPr>
        </p:nvGraphicFramePr>
        <p:xfrm>
          <a:off x="6252069" y="2642346"/>
          <a:ext cx="9329819" cy="479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48818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5998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49FE9-996B-3AF0-3FAE-21412DF7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8" y="1417889"/>
            <a:ext cx="4673994" cy="623386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Les phases du projet 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408" y="0"/>
            <a:ext cx="10070592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584" y="646176"/>
            <a:ext cx="8778797" cy="7652249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3264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FC81-7E4C-7389-AD07-DDEAF368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15</a:t>
            </a:fld>
            <a:endParaRPr lang="fr-FR">
              <a:solidFill>
                <a:srgbClr val="FFFFFF"/>
              </a:solidFill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4BD5F01B-2309-AFC8-501E-66615AFB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814751"/>
              </p:ext>
            </p:extLst>
          </p:nvPr>
        </p:nvGraphicFramePr>
        <p:xfrm>
          <a:off x="7478184" y="1286933"/>
          <a:ext cx="7486649" cy="6364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853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91792-AE78-E878-C58F-E8E1E45A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01" y="880210"/>
            <a:ext cx="6035887" cy="2121906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EBEBEB"/>
                </a:solidFill>
              </a:rPr>
              <a:t>Développement :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693" y="-1"/>
            <a:ext cx="745963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7027759" y="-84800"/>
            <a:ext cx="9144001" cy="93136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51070-13B8-DA86-815F-D6AB57634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296" y="1520518"/>
            <a:ext cx="8845439" cy="619124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3264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62457-8AAD-4EC1-71D9-E008B5CE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16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B4C00-6090-CA81-102C-DAD45677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41" y="3251200"/>
            <a:ext cx="5555345" cy="5047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>
                <a:solidFill>
                  <a:srgbClr val="EBEBEB"/>
                </a:solidFill>
              </a:rPr>
              <a:t>11 </a:t>
            </a:r>
            <a:r>
              <a:rPr lang="en-US" sz="2650" err="1">
                <a:solidFill>
                  <a:srgbClr val="EBEBEB"/>
                </a:solidFill>
              </a:rPr>
              <a:t>semaines</a:t>
            </a:r>
            <a:endParaRPr lang="en-US" err="1">
              <a:solidFill>
                <a:srgbClr val="EBEBEB"/>
              </a:solidFill>
            </a:endParaRPr>
          </a:p>
          <a:p>
            <a:pPr marL="456565" indent="-456565">
              <a:buClr>
                <a:srgbClr val="FDF8E9"/>
              </a:buClr>
            </a:pPr>
            <a:r>
              <a:rPr lang="en-US" sz="2650">
                <a:solidFill>
                  <a:srgbClr val="EBEBEB"/>
                </a:solidFill>
              </a:rPr>
              <a:t>3 modules</a:t>
            </a:r>
          </a:p>
          <a:p>
            <a:pPr marL="456565" indent="-456565">
              <a:buClr>
                <a:srgbClr val="FDF8E9"/>
              </a:buClr>
            </a:pPr>
            <a:endParaRPr lang="en-US" sz="2650">
              <a:solidFill>
                <a:srgbClr val="EBEBEB"/>
              </a:solidFill>
            </a:endParaRPr>
          </a:p>
          <a:p>
            <a:pPr marL="456565" indent="-456565">
              <a:buClr>
                <a:srgbClr val="FDF8E9"/>
              </a:buClr>
            </a:pPr>
            <a:endParaRPr lang="en-US" sz="2650">
              <a:solidFill>
                <a:srgbClr val="EBEBEB"/>
              </a:solidFill>
            </a:endParaRPr>
          </a:p>
          <a:p>
            <a:pPr marL="456565" indent="-456565"/>
            <a:endParaRPr lang="en-US" sz="265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2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85B5-1D41-505F-74D6-FD76CD61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à </a:t>
            </a:r>
            <a:r>
              <a:rPr lang="en-US" err="1"/>
              <a:t>développer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F2E-7162-8640-E6B8-9BAFDC1B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85" y="2737225"/>
            <a:ext cx="5805260" cy="7748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/>
              <a:t>Module </a:t>
            </a:r>
            <a:r>
              <a:rPr lang="en-US" sz="2800" err="1"/>
              <a:t>Administrateur</a:t>
            </a:r>
            <a:r>
              <a:rPr lang="en-US" sz="2800"/>
              <a:t> :</a:t>
            </a:r>
            <a:endParaRPr lang="en-US" sz="3200"/>
          </a:p>
          <a:p>
            <a:pPr marL="0" indent="0">
              <a:buClr>
                <a:srgbClr val="C4ADA0"/>
              </a:buClr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Arial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Clr>
                <a:srgbClr val="4E3B30">
                  <a:lumMod val="40000"/>
                  <a:lumOff val="60000"/>
                </a:srgbClr>
              </a:buClr>
              <a:buNone/>
            </a:pPr>
            <a:endParaRPr lang="en-US" sz="26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7626-9E6C-ACA4-E173-98E61668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6BF67A-0286-4C06-BCC4-9F0E5D4CFB02}" type="slidenum">
              <a:rPr lang="fr-FR" smtClean="0"/>
              <a:t>17</a:t>
            </a:fld>
            <a:endParaRPr lang="fr-F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A9EC53-59E5-6254-8F68-CA581EAD8137}"/>
              </a:ext>
            </a:extLst>
          </p:cNvPr>
          <p:cNvSpPr txBox="1">
            <a:spLocks/>
          </p:cNvSpPr>
          <p:nvPr/>
        </p:nvSpPr>
        <p:spPr>
          <a:xfrm>
            <a:off x="5451274" y="2737666"/>
            <a:ext cx="6395638" cy="77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189" indent="-457189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6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90575" indent="-380990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523962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3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2133547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743131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341250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962301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571886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5181470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/>
              <a:t>Module Gestion des </a:t>
            </a:r>
            <a:r>
              <a:rPr lang="en-US" sz="2800" err="1"/>
              <a:t>colis</a:t>
            </a:r>
            <a:r>
              <a:rPr lang="en-US" sz="2800"/>
              <a:t> :</a:t>
            </a:r>
          </a:p>
          <a:p>
            <a:pPr marL="0" indent="0">
              <a:buClr>
                <a:srgbClr val="C4ADA0"/>
              </a:buClr>
              <a:buFont typeface="Wingdings 3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Arial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Wingdings 3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Clr>
                <a:srgbClr val="4E3B30">
                  <a:lumMod val="40000"/>
                  <a:lumOff val="60000"/>
                </a:srgbClr>
              </a:buClr>
              <a:buFont typeface="Wingdings 3" charset="2"/>
              <a:buNone/>
            </a:pPr>
            <a:endParaRPr lang="en-US" sz="265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71680C-6E83-BC62-7AD8-F8BC911C90FC}"/>
              </a:ext>
            </a:extLst>
          </p:cNvPr>
          <p:cNvSpPr txBox="1">
            <a:spLocks/>
          </p:cNvSpPr>
          <p:nvPr/>
        </p:nvSpPr>
        <p:spPr>
          <a:xfrm>
            <a:off x="10748062" y="2738106"/>
            <a:ext cx="6134773" cy="77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189" indent="-457189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6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90575" indent="-380990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523962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3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2133547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743131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341250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962301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571886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5181470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/>
              <a:t>Module </a:t>
            </a:r>
            <a:r>
              <a:rPr lang="en-US" sz="3200"/>
              <a:t>Gestion</a:t>
            </a:r>
            <a:r>
              <a:rPr lang="en-US" sz="2800"/>
              <a:t> des stocks :</a:t>
            </a:r>
            <a:endParaRPr lang="en-US"/>
          </a:p>
          <a:p>
            <a:pPr marL="0" indent="0">
              <a:buClr>
                <a:srgbClr val="C4ADA0"/>
              </a:buClr>
              <a:buFont typeface="Wingdings 3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Arial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Wingdings 3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Clr>
                <a:srgbClr val="4E3B30">
                  <a:lumMod val="40000"/>
                  <a:lumOff val="60000"/>
                </a:srgbClr>
              </a:buClr>
              <a:buFont typeface="Wingdings 3" charset="2"/>
              <a:buNone/>
            </a:pPr>
            <a:endParaRPr lang="en-US" sz="265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5A06E9-0C30-E909-8B87-28D585ABEDA0}"/>
              </a:ext>
            </a:extLst>
          </p:cNvPr>
          <p:cNvSpPr txBox="1">
            <a:spLocks/>
          </p:cNvSpPr>
          <p:nvPr/>
        </p:nvSpPr>
        <p:spPr>
          <a:xfrm>
            <a:off x="346526" y="4160974"/>
            <a:ext cx="4995206" cy="35482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189" indent="-457189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6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90575" indent="-380990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523962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3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2133547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743131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341250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962301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571886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5181470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6565" indent="-456565">
              <a:buClr>
                <a:srgbClr val="C4ADA0"/>
              </a:buClr>
              <a:buFont typeface="Wingdings 3"/>
              <a:buChar char=""/>
            </a:pPr>
            <a:r>
              <a:rPr lang="en-US" sz="2400">
                <a:ea typeface="+mj-lt"/>
                <a:cs typeface="+mj-lt"/>
              </a:rPr>
              <a:t>Gestion des </a:t>
            </a:r>
            <a:r>
              <a:rPr lang="en-US" sz="2400" err="1">
                <a:ea typeface="+mj-lt"/>
                <a:cs typeface="+mj-lt"/>
              </a:rPr>
              <a:t>utilisateurs</a:t>
            </a:r>
            <a:r>
              <a:rPr lang="en-US" sz="2400">
                <a:ea typeface="+mj-lt"/>
                <a:cs typeface="+mj-lt"/>
              </a:rPr>
              <a:t> et bases de données.</a:t>
            </a:r>
            <a:endParaRPr lang="en-US" sz="2400"/>
          </a:p>
          <a:p>
            <a:pPr marL="456565" indent="-456565">
              <a:buClr>
                <a:srgbClr val="C4ADA0"/>
              </a:buClr>
              <a:buFont typeface="Wingdings 3"/>
              <a:buChar char=""/>
            </a:pPr>
            <a:r>
              <a:rPr lang="en-US" sz="2400" err="1">
                <a:ea typeface="+mj-lt"/>
                <a:cs typeface="+mj-lt"/>
              </a:rPr>
              <a:t>Accès</a:t>
            </a:r>
            <a:r>
              <a:rPr lang="en-US" sz="2400">
                <a:ea typeface="+mj-lt"/>
                <a:cs typeface="+mj-lt"/>
              </a:rPr>
              <a:t> aux </a:t>
            </a:r>
            <a:r>
              <a:rPr lang="en-US" sz="2400" err="1">
                <a:ea typeface="+mj-lt"/>
                <a:cs typeface="+mj-lt"/>
              </a:rPr>
              <a:t>statistiques</a:t>
            </a:r>
            <a:r>
              <a:rPr lang="en-US" sz="2400">
                <a:ea typeface="+mj-lt"/>
                <a:cs typeface="+mj-lt"/>
              </a:rPr>
              <a:t> et exportation des données.</a:t>
            </a:r>
            <a:endParaRPr lang="en-US" sz="2400"/>
          </a:p>
          <a:p>
            <a:pPr marL="0" indent="0">
              <a:buFont typeface="Wingdings 3" charset="2"/>
              <a:buNone/>
            </a:pPr>
            <a:endParaRPr lang="en-US" sz="2800"/>
          </a:p>
          <a:p>
            <a:pPr marL="0" indent="0">
              <a:buClr>
                <a:srgbClr val="C4ADA0"/>
              </a:buClr>
              <a:buFont typeface="Wingdings 3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Arial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Wingdings 3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Clr>
                <a:srgbClr val="4E3B30">
                  <a:lumMod val="40000"/>
                  <a:lumOff val="60000"/>
                </a:srgbClr>
              </a:buClr>
              <a:buFont typeface="Wingdings 3" charset="2"/>
              <a:buNone/>
            </a:pPr>
            <a:endParaRPr lang="en-US" sz="265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308FA8-9D7C-5988-B612-55C486E4A3D1}"/>
              </a:ext>
            </a:extLst>
          </p:cNvPr>
          <p:cNvSpPr txBox="1">
            <a:spLocks/>
          </p:cNvSpPr>
          <p:nvPr/>
        </p:nvSpPr>
        <p:spPr>
          <a:xfrm>
            <a:off x="5451715" y="4161415"/>
            <a:ext cx="4995206" cy="35482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189" indent="-457189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6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90575" indent="-380990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523962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3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2133547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743131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341250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962301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571886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5181470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6565" indent="-456565">
              <a:buClr>
                <a:srgbClr val="C4ADA0"/>
              </a:buClr>
              <a:buFont typeface="Wingdings 3"/>
              <a:buChar char=""/>
            </a:pPr>
            <a:r>
              <a:rPr lang="en-US" sz="2400">
                <a:ea typeface="+mj-lt"/>
                <a:cs typeface="+mj-lt"/>
              </a:rPr>
              <a:t>Suivi des </a:t>
            </a:r>
            <a:r>
              <a:rPr lang="en-US" sz="2400" err="1">
                <a:ea typeface="+mj-lt"/>
                <a:cs typeface="+mj-lt"/>
              </a:rPr>
              <a:t>commandes</a:t>
            </a:r>
            <a:r>
              <a:rPr lang="en-US" sz="2400">
                <a:ea typeface="+mj-lt"/>
                <a:cs typeface="+mj-lt"/>
              </a:rPr>
              <a:t> et des clients.</a:t>
            </a:r>
          </a:p>
          <a:p>
            <a:pPr marL="456565" indent="-456565">
              <a:buClr>
                <a:srgbClr val="C4ADA0"/>
              </a:buClr>
              <a:buFont typeface="Wingdings 3"/>
              <a:buChar char=""/>
            </a:pPr>
            <a:r>
              <a:rPr lang="en-US" sz="2400">
                <a:ea typeface="+mj-lt"/>
                <a:cs typeface="+mj-lt"/>
              </a:rPr>
              <a:t>Envoi </a:t>
            </a:r>
            <a:r>
              <a:rPr lang="en-US" sz="2400" err="1">
                <a:ea typeface="+mj-lt"/>
                <a:cs typeface="+mj-lt"/>
              </a:rPr>
              <a:t>d’emails</a:t>
            </a:r>
            <a:r>
              <a:rPr lang="en-US" sz="240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personnalisés</a:t>
            </a:r>
            <a:r>
              <a:rPr lang="en-US" sz="2400">
                <a:ea typeface="+mj-lt"/>
                <a:cs typeface="+mj-lt"/>
              </a:rPr>
              <a:t>.</a:t>
            </a:r>
            <a:endParaRPr lang="en-US">
              <a:ea typeface="+mj-lt"/>
              <a:cs typeface="+mj-lt"/>
            </a:endParaRPr>
          </a:p>
          <a:p>
            <a:pPr marL="456565" indent="-456565">
              <a:buClr>
                <a:srgbClr val="C4ADA0"/>
              </a:buClr>
              <a:buFont typeface="Wingdings 3"/>
              <a:buChar char=""/>
            </a:pPr>
            <a:endParaRPr lang="en-US" sz="2400"/>
          </a:p>
          <a:p>
            <a:pPr marL="0" indent="0">
              <a:buFont typeface="Wingdings 3" charset="2"/>
              <a:buNone/>
            </a:pPr>
            <a:endParaRPr lang="en-US" sz="2800"/>
          </a:p>
          <a:p>
            <a:pPr marL="0" indent="0">
              <a:buClr>
                <a:srgbClr val="C4ADA0"/>
              </a:buClr>
              <a:buFont typeface="Wingdings 3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Arial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Wingdings 3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Clr>
                <a:srgbClr val="4E3B30">
                  <a:lumMod val="40000"/>
                  <a:lumOff val="60000"/>
                </a:srgbClr>
              </a:buClr>
              <a:buFont typeface="Wingdings 3" charset="2"/>
              <a:buNone/>
            </a:pPr>
            <a:endParaRPr lang="en-US" sz="265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C69006-5510-661A-29ED-5BC8604ECB39}"/>
              </a:ext>
            </a:extLst>
          </p:cNvPr>
          <p:cNvSpPr txBox="1">
            <a:spLocks/>
          </p:cNvSpPr>
          <p:nvPr/>
        </p:nvSpPr>
        <p:spPr>
          <a:xfrm>
            <a:off x="10748503" y="4161856"/>
            <a:ext cx="4995206" cy="35482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189" indent="-457189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6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90575" indent="-380990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523962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133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2133547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743131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3341250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962301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4571886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5181470" indent="-304792" algn="l" defTabSz="609585" rtl="0" eaLnBrk="1" latinLnBrk="0" hangingPunct="1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67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6565" indent="-456565">
              <a:buClr>
                <a:srgbClr val="C4ADA0"/>
              </a:buClr>
              <a:buFont typeface="Wingdings 3"/>
              <a:buChar char=""/>
            </a:pPr>
            <a:r>
              <a:rPr lang="en-US" sz="2400">
                <a:ea typeface="+mj-lt"/>
                <a:cs typeface="+mj-lt"/>
              </a:rPr>
              <a:t>Consultation et mise à jour des stocks.</a:t>
            </a:r>
          </a:p>
          <a:p>
            <a:pPr marL="456565" indent="-456565">
              <a:buClr>
                <a:srgbClr val="C4ADA0"/>
              </a:buClr>
              <a:buFont typeface="Wingdings 3"/>
              <a:buChar char=""/>
            </a:pPr>
            <a:r>
              <a:rPr lang="en-US" sz="2400">
                <a:ea typeface="+mj-lt"/>
                <a:cs typeface="+mj-lt"/>
              </a:rPr>
              <a:t>Impression des </a:t>
            </a:r>
            <a:r>
              <a:rPr lang="en-US" sz="2400" err="1">
                <a:ea typeface="+mj-lt"/>
                <a:cs typeface="+mj-lt"/>
              </a:rPr>
              <a:t>inventaires</a:t>
            </a:r>
            <a:r>
              <a:rPr lang="en-US" sz="2400">
                <a:ea typeface="+mj-lt"/>
                <a:cs typeface="+mj-lt"/>
              </a:rPr>
              <a:t>.</a:t>
            </a:r>
            <a:endParaRPr lang="en-US">
              <a:ea typeface="+mj-lt"/>
              <a:cs typeface="+mj-lt"/>
            </a:endParaRPr>
          </a:p>
          <a:p>
            <a:pPr marL="456565" indent="-456565">
              <a:buClr>
                <a:srgbClr val="C4ADA0"/>
              </a:buClr>
              <a:buFont typeface="Wingdings 3"/>
              <a:buChar char=""/>
            </a:pPr>
            <a:endParaRPr lang="en-US" sz="2400">
              <a:ea typeface="+mj-lt"/>
              <a:cs typeface="+mj-lt"/>
            </a:endParaRPr>
          </a:p>
          <a:p>
            <a:pPr marL="456565" indent="-456565">
              <a:buClr>
                <a:srgbClr val="C4ADA0"/>
              </a:buClr>
              <a:buFont typeface="Wingdings 3"/>
              <a:buChar char=""/>
            </a:pPr>
            <a:endParaRPr lang="en-US" sz="2400"/>
          </a:p>
          <a:p>
            <a:pPr marL="0" indent="0">
              <a:buFont typeface="Wingdings 3" charset="2"/>
              <a:buNone/>
            </a:pPr>
            <a:endParaRPr lang="en-US" sz="2800"/>
          </a:p>
          <a:p>
            <a:pPr marL="0" indent="0">
              <a:buClr>
                <a:srgbClr val="C4ADA0"/>
              </a:buClr>
              <a:buFont typeface="Wingdings 3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Arial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Font typeface="Wingdings 3" charset="2"/>
              <a:buNone/>
            </a:pPr>
            <a:endParaRPr lang="en-US" sz="2650">
              <a:ea typeface="+mj-lt"/>
              <a:cs typeface="+mj-lt"/>
            </a:endParaRPr>
          </a:p>
          <a:p>
            <a:pPr marL="0" indent="0">
              <a:buClr>
                <a:srgbClr val="4E3B30">
                  <a:lumMod val="40000"/>
                  <a:lumOff val="60000"/>
                </a:srgbClr>
              </a:buClr>
              <a:buFont typeface="Wingdings 3" charset="2"/>
              <a:buNone/>
            </a:pPr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48761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19A65-4E3A-EC3E-06D2-9BD45D11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3" y="3576327"/>
            <a:ext cx="4855801" cy="96524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457200" lvl="3" indent="-457200">
              <a:lnSpc>
                <a:spcPct val="90000"/>
              </a:lnSpc>
              <a:buFont typeface="Arial"/>
              <a:buChar char="•"/>
            </a:pPr>
            <a:r>
              <a:rPr lang="en-US" sz="3600" err="1">
                <a:solidFill>
                  <a:srgbClr val="EBEBEB"/>
                </a:solidFill>
                <a:latin typeface="+mj-lt"/>
                <a:ea typeface="+mj-lt"/>
                <a:cs typeface="+mj-lt"/>
              </a:rPr>
              <a:t>Création</a:t>
            </a:r>
            <a:r>
              <a:rPr lang="en-US" sz="3100">
                <a:solidFill>
                  <a:srgbClr val="EBEBEB"/>
                </a:solidFill>
                <a:latin typeface="+mj-lt"/>
                <a:ea typeface="+mj-lt"/>
                <a:cs typeface="+mj-lt"/>
              </a:rPr>
              <a:t> du Frontend</a:t>
            </a:r>
            <a:r>
              <a:rPr lang="en-US" sz="3200">
                <a:solidFill>
                  <a:srgbClr val="EBEBEB"/>
                </a:solidFill>
                <a:latin typeface="+mj-lt"/>
                <a:ea typeface="+mj-lt"/>
                <a:cs typeface="+mj-lt"/>
              </a:rPr>
              <a:t> </a:t>
            </a:r>
            <a:br>
              <a:rPr lang="en-US" sz="3200">
                <a:solidFill>
                  <a:srgbClr val="EBEBEB"/>
                </a:solidFill>
                <a:latin typeface="+mj-lt"/>
                <a:ea typeface="+mj-lt"/>
                <a:cs typeface="+mj-lt"/>
              </a:rPr>
            </a:br>
            <a:br>
              <a:rPr lang="en-US" sz="3200">
                <a:solidFill>
                  <a:srgbClr val="EBEBEB"/>
                </a:solidFill>
                <a:latin typeface="+mj-lt"/>
                <a:ea typeface="+mj-lt"/>
                <a:cs typeface="+mj-lt"/>
              </a:rPr>
            </a:br>
            <a:br>
              <a:rPr lang="en-US" sz="3200">
                <a:latin typeface="+mj-lt"/>
                <a:ea typeface="+mj-lt"/>
                <a:cs typeface="+mj-lt"/>
              </a:rPr>
            </a:br>
            <a:br>
              <a:rPr lang="en-US" sz="3200">
                <a:latin typeface="Century Gothic"/>
              </a:rPr>
            </a:br>
            <a:br>
              <a:rPr lang="en-US" sz="3200">
                <a:solidFill>
                  <a:srgbClr val="EBEBEB"/>
                </a:solidFill>
                <a:latin typeface="Century Gothic"/>
              </a:rPr>
            </a:br>
            <a:br>
              <a:rPr lang="en-US" sz="3200">
                <a:latin typeface="Century Gothic"/>
              </a:rPr>
            </a:br>
            <a:br>
              <a:rPr lang="en-US" sz="3200">
                <a:latin typeface="Century Gothic"/>
              </a:rPr>
            </a:b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590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146" y="-1"/>
            <a:ext cx="745963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330207" y="-781793"/>
            <a:ext cx="9144001" cy="10707588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3BAC8-F4ED-ED31-580D-B423763D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18</a:t>
            </a:fld>
            <a:endParaRPr lang="fr-FR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66327-7959-EFE3-9000-07936176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615" y="2464531"/>
            <a:ext cx="10020678" cy="4578298"/>
          </a:xfrm>
          <a:prstGeom prst="rect">
            <a:avLst/>
          </a:prstGeom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CAAB3DF-48B5-8877-4293-2900DB493C18}"/>
              </a:ext>
            </a:extLst>
          </p:cNvPr>
          <p:cNvSpPr txBox="1">
            <a:spLocks/>
          </p:cNvSpPr>
          <p:nvPr/>
        </p:nvSpPr>
        <p:spPr>
          <a:xfrm>
            <a:off x="422225" y="4932088"/>
            <a:ext cx="5240233" cy="284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5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3" indent="-457200" defTabSz="914400">
              <a:lnSpc>
                <a:spcPct val="90000"/>
              </a:lnSpc>
              <a:buFont typeface="Arial"/>
              <a:buChar char="•"/>
            </a:pPr>
            <a:r>
              <a:rPr lang="en-US" sz="3200" kern="0" err="1">
                <a:solidFill>
                  <a:srgbClr val="EBEBEB"/>
                </a:solidFill>
                <a:latin typeface="+mj-lt"/>
                <a:ea typeface="+mj-lt"/>
                <a:cs typeface="+mj-lt"/>
              </a:rPr>
              <a:t>Intégration</a:t>
            </a:r>
            <a:r>
              <a:rPr lang="en-US" sz="3200" kern="0">
                <a:solidFill>
                  <a:srgbClr val="EBEBEB"/>
                </a:solidFill>
                <a:latin typeface="+mj-lt"/>
                <a:ea typeface="+mj-lt"/>
                <a:cs typeface="+mj-lt"/>
              </a:rPr>
              <a:t> Frontend-Backend</a:t>
            </a:r>
            <a:br>
              <a:rPr lang="en-US" sz="3200" kern="0">
                <a:solidFill>
                  <a:srgbClr val="EBEBEB"/>
                </a:solidFill>
                <a:latin typeface="Century Gothic"/>
              </a:rPr>
            </a:br>
            <a:endParaRPr lang="en-US" sz="2000" ker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5900"/>
          </a:p>
        </p:txBody>
      </p:sp>
    </p:spTree>
    <p:extLst>
      <p:ext uri="{BB962C8B-B14F-4D97-AF65-F5344CB8AC3E}">
        <p14:creationId xmlns:p14="http://schemas.microsoft.com/office/powerpoint/2010/main" val="376888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26C6B-8FB4-4E5C-8A2E-07B6FFCC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8" y="839021"/>
            <a:ext cx="4673994" cy="21630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rgbClr val="EBEBEB"/>
                </a:solidFill>
              </a:rPr>
              <a:t>Architecture </a:t>
            </a:r>
            <a:r>
              <a:rPr lang="en-US" sz="4800" err="1">
                <a:solidFill>
                  <a:srgbClr val="EBEBEB"/>
                </a:solidFill>
              </a:rPr>
              <a:t>Globale</a:t>
            </a:r>
            <a:r>
              <a:rPr lang="en-US" sz="4800">
                <a:solidFill>
                  <a:srgbClr val="EBEBEB"/>
                </a:solidFill>
              </a:rPr>
              <a:t> de </a:t>
            </a:r>
            <a:r>
              <a:rPr lang="en-US" sz="4800" err="1">
                <a:solidFill>
                  <a:srgbClr val="EBEBEB"/>
                </a:solidFill>
              </a:rPr>
              <a:t>l'application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408" y="0"/>
            <a:ext cx="10070592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584" y="646176"/>
            <a:ext cx="8778797" cy="7652249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0B021-005A-F67C-A1C5-CD92D47A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884" y="1287460"/>
            <a:ext cx="7444194" cy="6364788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3264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8A6E-4D73-B472-DB1F-2B2A0CAD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19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861DDF-8DF7-175D-BF3B-5435F12A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41" y="4226010"/>
            <a:ext cx="4673992" cy="4058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>
                <a:solidFill>
                  <a:srgbClr val="FFFFFF"/>
                </a:solidFill>
              </a:rPr>
              <a:t>Frontend (React)</a:t>
            </a:r>
          </a:p>
          <a:p>
            <a:pPr marL="456565" indent="-456565">
              <a:buClr>
                <a:srgbClr val="FDF8E9"/>
              </a:buClr>
            </a:pPr>
            <a:r>
              <a:rPr lang="en-US" sz="2650">
                <a:solidFill>
                  <a:srgbClr val="FFFFFF"/>
                </a:solidFill>
              </a:rPr>
              <a:t>Backend (Django)</a:t>
            </a:r>
          </a:p>
          <a:p>
            <a:pPr marL="456565" indent="-456565">
              <a:buClr>
                <a:srgbClr val="FDF8E9"/>
              </a:buClr>
            </a:pPr>
            <a:r>
              <a:rPr lang="en-US" sz="2650">
                <a:solidFill>
                  <a:srgbClr val="FFFFFF"/>
                </a:solidFill>
              </a:rPr>
              <a:t>BDD (MySQL)</a:t>
            </a:r>
          </a:p>
          <a:p>
            <a:pPr marL="456565" indent="-456565">
              <a:buClr>
                <a:srgbClr val="FDF8E9"/>
              </a:buClr>
            </a:pPr>
            <a:r>
              <a:rPr lang="en-US" sz="2650" err="1">
                <a:solidFill>
                  <a:srgbClr val="FFFFFF"/>
                </a:solidFill>
              </a:rPr>
              <a:t>Serveur</a:t>
            </a:r>
            <a:r>
              <a:rPr lang="en-US" sz="2650">
                <a:solidFill>
                  <a:srgbClr val="FFFFFF"/>
                </a:solidFill>
              </a:rPr>
              <a:t> (Nginx)</a:t>
            </a:r>
          </a:p>
        </p:txBody>
      </p:sp>
    </p:spTree>
    <p:extLst>
      <p:ext uri="{BB962C8B-B14F-4D97-AF65-F5344CB8AC3E}">
        <p14:creationId xmlns:p14="http://schemas.microsoft.com/office/powerpoint/2010/main" val="3305448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507A3D-5A1E-583B-C0D5-32AA89F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0" y="839021"/>
            <a:ext cx="8250920" cy="216309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Contexte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4632" y="-1"/>
            <a:ext cx="745962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8375728" y="1263171"/>
            <a:ext cx="9144001" cy="6617660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FR"/>
          </a:p>
        </p:txBody>
      </p:sp>
      <p:pic>
        <p:nvPicPr>
          <p:cNvPr id="8" name="Graphic 7" descr="Farm scene">
            <a:extLst>
              <a:ext uri="{FF2B5EF4-FFF2-40B4-BE49-F238E27FC236}">
                <a16:creationId xmlns:a16="http://schemas.microsoft.com/office/drawing/2014/main" id="{441D96CA-BD33-56DC-9FB8-6479CEE3B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9828" y="2295991"/>
            <a:ext cx="4552013" cy="4552013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3264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4B217B-6801-A596-EB6D-96160B82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7CC31-3773-C266-5422-C04A570E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40" y="2974550"/>
            <a:ext cx="8250918" cy="5047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fr-FR" sz="2650">
                <a:solidFill>
                  <a:srgbClr val="FFFFFF"/>
                </a:solidFill>
              </a:rPr>
              <a:t>DIGICHEESE</a:t>
            </a:r>
            <a:endParaRPr lang="en-US"/>
          </a:p>
          <a:p>
            <a:pPr marL="456565" indent="-456565" algn="just">
              <a:lnSpc>
                <a:spcPct val="90000"/>
              </a:lnSpc>
              <a:buFont typeface="Calibri" charset="2"/>
              <a:buChar char="-"/>
            </a:pPr>
            <a:r>
              <a:rPr lang="fr-FR" sz="2650">
                <a:solidFill>
                  <a:srgbClr val="FFFFFF"/>
                </a:solidFill>
              </a:rPr>
              <a:t>Fromagerie familiale</a:t>
            </a:r>
          </a:p>
          <a:p>
            <a:pPr marL="456565" indent="-456565" algn="just">
              <a:lnSpc>
                <a:spcPct val="90000"/>
              </a:lnSpc>
              <a:buFont typeface="Calibri" charset="2"/>
              <a:buChar char="-"/>
            </a:pPr>
            <a:r>
              <a:rPr lang="fr-FR" sz="2650">
                <a:solidFill>
                  <a:srgbClr val="FFFFFF"/>
                </a:solidFill>
              </a:rPr>
              <a:t>Plus d'un siècle d'existence</a:t>
            </a:r>
          </a:p>
          <a:p>
            <a:pPr marL="456565" indent="-456565" algn="just">
              <a:lnSpc>
                <a:spcPct val="90000"/>
              </a:lnSpc>
              <a:buFont typeface="Calibri" charset="2"/>
              <a:buChar char="-"/>
            </a:pPr>
            <a:r>
              <a:rPr lang="fr-FR" sz="2650">
                <a:solidFill>
                  <a:srgbClr val="FFFFFF"/>
                </a:solidFill>
              </a:rPr>
              <a:t>Depuis 20 ans, même outil de gestion développé sur Microsoft Access</a:t>
            </a:r>
          </a:p>
          <a:p>
            <a:pPr marL="456565" indent="-456565" algn="just">
              <a:lnSpc>
                <a:spcPct val="90000"/>
              </a:lnSpc>
              <a:buFont typeface="Calibri" charset="2"/>
              <a:buChar char="-"/>
            </a:pPr>
            <a:r>
              <a:rPr lang="fr-FR" sz="2650">
                <a:solidFill>
                  <a:srgbClr val="FFFFFF"/>
                </a:solidFill>
              </a:rPr>
              <a:t>Demande : refonte de l'application de gestion et mise à jour des bases de données</a:t>
            </a:r>
          </a:p>
          <a:p>
            <a:pPr marL="0" indent="0">
              <a:lnSpc>
                <a:spcPct val="90000"/>
              </a:lnSpc>
              <a:buNone/>
            </a:pPr>
            <a:endParaRPr lang="fr-FR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sz="2650">
                <a:solidFill>
                  <a:srgbClr val="FFFFFF"/>
                </a:solidFill>
              </a:rPr>
              <a:t>Suite du cahier des charges et de la note de cadrage</a:t>
            </a:r>
          </a:p>
        </p:txBody>
      </p:sp>
    </p:spTree>
    <p:extLst>
      <p:ext uri="{BB962C8B-B14F-4D97-AF65-F5344CB8AC3E}">
        <p14:creationId xmlns:p14="http://schemas.microsoft.com/office/powerpoint/2010/main" val="4062582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28B5F-A9FC-5E74-C793-B47588F1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74" y="907669"/>
            <a:ext cx="4934858" cy="20944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solidFill>
                  <a:srgbClr val="EBEBEB"/>
                </a:solidFill>
              </a:rPr>
              <a:t>Chronologie de la phase développement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408" y="0"/>
            <a:ext cx="10070592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584" y="646176"/>
            <a:ext cx="8778797" cy="7652249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433F7-05F1-A468-5B9F-21F300B7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58" y="1784090"/>
            <a:ext cx="7486447" cy="5371527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3264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3926D-ECF7-C2DD-451C-E34D3E85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20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7147C4-DB49-1969-D58E-B5012EA2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93" y="4261293"/>
            <a:ext cx="4934856" cy="2342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000">
                <a:solidFill>
                  <a:srgbClr val="FFFFFF"/>
                </a:solidFill>
              </a:rPr>
              <a:t>Module </a:t>
            </a:r>
            <a:r>
              <a:rPr lang="en-US" sz="2000" err="1">
                <a:solidFill>
                  <a:srgbClr val="FFFFFF"/>
                </a:solidFill>
              </a:rPr>
              <a:t>administrateur</a:t>
            </a:r>
            <a:r>
              <a:rPr lang="en-US" sz="2000">
                <a:solidFill>
                  <a:srgbClr val="FFFFFF"/>
                </a:solidFill>
              </a:rPr>
              <a:t> (20 </a:t>
            </a:r>
            <a:r>
              <a:rPr lang="en-US" sz="2000" err="1">
                <a:solidFill>
                  <a:srgbClr val="FFFFFF"/>
                </a:solidFill>
              </a:rPr>
              <a:t>jours</a:t>
            </a:r>
            <a:r>
              <a:rPr lang="en-US" sz="2000">
                <a:solidFill>
                  <a:srgbClr val="FFFFFF"/>
                </a:solidFill>
              </a:rPr>
              <a:t>)</a:t>
            </a:r>
          </a:p>
          <a:p>
            <a:pPr marL="456565" indent="-456565">
              <a:buClr>
                <a:srgbClr val="FDF8E9"/>
              </a:buClr>
            </a:pPr>
            <a:r>
              <a:rPr lang="en-US" sz="2000">
                <a:solidFill>
                  <a:srgbClr val="FFFFFF"/>
                </a:solidFill>
              </a:rPr>
              <a:t>Module gestion de </a:t>
            </a:r>
            <a:r>
              <a:rPr lang="en-US" sz="2000" err="1">
                <a:solidFill>
                  <a:srgbClr val="FFFFFF"/>
                </a:solidFill>
              </a:rPr>
              <a:t>colis</a:t>
            </a:r>
            <a:r>
              <a:rPr lang="en-US" sz="2000">
                <a:solidFill>
                  <a:srgbClr val="FFFFFF"/>
                </a:solidFill>
              </a:rPr>
              <a:t> (12 </a:t>
            </a:r>
            <a:r>
              <a:rPr lang="en-US" sz="2000" err="1">
                <a:solidFill>
                  <a:srgbClr val="FFFFFF"/>
                </a:solidFill>
              </a:rPr>
              <a:t>jours</a:t>
            </a:r>
            <a:r>
              <a:rPr lang="en-US" sz="2000">
                <a:solidFill>
                  <a:srgbClr val="FFFFFF"/>
                </a:solidFill>
              </a:rPr>
              <a:t>)</a:t>
            </a:r>
          </a:p>
          <a:p>
            <a:pPr marL="456565" indent="-456565">
              <a:buClr>
                <a:srgbClr val="FDF8E9"/>
              </a:buClr>
            </a:pPr>
            <a:r>
              <a:rPr lang="en-US" sz="2000">
                <a:solidFill>
                  <a:srgbClr val="FFFFFF"/>
                </a:solidFill>
              </a:rPr>
              <a:t>Module gestion des stocks (8 </a:t>
            </a:r>
            <a:r>
              <a:rPr lang="en-US" sz="2000" err="1">
                <a:solidFill>
                  <a:srgbClr val="FFFFFF"/>
                </a:solidFill>
              </a:rPr>
              <a:t>jours</a:t>
            </a:r>
            <a:r>
              <a:rPr lang="en-US" sz="2000">
                <a:solidFill>
                  <a:srgbClr val="FFFFFF"/>
                </a:solidFill>
              </a:rPr>
              <a:t>)</a:t>
            </a:r>
          </a:p>
          <a:p>
            <a:pPr marL="456565" indent="-456565">
              <a:buClr>
                <a:srgbClr val="FDF8E9"/>
              </a:buClr>
            </a:pPr>
            <a:r>
              <a:rPr lang="en-US" sz="2000">
                <a:solidFill>
                  <a:srgbClr val="FFFFFF"/>
                </a:solidFill>
              </a:rPr>
              <a:t>Frontend (15 </a:t>
            </a:r>
            <a:r>
              <a:rPr lang="en-US" sz="2000" err="1">
                <a:solidFill>
                  <a:srgbClr val="FFFFFF"/>
                </a:solidFill>
              </a:rPr>
              <a:t>jours</a:t>
            </a:r>
            <a:r>
              <a:rPr lang="en-US" sz="200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4230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100E3-88CC-B46F-F760-B43B6EAA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1" y="839021"/>
            <a:ext cx="5555347" cy="21630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Tests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693" y="-1"/>
            <a:ext cx="745963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7027759" y="-84800"/>
            <a:ext cx="9144001" cy="93136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3C02A-78F9-01DA-F3E8-19EB0947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624" y="1592725"/>
            <a:ext cx="8131491" cy="668622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3264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8DD1-4BB9-C444-D2DD-ECCEFEAF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21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460691-6AF7-ACE0-F956-19E25C6E6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41" y="3988295"/>
            <a:ext cx="5555345" cy="2575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>
                <a:solidFill>
                  <a:srgbClr val="EBEBEB"/>
                </a:solidFill>
              </a:rPr>
              <a:t>Tests </a:t>
            </a:r>
            <a:r>
              <a:rPr lang="en-US" sz="2650" err="1">
                <a:solidFill>
                  <a:srgbClr val="EBEBEB"/>
                </a:solidFill>
              </a:rPr>
              <a:t>fonctionnels</a:t>
            </a:r>
          </a:p>
          <a:p>
            <a:pPr marL="456565" indent="-456565">
              <a:buClr>
                <a:srgbClr val="FDF8E9"/>
              </a:buClr>
            </a:pPr>
            <a:r>
              <a:rPr lang="en-US" sz="2650">
                <a:solidFill>
                  <a:srgbClr val="EBEBEB"/>
                </a:solidFill>
              </a:rPr>
              <a:t>Tests de performance</a:t>
            </a:r>
          </a:p>
          <a:p>
            <a:pPr marL="456565" indent="-456565">
              <a:buClr>
                <a:srgbClr val="FDF8E9"/>
              </a:buClr>
            </a:pPr>
            <a:r>
              <a:rPr lang="en-US" sz="2650">
                <a:solidFill>
                  <a:srgbClr val="EBEBEB"/>
                </a:solidFill>
              </a:rPr>
              <a:t>Tests de </a:t>
            </a:r>
            <a:r>
              <a:rPr lang="en-US" sz="2650" err="1">
                <a:solidFill>
                  <a:srgbClr val="EBEBEB"/>
                </a:solidFill>
              </a:rPr>
              <a:t>sécurité</a:t>
            </a:r>
          </a:p>
          <a:p>
            <a:pPr marL="456565" indent="-456565">
              <a:buClr>
                <a:srgbClr val="FDF8E9"/>
              </a:buClr>
            </a:pPr>
            <a:r>
              <a:rPr lang="en-US" sz="2650">
                <a:solidFill>
                  <a:srgbClr val="EBEBEB"/>
                </a:solidFill>
              </a:rPr>
              <a:t>Tests </a:t>
            </a:r>
            <a:r>
              <a:rPr lang="en-US" sz="2650" err="1">
                <a:solidFill>
                  <a:srgbClr val="EBEBEB"/>
                </a:solidFill>
              </a:rPr>
              <a:t>d'intégration</a:t>
            </a:r>
          </a:p>
        </p:txBody>
      </p:sp>
    </p:spTree>
    <p:extLst>
      <p:ext uri="{BB962C8B-B14F-4D97-AF65-F5344CB8AC3E}">
        <p14:creationId xmlns:p14="http://schemas.microsoft.com/office/powerpoint/2010/main" val="2123633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559580"/>
            <a:ext cx="5382682" cy="55844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856462"/>
            <a:ext cx="2029882" cy="315393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8682" y="2235200"/>
            <a:ext cx="3759200" cy="3759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0665882" y="0"/>
            <a:ext cx="2137850" cy="15218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1474504" y="8128000"/>
            <a:ext cx="1324978" cy="1016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CDDB1-60FA-24EE-34FB-BF1DBBA1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566" y="1767840"/>
            <a:ext cx="4469834" cy="40886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Cycle des tests :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951574" y="-1"/>
            <a:ext cx="745963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413272" cy="9144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AAA01-1FF5-AC36-AD79-D705F3B9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spcAft>
                <a:spcPts val="600"/>
              </a:spcAft>
            </a:pPr>
            <a:fld id="{216BF67A-0286-4C06-BCC4-9F0E5D4CFB02}" type="slidenum">
              <a:rPr lang="en-US" sz="2800">
                <a:solidFill>
                  <a:srgbClr val="FFFFFF"/>
                </a:solidFill>
              </a:rPr>
              <a:pPr lvl="0" defTabSz="914400">
                <a:spcAft>
                  <a:spcPts val="600"/>
                </a:spcAft>
              </a:pPr>
              <a:t>22</a:t>
            </a:fld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B1708-16F7-5787-3308-7D9C7695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80841" y="-118957"/>
            <a:ext cx="4612850" cy="93932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0472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23332-853E-76DC-C460-0D867C47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38" y="839021"/>
            <a:ext cx="4673994" cy="216309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EBEBEB"/>
                </a:solidFill>
                <a:ea typeface="+mj-lt"/>
                <a:cs typeface="+mj-lt"/>
              </a:rPr>
              <a:t>Déploiement</a:t>
            </a:r>
            <a:endParaRPr lang="en-US" sz="5200">
              <a:solidFill>
                <a:srgbClr val="EBEB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408" y="0"/>
            <a:ext cx="10070592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584" y="646176"/>
            <a:ext cx="8778797" cy="7652249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B3F94-25BD-FE07-7988-E33C40D6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58" y="1643719"/>
            <a:ext cx="7486447" cy="565226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3264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D9103-2993-CADE-949F-8FBE6CE7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23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7740-80BC-B7BB-1CD3-E7D05F63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6" y="3251200"/>
            <a:ext cx="5621342" cy="5033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650" err="1">
                <a:solidFill>
                  <a:srgbClr val="FFFFFF"/>
                </a:solidFill>
              </a:rPr>
              <a:t>Préparation</a:t>
            </a:r>
            <a:r>
              <a:rPr lang="en-US" sz="2650">
                <a:solidFill>
                  <a:srgbClr val="FFFFFF"/>
                </a:solidFill>
              </a:rPr>
              <a:t> de </a:t>
            </a:r>
            <a:r>
              <a:rPr lang="en-US" sz="2650" err="1">
                <a:solidFill>
                  <a:srgbClr val="FFFFFF"/>
                </a:solidFill>
              </a:rPr>
              <a:t>l'infrastructure</a:t>
            </a:r>
          </a:p>
          <a:p>
            <a:pPr marL="456565" indent="-456565">
              <a:buClr>
                <a:srgbClr val="C4ADA0"/>
              </a:buClr>
            </a:pPr>
            <a:r>
              <a:rPr lang="en-US" sz="2650">
                <a:solidFill>
                  <a:srgbClr val="FFFFFF"/>
                </a:solidFill>
              </a:rPr>
              <a:t>Migration des données</a:t>
            </a:r>
          </a:p>
          <a:p>
            <a:pPr marL="456565" indent="-456565">
              <a:buClr>
                <a:srgbClr val="C4ADA0"/>
              </a:buClr>
            </a:pPr>
            <a:r>
              <a:rPr lang="en-US" sz="2650">
                <a:solidFill>
                  <a:srgbClr val="FFFFFF"/>
                </a:solidFill>
              </a:rPr>
              <a:t>Mise </a:t>
            </a:r>
            <a:r>
              <a:rPr lang="en-US" sz="2650" err="1">
                <a:solidFill>
                  <a:srgbClr val="FFFFFF"/>
                </a:solidFill>
              </a:rPr>
              <a:t>en</a:t>
            </a:r>
            <a:r>
              <a:rPr lang="en-US" sz="2650">
                <a:solidFill>
                  <a:srgbClr val="FFFFFF"/>
                </a:solidFill>
              </a:rPr>
              <a:t> production</a:t>
            </a:r>
          </a:p>
          <a:p>
            <a:pPr marL="456565" indent="-456565">
              <a:buClr>
                <a:srgbClr val="C4ADA0"/>
              </a:buClr>
            </a:pPr>
            <a:r>
              <a:rPr lang="en-US" sz="2650">
                <a:solidFill>
                  <a:srgbClr val="FFFFFF"/>
                </a:solidFill>
              </a:rPr>
              <a:t>Formation des </a:t>
            </a:r>
            <a:r>
              <a:rPr lang="en-US" sz="2650" err="1">
                <a:solidFill>
                  <a:srgbClr val="FFFFFF"/>
                </a:solidFill>
              </a:rPr>
              <a:t>utilisateurs</a:t>
            </a:r>
          </a:p>
        </p:txBody>
      </p:sp>
    </p:spTree>
    <p:extLst>
      <p:ext uri="{BB962C8B-B14F-4D97-AF65-F5344CB8AC3E}">
        <p14:creationId xmlns:p14="http://schemas.microsoft.com/office/powerpoint/2010/main" val="2249893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644E0-DB7C-5A2B-6E5F-563D3722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43" y="143035"/>
            <a:ext cx="5390591" cy="2135636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EBEBEB"/>
                </a:solidFill>
              </a:rPr>
              <a:t>Maintenance et Améliorations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693" y="-1"/>
            <a:ext cx="745963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7027759" y="-84800"/>
            <a:ext cx="9144001" cy="93136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3FD39-BC5C-4869-9416-E7DA70DA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865" y="-577"/>
            <a:ext cx="5120007" cy="914674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3264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942D8-3DC1-D37D-50B7-DF9EB348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24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AC1C-B335-D8D6-EA59-97D0A749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41" y="3251200"/>
            <a:ext cx="6063345" cy="5019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300" b="1">
                <a:solidFill>
                  <a:srgbClr val="EBEBEB"/>
                </a:solidFill>
                <a:ea typeface="+mj-lt"/>
                <a:cs typeface="+mj-lt"/>
              </a:rPr>
              <a:t>Maintenance :</a:t>
            </a:r>
            <a:endParaRPr lang="en-US" sz="2300">
              <a:solidFill>
                <a:srgbClr val="EBEBEB"/>
              </a:solidFill>
            </a:endParaRPr>
          </a:p>
          <a:p>
            <a:pPr marL="456565" indent="-456565">
              <a:lnSpc>
                <a:spcPct val="90000"/>
              </a:lnSpc>
              <a:buClr>
                <a:srgbClr val="C4ADA0"/>
              </a:buClr>
              <a:buFont typeface="Arial" charset="2"/>
              <a:buChar char="•"/>
            </a:pP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Surveillance post-</a:t>
            </a: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déploiement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.</a:t>
            </a:r>
            <a:endParaRPr lang="en-US" sz="2300">
              <a:solidFill>
                <a:srgbClr val="EBEBEB"/>
              </a:solidFill>
            </a:endParaRPr>
          </a:p>
          <a:p>
            <a:pPr marL="456565" indent="-456565">
              <a:lnSpc>
                <a:spcPct val="90000"/>
              </a:lnSpc>
              <a:buClr>
                <a:srgbClr val="C4ADA0"/>
              </a:buClr>
              <a:buFont typeface="Arial" charset="2"/>
              <a:buChar char="•"/>
            </a:pP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Support </a:t>
            </a: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utilisateur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 avec un </a:t>
            </a: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système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 de ticketing.</a:t>
            </a:r>
            <a:endParaRPr lang="en-US" sz="2300">
              <a:solidFill>
                <a:srgbClr val="EBEBEB"/>
              </a:solidFill>
            </a:endParaRPr>
          </a:p>
          <a:p>
            <a:pPr marL="456565" indent="-456565">
              <a:lnSpc>
                <a:spcPct val="90000"/>
              </a:lnSpc>
              <a:buClr>
                <a:srgbClr val="C4ADA0"/>
              </a:buClr>
              <a:buFont typeface="Arial" charset="2"/>
              <a:buChar char="•"/>
            </a:pP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Sauvegardes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régulières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 et mises à jour de </a:t>
            </a: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sécurité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.</a:t>
            </a:r>
            <a:endParaRPr lang="en-US" sz="230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Clr>
                <a:srgbClr val="C4ADA0"/>
              </a:buClr>
              <a:buNone/>
            </a:pPr>
            <a:r>
              <a:rPr lang="en-US" sz="2300" b="1" err="1">
                <a:solidFill>
                  <a:srgbClr val="EBEBEB"/>
                </a:solidFill>
                <a:ea typeface="+mj-lt"/>
                <a:cs typeface="+mj-lt"/>
              </a:rPr>
              <a:t>Améliorations</a:t>
            </a:r>
            <a:r>
              <a:rPr lang="en-US" sz="2300" b="1">
                <a:solidFill>
                  <a:srgbClr val="EBEBEB"/>
                </a:solidFill>
                <a:ea typeface="+mj-lt"/>
                <a:cs typeface="+mj-lt"/>
              </a:rPr>
              <a:t> :</a:t>
            </a:r>
            <a:endParaRPr lang="en-US" sz="2300">
              <a:solidFill>
                <a:srgbClr val="EBEBEB"/>
              </a:solidFill>
            </a:endParaRPr>
          </a:p>
          <a:p>
            <a:pPr marL="456565" indent="-456565">
              <a:lnSpc>
                <a:spcPct val="90000"/>
              </a:lnSpc>
              <a:buClr>
                <a:srgbClr val="C4ADA0"/>
              </a:buClr>
              <a:buFont typeface="Arial" charset="2"/>
              <a:buChar char="•"/>
            </a:pP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Intégration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 des retours </a:t>
            </a: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utilisateurs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.</a:t>
            </a:r>
            <a:endParaRPr lang="en-US" sz="2300">
              <a:solidFill>
                <a:srgbClr val="EBEBEB"/>
              </a:solidFill>
            </a:endParaRPr>
          </a:p>
          <a:p>
            <a:pPr marL="456565" indent="-456565">
              <a:lnSpc>
                <a:spcPct val="90000"/>
              </a:lnSpc>
              <a:buClr>
                <a:srgbClr val="C4ADA0"/>
              </a:buClr>
              <a:buFont typeface="Arial" charset="2"/>
              <a:buChar char="•"/>
            </a:pP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 Développement de </a:t>
            </a: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nouvelles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 </a:t>
            </a: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fonctionnalités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 sous </a:t>
            </a:r>
            <a:r>
              <a:rPr lang="en-US" sz="2300" err="1">
                <a:solidFill>
                  <a:srgbClr val="EBEBEB"/>
                </a:solidFill>
                <a:ea typeface="+mj-lt"/>
                <a:cs typeface="+mj-lt"/>
              </a:rPr>
              <a:t>contrat</a:t>
            </a:r>
            <a:r>
              <a:rPr lang="en-US" sz="2300">
                <a:solidFill>
                  <a:srgbClr val="EBEBEB"/>
                </a:solidFill>
                <a:ea typeface="+mj-lt"/>
                <a:cs typeface="+mj-lt"/>
              </a:rPr>
              <a:t> TMA.</a:t>
            </a:r>
            <a:endParaRPr lang="en-US" sz="230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52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3264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585" y="1946973"/>
            <a:ext cx="4629413" cy="1101243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660F7-A2F9-8BC9-D49A-D2DF7FDF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0" y="839022"/>
            <a:ext cx="12336205" cy="135553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Le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6B597-7FF8-5219-EF5E-E02265B9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25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2349422"/>
            <a:ext cx="16256556" cy="6794578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9DBBD-E91C-F611-EE47-058FDCE2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" y="3180422"/>
            <a:ext cx="16167272" cy="47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3264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585" y="1946973"/>
            <a:ext cx="4629413" cy="1101243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E728C-D7EF-8D9B-AAF9-EDFB9B9B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0" y="839022"/>
            <a:ext cx="12336205" cy="1355539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EBEBEB"/>
                </a:solidFill>
              </a:rPr>
              <a:t>Diagramme</a:t>
            </a:r>
            <a:r>
              <a:rPr lang="en-US">
                <a:solidFill>
                  <a:srgbClr val="EBEBEB"/>
                </a:solidFill>
              </a:rPr>
              <a:t> de GANTT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5191B-6797-2F64-C4BC-39C2E9C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26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2349422"/>
            <a:ext cx="16256556" cy="6794578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25093-20EC-23E0-AD29-BE5ECE8E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00" y="3207039"/>
            <a:ext cx="13419754" cy="57705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2954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E8324-2EB6-702C-7635-94FD4985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0" y="839021"/>
            <a:ext cx="8250920" cy="21630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Bilan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33D8DFD-D824-84F7-BF5A-8B6562C2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40" y="2746153"/>
            <a:ext cx="8250918" cy="5047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Objectifs attendus :</a:t>
            </a:r>
            <a:endParaRPr lang="en-US">
              <a:solidFill>
                <a:srgbClr val="FFFFFF"/>
              </a:solidFill>
            </a:endParaRPr>
          </a:p>
          <a:p>
            <a:pPr marL="456565" indent="-456565">
              <a:buClr>
                <a:srgbClr val="C4ADA0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Application performante, sécurisée et évolutive.</a:t>
            </a:r>
          </a:p>
          <a:p>
            <a:pPr marL="456565" indent="-456565">
              <a:buClr>
                <a:srgbClr val="C4ADA0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Automatisation des processus internes.</a:t>
            </a:r>
            <a:endParaRPr lang="en-US">
              <a:solidFill>
                <a:srgbClr val="FFFFFF"/>
              </a:solidFill>
            </a:endParaRPr>
          </a:p>
          <a:p>
            <a:pPr marL="456565" indent="-456565">
              <a:buClr>
                <a:srgbClr val="C4ADA0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Satisfaction des utilisateurs finaux.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Clr>
                <a:srgbClr val="C4ADA0"/>
              </a:buClr>
              <a:buNone/>
            </a:pP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Défis identifiés :</a:t>
            </a:r>
            <a:endParaRPr lang="en-US">
              <a:solidFill>
                <a:srgbClr val="FFFFFF"/>
              </a:solidFill>
            </a:endParaRPr>
          </a:p>
          <a:p>
            <a:pPr marL="456565" indent="-456565">
              <a:buClr>
                <a:srgbClr val="C4ADA0"/>
              </a:buClr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Migration des données et respect des délais.</a:t>
            </a:r>
            <a:endParaRPr lang="en-US">
              <a:solidFill>
                <a:srgbClr val="FFFFFF"/>
              </a:solidFill>
            </a:endParaRPr>
          </a:p>
          <a:p>
            <a:pPr marL="456565" indent="-456565">
              <a:buClr>
                <a:srgbClr val="C4ADA0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4632" y="-1"/>
            <a:ext cx="745962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Hologramme 3D à partir d’un iPad">
            <a:extLst>
              <a:ext uri="{FF2B5EF4-FFF2-40B4-BE49-F238E27FC236}">
                <a16:creationId xmlns:a16="http://schemas.microsoft.com/office/drawing/2014/main" id="{12D3B25E-AF99-F638-D90F-4F698B88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96" r="31169" b="1"/>
          <a:stretch/>
        </p:blipFill>
        <p:spPr>
          <a:xfrm>
            <a:off x="9638900" y="1"/>
            <a:ext cx="6617660" cy="9144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61C6-0800-2152-255B-FF4C26B8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27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5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559580"/>
            <a:ext cx="5382682" cy="5584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856462"/>
            <a:ext cx="2029882" cy="315393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8682" y="2235200"/>
            <a:ext cx="3759200" cy="3759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0665882" y="0"/>
            <a:ext cx="2137850" cy="15218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1474504" y="8128000"/>
            <a:ext cx="1324978" cy="1016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Picture 5" descr="Stylo placé en haut d’une ligne de signature">
            <a:extLst>
              <a:ext uri="{FF2B5EF4-FFF2-40B4-BE49-F238E27FC236}">
                <a16:creationId xmlns:a16="http://schemas.microsoft.com/office/drawing/2014/main" id="{D73EF81E-14F6-FFA6-F7C1-AD2C210D6C9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-4" b="38216"/>
          <a:stretch/>
        </p:blipFill>
        <p:spPr>
          <a:xfrm>
            <a:off x="1" y="-6"/>
            <a:ext cx="16255593" cy="6693654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585" y="5004926"/>
            <a:ext cx="4629413" cy="1101243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07377"/>
            <a:ext cx="16256000" cy="3736623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0FCD3-03DB-F782-F78F-E8080994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21" y="6472461"/>
            <a:ext cx="13876803" cy="11573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6400" err="1">
                <a:solidFill>
                  <a:srgbClr val="EBEBEB"/>
                </a:solidFill>
              </a:rPr>
              <a:t>Demandes</a:t>
            </a:r>
            <a:r>
              <a:rPr lang="en-US" sz="6400">
                <a:solidFill>
                  <a:srgbClr val="EBEBEB"/>
                </a:solidFill>
              </a:rPr>
              <a:t> DIGICHEESE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27A5B-84F6-B884-716B-54460F1AB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222" y="7629832"/>
            <a:ext cx="13876803" cy="650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 sz="2000" err="1">
                <a:solidFill>
                  <a:schemeClr val="tx2">
                    <a:lumMod val="40000"/>
                    <a:lumOff val="60000"/>
                  </a:schemeClr>
                </a:solidFill>
              </a:rPr>
              <a:t>Ajustement</a:t>
            </a:r>
            <a:r>
              <a:rPr lang="en-US" sz="2000">
                <a:solidFill>
                  <a:schemeClr val="tx2">
                    <a:lumMod val="40000"/>
                    <a:lumOff val="60000"/>
                  </a:schemeClr>
                </a:solidFill>
              </a:rPr>
              <a:t> du budget et du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2EE0-019F-1566-A82B-B7019B4B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847978" y="7768605"/>
            <a:ext cx="1117599" cy="11112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spcAft>
                <a:spcPts val="600"/>
              </a:spcAft>
            </a:pPr>
            <a:fld id="{006E93DA-ECB2-4865-B644-AE2634A5DE46}" type="slidenum">
              <a:rPr lang="en-US" sz="2800">
                <a:solidFill>
                  <a:srgbClr val="FFFFFF"/>
                </a:solidFill>
              </a:rPr>
              <a:pPr lvl="0" defTabSz="914400">
                <a:spcAft>
                  <a:spcPts val="600"/>
                </a:spcAft>
              </a:pPr>
              <a:t>28</a:t>
            </a:fld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7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B413-F841-E4C4-5E4D-1944B043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48739-4C74-DCA2-3A6B-5EBEAC4EF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28" y="173480"/>
            <a:ext cx="13297703" cy="37264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E719-41C3-2FB0-021F-36677409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6E93DA-ECB2-4865-B644-AE2634A5DE46}" type="slidenum">
              <a:rPr lang="fr-FR" smtClean="0"/>
              <a:t>29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E2E74-1C3F-72F9-38E7-DF504FA6A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21" y="4207054"/>
            <a:ext cx="11865510" cy="47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6256000" cy="9144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17BED81-205A-284B-5385-FADA7197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3" y="4002315"/>
            <a:ext cx="4144835" cy="1139371"/>
          </a:xfrm>
        </p:spPr>
        <p:txBody>
          <a:bodyPr anchor="ctr">
            <a:normAutofit/>
          </a:bodyPr>
          <a:lstStyle/>
          <a:p>
            <a:r>
              <a:rPr lang="fr-FR" sz="4300">
                <a:solidFill>
                  <a:srgbClr val="F2F2F2"/>
                </a:solidFill>
              </a:rPr>
              <a:t>Sommaire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8413" y="0"/>
            <a:ext cx="10707587" cy="9144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146" y="-1"/>
            <a:ext cx="745963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BF84D9-AE86-A33E-F2B6-9ED54CA5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16BF67A-0286-4C06-BCC4-9F0E5D4CFB02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3</a:t>
            </a:fld>
            <a:endParaRPr lang="fr-FR">
              <a:solidFill>
                <a:srgbClr val="FFFFFF"/>
              </a:solidFill>
            </a:endParaRPr>
          </a:p>
        </p:txBody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3371D8E2-0B4F-5B74-0293-CE7AEDD35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406832"/>
              </p:ext>
            </p:extLst>
          </p:nvPr>
        </p:nvGraphicFramePr>
        <p:xfrm>
          <a:off x="6731000" y="1930400"/>
          <a:ext cx="8661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510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559580"/>
            <a:ext cx="5382682" cy="5584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856462"/>
            <a:ext cx="2029882" cy="315393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8682" y="2235200"/>
            <a:ext cx="3759200" cy="3759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0665882" y="0"/>
            <a:ext cx="2137850" cy="15218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1474504" y="8128000"/>
            <a:ext cx="1324978" cy="1016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5FD56-7271-277E-EBEF-AC09F790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6" y="1930400"/>
            <a:ext cx="6963100" cy="44394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Pilotage et management des équipes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5DE5-5A8C-0AC5-D392-C5CD8F4C4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6016" y="6369840"/>
            <a:ext cx="6963101" cy="1148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</a:pPr>
            <a:endParaRPr lang="en-US" sz="2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14256" y="-1"/>
            <a:ext cx="745962" cy="4946189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75952" cy="9144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6E23-0D26-A4C6-6D80-75EE32E1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spcAft>
                <a:spcPts val="600"/>
              </a:spcAft>
            </a:pPr>
            <a:fld id="{216BF67A-0286-4C06-BCC4-9F0E5D4CFB02}" type="slidenum">
              <a:rPr lang="en-US" sz="2800">
                <a:solidFill>
                  <a:srgbClr val="FFFFFF"/>
                </a:solidFill>
              </a:rPr>
              <a:pPr lvl="0" defTabSz="914400">
                <a:spcAft>
                  <a:spcPts val="600"/>
                </a:spcAft>
              </a:pPr>
              <a:t>4</a:t>
            </a:fld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8" name="Graphic 7" descr="Réunion">
            <a:extLst>
              <a:ext uri="{FF2B5EF4-FFF2-40B4-BE49-F238E27FC236}">
                <a16:creationId xmlns:a16="http://schemas.microsoft.com/office/drawing/2014/main" id="{DB6B9D09-1BF2-7AC8-B291-607D06E9E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986" y="2766509"/>
            <a:ext cx="3915782" cy="39157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286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3A4-DAE2-565E-0CE6-D21E837B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Présentation</a:t>
            </a:r>
            <a:r>
              <a:rPr lang="en-US"/>
              <a:t> des équipes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7046A-4899-7B37-BF71-8822BC50E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DIGICHEESE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EB101-3054-5D08-02BD-4CC37C300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800"/>
              <a:t>Directeur DSI, Christophe Germain</a:t>
            </a:r>
          </a:p>
          <a:p>
            <a:pPr marL="456565" indent="-456565">
              <a:buClr>
                <a:srgbClr val="C4ADA0"/>
              </a:buClr>
            </a:pPr>
            <a:r>
              <a:rPr lang="en-US" sz="2800" err="1"/>
              <a:t>Administrateur</a:t>
            </a:r>
            <a:endParaRPr lang="en-US" sz="2800"/>
          </a:p>
          <a:p>
            <a:pPr marL="456565" indent="-456565">
              <a:buClr>
                <a:srgbClr val="C4ADA0"/>
              </a:buClr>
            </a:pPr>
            <a:r>
              <a:rPr lang="en-US" sz="2800" err="1"/>
              <a:t>Opérateur</a:t>
            </a:r>
            <a:r>
              <a:rPr lang="en-US" sz="2800"/>
              <a:t> Stock</a:t>
            </a:r>
          </a:p>
          <a:p>
            <a:pPr marL="456565" indent="-456565">
              <a:buClr>
                <a:srgbClr val="C4ADA0"/>
              </a:buClr>
            </a:pPr>
            <a:r>
              <a:rPr lang="en-US" sz="2800" err="1"/>
              <a:t>Opérateur</a:t>
            </a:r>
            <a:r>
              <a:rPr lang="en-US" sz="2800"/>
              <a:t> Colis</a:t>
            </a:r>
          </a:p>
          <a:p>
            <a:pPr marL="456565" indent="-456565">
              <a:buClr>
                <a:srgbClr val="C4ADA0"/>
              </a:buClr>
            </a:pPr>
            <a:endParaRPr lang="en-US" sz="265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E24489-4576-8B08-C625-46DDE90DE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DIGIDEV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0CF75D-39DE-7FCF-9AEA-8894E24499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 sz="2800"/>
              <a:t>Product Owner, Robin Hotton</a:t>
            </a:r>
          </a:p>
          <a:p>
            <a:pPr marL="456565" indent="-456565">
              <a:buClr>
                <a:srgbClr val="C4ADA0"/>
              </a:buClr>
            </a:pPr>
            <a:r>
              <a:rPr lang="en-US" sz="2800" err="1"/>
              <a:t>Développeur</a:t>
            </a:r>
            <a:r>
              <a:rPr lang="en-US" sz="2800"/>
              <a:t> </a:t>
            </a:r>
            <a:r>
              <a:rPr lang="en-US" sz="2800" err="1"/>
              <a:t>FrontEnd</a:t>
            </a:r>
            <a:endParaRPr lang="en-US" sz="2800"/>
          </a:p>
          <a:p>
            <a:pPr marL="456565" indent="-456565">
              <a:buClr>
                <a:srgbClr val="C4ADA0"/>
              </a:buClr>
            </a:pPr>
            <a:r>
              <a:rPr lang="en-US" sz="2800" err="1"/>
              <a:t>Développeur</a:t>
            </a:r>
            <a:r>
              <a:rPr lang="en-US" sz="2800"/>
              <a:t> </a:t>
            </a:r>
            <a:r>
              <a:rPr lang="en-US" sz="2800" err="1"/>
              <a:t>BackEnd</a:t>
            </a:r>
            <a:endParaRPr lang="en-US" sz="2800"/>
          </a:p>
          <a:p>
            <a:pPr marL="456565" indent="-456565">
              <a:buClr>
                <a:srgbClr val="C4ADA0"/>
              </a:buClr>
            </a:pPr>
            <a:r>
              <a:rPr lang="en-US" sz="2800" err="1"/>
              <a:t>Développeur</a:t>
            </a:r>
            <a:r>
              <a:rPr lang="en-US" sz="2800"/>
              <a:t> Full-Stack</a:t>
            </a:r>
          </a:p>
          <a:p>
            <a:pPr marL="456565" indent="-456565">
              <a:buClr>
                <a:srgbClr val="C4ADA0"/>
              </a:buClr>
            </a:pPr>
            <a:r>
              <a:rPr lang="en-US" sz="2800"/>
              <a:t>Equipe QA/Tests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7D61A-B4EB-F809-41CD-9BA7B23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6E93DA-ECB2-4865-B644-AE2634A5DE4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34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5998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585" y="1946973"/>
            <a:ext cx="4629413" cy="1101243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2607C-F926-BC57-19E4-548AA690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0" y="839022"/>
            <a:ext cx="12336205" cy="135553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Objectifs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7082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611E-D039-3967-E716-10E80311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03386" y="394305"/>
            <a:ext cx="1117599" cy="1023583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2AEAF67-48AC-48A9-A4EA-2239C8ABF04D}" type="slidenum">
              <a:rPr lang="fr-FR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6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2349422"/>
            <a:ext cx="16256557" cy="6794578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6C379C06-5C53-461D-9CAF-3FAC75051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074528"/>
              </p:ext>
            </p:extLst>
          </p:nvPr>
        </p:nvGraphicFramePr>
        <p:xfrm>
          <a:off x="865240" y="3747008"/>
          <a:ext cx="14527160" cy="453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989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6251936" cy="9144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05726" y="2438400"/>
            <a:ext cx="0" cy="42672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1474504" y="8304106"/>
            <a:ext cx="1324978" cy="1016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2117" y="0"/>
            <a:ext cx="16255999" cy="9141884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2BCF5-DB7E-D8CB-A951-69DF5473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926" y="1072896"/>
            <a:ext cx="4695146" cy="6998208"/>
          </a:xfrm>
        </p:spPr>
        <p:txBody>
          <a:bodyPr anchor="ctr">
            <a:normAutofit/>
          </a:bodyPr>
          <a:lstStyle/>
          <a:p>
            <a:pPr algn="ctr"/>
            <a:r>
              <a:rPr lang="en-US" err="1"/>
              <a:t>Organisation</a:t>
            </a:r>
            <a:r>
              <a:rPr lang="en-US"/>
              <a:t> du </a:t>
            </a:r>
            <a:r>
              <a:rPr lang="en-US" err="1"/>
              <a:t>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1CD1-28A0-F715-E008-914BF57B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481" y="1072894"/>
            <a:ext cx="8533240" cy="6998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6565" indent="-456565">
              <a:buClr>
                <a:srgbClr val="C4ADA0"/>
              </a:buClr>
            </a:pPr>
            <a:r>
              <a:rPr lang="en-US" err="1"/>
              <a:t>Développeur</a:t>
            </a:r>
            <a:r>
              <a:rPr lang="en-US"/>
              <a:t> </a:t>
            </a:r>
            <a:r>
              <a:rPr lang="en-US" err="1"/>
              <a:t>FrontEnd</a:t>
            </a:r>
          </a:p>
          <a:p>
            <a:pPr marL="456565" indent="-456565">
              <a:buClr>
                <a:srgbClr val="C4ADA0"/>
              </a:buClr>
            </a:pPr>
            <a:r>
              <a:rPr lang="en-US" err="1"/>
              <a:t>Développeur</a:t>
            </a:r>
            <a:r>
              <a:rPr lang="en-US"/>
              <a:t> </a:t>
            </a:r>
            <a:r>
              <a:rPr lang="en-US" err="1"/>
              <a:t>BackEnd</a:t>
            </a:r>
          </a:p>
          <a:p>
            <a:pPr marL="456565" indent="-456565">
              <a:buClr>
                <a:srgbClr val="C4ADA0"/>
              </a:buClr>
            </a:pPr>
            <a:r>
              <a:rPr lang="en-US" err="1"/>
              <a:t>Développeur</a:t>
            </a:r>
            <a:r>
              <a:rPr lang="en-US"/>
              <a:t> Full-Stack</a:t>
            </a:r>
          </a:p>
          <a:p>
            <a:pPr marL="456565" indent="-456565">
              <a:buClr>
                <a:srgbClr val="C4ADA0"/>
              </a:buClr>
            </a:pPr>
            <a:r>
              <a:rPr lang="en-US" err="1"/>
              <a:t>Ingénieur</a:t>
            </a:r>
            <a:r>
              <a:rPr lang="en-US"/>
              <a:t>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26D1C-71A2-8732-62D3-27194C2E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776816" y="8533340"/>
            <a:ext cx="844169" cy="402336"/>
          </a:xfrm>
        </p:spPr>
        <p:txBody>
          <a:bodyPr anchor="ctr">
            <a:normAutofit/>
          </a:bodyPr>
          <a:lstStyle/>
          <a:p>
            <a:pPr lvl="0" algn="r">
              <a:spcAft>
                <a:spcPts val="600"/>
              </a:spcAft>
            </a:pPr>
            <a:fld id="{216BF67A-0286-4C06-BCC4-9F0E5D4CFB02}" type="slidenum">
              <a:rPr lang="fr-FR" sz="1500">
                <a:solidFill>
                  <a:schemeClr val="accent1"/>
                </a:solidFill>
              </a:rPr>
              <a:pPr lvl="0" algn="r">
                <a:spcAft>
                  <a:spcPts val="600"/>
                </a:spcAft>
              </a:pPr>
              <a:t>7</a:t>
            </a:fld>
            <a:endParaRPr lang="fr-FR" sz="15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5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8EFB-42C9-122B-C396-F9BC4EF1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Organisation</a:t>
            </a:r>
            <a:r>
              <a:rPr lang="en-US"/>
              <a:t> du </a:t>
            </a:r>
            <a:r>
              <a:rPr lang="en-US" err="1"/>
              <a:t>projet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DC16F-B1AC-BC8E-AE0B-365034724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Développeur</a:t>
            </a:r>
            <a:r>
              <a:rPr lang="en-US"/>
              <a:t> </a:t>
            </a:r>
            <a:r>
              <a:rPr lang="en-US" err="1"/>
              <a:t>FrontEnd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B5A57-4216-6891-88E8-721BAEA06D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>
              <a:buClr>
                <a:srgbClr val="C4ADA0"/>
              </a:buClr>
            </a:pPr>
            <a:r>
              <a:rPr lang="en-US"/>
              <a:t>Nouveau site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 err="1"/>
              <a:t>Esthétique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/>
              <a:t>Interface </a:t>
            </a:r>
            <a:r>
              <a:rPr lang="en-US" sz="2100" err="1"/>
              <a:t>utilisateur</a:t>
            </a:r>
          </a:p>
          <a:p>
            <a:pPr marL="456565" indent="-456565">
              <a:buClr>
                <a:srgbClr val="C4ADA0"/>
              </a:buClr>
            </a:pPr>
            <a:r>
              <a:rPr lang="en-US"/>
              <a:t>React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/>
              <a:t>Conception et </a:t>
            </a:r>
            <a:r>
              <a:rPr lang="en-US" sz="2100" err="1"/>
              <a:t>développement</a:t>
            </a:r>
            <a:r>
              <a:rPr lang="en-US" sz="2100"/>
              <a:t> de </a:t>
            </a:r>
            <a:r>
              <a:rPr lang="en-US" sz="2100" err="1"/>
              <a:t>l'application</a:t>
            </a:r>
            <a:r>
              <a:rPr lang="en-US" sz="2100"/>
              <a:t> de gestion</a:t>
            </a:r>
          </a:p>
          <a:p>
            <a:pPr marL="456565" indent="-456565">
              <a:buClr>
                <a:srgbClr val="C4ADA0"/>
              </a:buClr>
            </a:pPr>
            <a:r>
              <a:rPr lang="en-US"/>
              <a:t>Collaboration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 err="1"/>
              <a:t>Intégration</a:t>
            </a:r>
            <a:r>
              <a:rPr lang="en-US" sz="2100"/>
              <a:t> </a:t>
            </a:r>
            <a:r>
              <a:rPr lang="en-US" sz="2100" err="1"/>
              <a:t>BackEnd</a:t>
            </a:r>
          </a:p>
          <a:p>
            <a:pPr marL="456565" indent="-456565">
              <a:buClr>
                <a:srgbClr val="C4ADA0"/>
              </a:buClr>
            </a:pPr>
            <a:r>
              <a:rPr lang="en-US" err="1"/>
              <a:t>Compatibilité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120AC-D584-C9F5-85C0-7F7ED2F8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/>
              <a:t>Développeur</a:t>
            </a:r>
            <a:r>
              <a:rPr lang="en-US"/>
              <a:t> </a:t>
            </a:r>
            <a:r>
              <a:rPr lang="en-US" err="1"/>
              <a:t>BackEnd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87353-0BC3-046C-7509-FA1F5E1288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/>
              <a:t>Développement avec Django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 err="1"/>
              <a:t>Logique</a:t>
            </a:r>
            <a:r>
              <a:rPr lang="en-US" sz="2100"/>
              <a:t> métier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 err="1"/>
              <a:t>Fonctionnalités</a:t>
            </a:r>
            <a:r>
              <a:rPr lang="en-US" sz="2100"/>
              <a:t> </a:t>
            </a:r>
          </a:p>
          <a:p>
            <a:pPr marL="456565" indent="-456565">
              <a:buClr>
                <a:srgbClr val="C4ADA0"/>
              </a:buClr>
            </a:pPr>
            <a:r>
              <a:rPr lang="en-US" err="1"/>
              <a:t>Intégration</a:t>
            </a:r>
            <a:r>
              <a:rPr lang="en-US"/>
              <a:t> des </a:t>
            </a:r>
            <a:r>
              <a:rPr lang="en-US" err="1"/>
              <a:t>demandes</a:t>
            </a:r>
          </a:p>
          <a:p>
            <a:pPr marL="456565" indent="-456565">
              <a:buClr>
                <a:srgbClr val="C4ADA0"/>
              </a:buClr>
            </a:pPr>
            <a:r>
              <a:rPr lang="en-US"/>
              <a:t>Base de données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/>
              <a:t>Mise à jour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/>
              <a:t>Migration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A37D-B449-6EB5-7F0A-C1432995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AEAF67-48AC-48A9-A4EA-2239C8ABF04D}" type="slidenum">
              <a:rPr lang="fr-FR" smtClean="0"/>
              <a:t>8</a:t>
            </a:fld>
            <a:endParaRPr lang="fr-FR"/>
          </a:p>
        </p:txBody>
      </p:sp>
      <p:pic>
        <p:nvPicPr>
          <p:cNvPr id="8" name="Graphic 7" descr="React Vector Logo - Download Free SVG Icon | Worldvectorlogo">
            <a:extLst>
              <a:ext uri="{FF2B5EF4-FFF2-40B4-BE49-F238E27FC236}">
                <a16:creationId xmlns:a16="http://schemas.microsoft.com/office/drawing/2014/main" id="{8D316A4F-0633-D717-4BA5-66D8CEFC6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213" y="5064496"/>
            <a:ext cx="1004984" cy="1004984"/>
          </a:xfrm>
          <a:prstGeom prst="rect">
            <a:avLst/>
          </a:prstGeom>
        </p:spPr>
      </p:pic>
      <p:pic>
        <p:nvPicPr>
          <p:cNvPr id="10" name="Picture 9" descr="django-python-logo – OPENGIS.ch">
            <a:extLst>
              <a:ext uri="{FF2B5EF4-FFF2-40B4-BE49-F238E27FC236}">
                <a16:creationId xmlns:a16="http://schemas.microsoft.com/office/drawing/2014/main" id="{44021F32-4677-37CA-BD76-F9667BE92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1287" y="2522547"/>
            <a:ext cx="1874092" cy="18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8EFB-42C9-122B-C396-F9BC4EF1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Organisation</a:t>
            </a:r>
            <a:r>
              <a:rPr lang="en-US"/>
              <a:t> du </a:t>
            </a:r>
            <a:r>
              <a:rPr lang="en-US" err="1"/>
              <a:t>projet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DC16F-B1AC-BC8E-AE0B-365034724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Développeur</a:t>
            </a:r>
            <a:r>
              <a:rPr lang="en-US"/>
              <a:t> Full-Stack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B5A57-4216-6891-88E8-721BAEA06D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6565" indent="-456565">
              <a:buClr>
                <a:srgbClr val="C4ADA0"/>
              </a:buClr>
            </a:pPr>
            <a:r>
              <a:rPr lang="en-US"/>
              <a:t>Collaboration </a:t>
            </a:r>
            <a:r>
              <a:rPr lang="en-US" err="1"/>
              <a:t>BackEnd</a:t>
            </a:r>
          </a:p>
          <a:p>
            <a:pPr marL="456565" indent="-456565">
              <a:buClr>
                <a:srgbClr val="C4ADA0"/>
              </a:buClr>
            </a:pPr>
            <a:r>
              <a:rPr lang="en-US" err="1"/>
              <a:t>Déploiement</a:t>
            </a:r>
          </a:p>
          <a:p>
            <a:pPr marL="456565" indent="-456565">
              <a:buClr>
                <a:srgbClr val="C4ADA0"/>
              </a:buClr>
            </a:pPr>
            <a:r>
              <a:rPr lang="en-US" err="1"/>
              <a:t>Rédaction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120AC-D584-C9F5-85C0-7F7ED2F8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/>
              <a:t>Ingénieur</a:t>
            </a:r>
            <a:r>
              <a:rPr lang="en-US"/>
              <a:t> Tests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87353-0BC3-046C-7509-FA1F5E128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39328" y="3303837"/>
            <a:ext cx="7428628" cy="5037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/>
            <a:r>
              <a:rPr lang="en-US"/>
              <a:t>Mise </a:t>
            </a:r>
            <a:r>
              <a:rPr lang="en-US" err="1"/>
              <a:t>en</a:t>
            </a:r>
            <a:r>
              <a:rPr lang="en-US"/>
              <a:t> oeuvre des phases de tests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 err="1"/>
              <a:t>Unitaires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 err="1"/>
              <a:t>Intégration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/>
              <a:t>Performance et de charge</a:t>
            </a:r>
          </a:p>
          <a:p>
            <a:pPr marL="456565" indent="-456565">
              <a:buClr>
                <a:srgbClr val="C4ADA0"/>
              </a:buClr>
            </a:pPr>
            <a:r>
              <a:rPr lang="en-US"/>
              <a:t>Bugs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/>
              <a:t>Identification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/>
              <a:t>Documentation</a:t>
            </a:r>
          </a:p>
          <a:p>
            <a:pPr marL="456565" indent="-456565">
              <a:buClr>
                <a:srgbClr val="C4ADA0"/>
              </a:buClr>
            </a:pPr>
            <a:r>
              <a:rPr lang="en-US"/>
              <a:t>Collaboration</a:t>
            </a:r>
          </a:p>
          <a:p>
            <a:pPr marL="989965" lvl="1" indent="-380365">
              <a:buClr>
                <a:srgbClr val="C4ADA0"/>
              </a:buClr>
              <a:buFont typeface="Courier New" charset="2"/>
              <a:buChar char="o"/>
            </a:pPr>
            <a:r>
              <a:rPr lang="en-US" sz="2100" err="1"/>
              <a:t>FrontEnd</a:t>
            </a:r>
            <a:r>
              <a:rPr lang="en-US" sz="2100"/>
              <a:t> et </a:t>
            </a:r>
            <a:r>
              <a:rPr lang="en-US" sz="2100" err="1"/>
              <a:t>BackEnd</a:t>
            </a:r>
            <a:r>
              <a:rPr lang="en-US" sz="2100"/>
              <a:t> pour correction et validation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A37D-B449-6EB5-7F0A-C1432995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AEAF67-48AC-48A9-A4EA-2239C8ABF0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52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826</Words>
  <Application>Microsoft Office PowerPoint</Application>
  <PresentationFormat>Personnalisé</PresentationFormat>
  <Paragraphs>302</Paragraphs>
  <Slides>29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Aptos</vt:lpstr>
      <vt:lpstr>Arial</vt:lpstr>
      <vt:lpstr>Calibri</vt:lpstr>
      <vt:lpstr>Century Gothic</vt:lpstr>
      <vt:lpstr>Courier New</vt:lpstr>
      <vt:lpstr>Montserrat SemiBold</vt:lpstr>
      <vt:lpstr>Proxima Nova</vt:lpstr>
      <vt:lpstr>Wingdings 3</vt:lpstr>
      <vt:lpstr>Ion</vt:lpstr>
      <vt:lpstr>DIGIDEV   Pilotage et management des équipes projet  Préparation d’un plan de changement de périmètre avec un dossier de planification</vt:lpstr>
      <vt:lpstr>Contexte</vt:lpstr>
      <vt:lpstr>Sommaire</vt:lpstr>
      <vt:lpstr>Pilotage et management des équipes projet</vt:lpstr>
      <vt:lpstr>Présentation des équipes</vt:lpstr>
      <vt:lpstr>Objectifs</vt:lpstr>
      <vt:lpstr>Organisation du projet</vt:lpstr>
      <vt:lpstr>Organisation du projet</vt:lpstr>
      <vt:lpstr>Organisation du projet</vt:lpstr>
      <vt:lpstr>Matrice RACI</vt:lpstr>
      <vt:lpstr>Organisation du projet - Suivi</vt:lpstr>
      <vt:lpstr>Plan de montée en compétences</vt:lpstr>
      <vt:lpstr>Communication</vt:lpstr>
      <vt:lpstr>Dossier de planification</vt:lpstr>
      <vt:lpstr>Les phases du projet : </vt:lpstr>
      <vt:lpstr>Développement :</vt:lpstr>
      <vt:lpstr>Modules à développer</vt:lpstr>
      <vt:lpstr>Création du Frontend         </vt:lpstr>
      <vt:lpstr>Architecture Globale de l'application</vt:lpstr>
      <vt:lpstr>Chronologie de la phase développement</vt:lpstr>
      <vt:lpstr>Tests</vt:lpstr>
      <vt:lpstr>Cycle des tests :</vt:lpstr>
      <vt:lpstr>Déploiement</vt:lpstr>
      <vt:lpstr>Maintenance et Améliorations</vt:lpstr>
      <vt:lpstr>Le budget</vt:lpstr>
      <vt:lpstr>Diagramme de GANTT</vt:lpstr>
      <vt:lpstr>Bilan</vt:lpstr>
      <vt:lpstr>Demandes DIGICHEESE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Roignant</dc:creator>
  <cp:lastModifiedBy>Matthieu Roignant</cp:lastModifiedBy>
  <cp:revision>2</cp:revision>
  <dcterms:created xsi:type="dcterms:W3CDTF">2024-10-24T08:09:30Z</dcterms:created>
  <dcterms:modified xsi:type="dcterms:W3CDTF">2025-01-21T14:09:20Z</dcterms:modified>
</cp:coreProperties>
</file>