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1" r:id="rId4"/>
    <p:sldId id="259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85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1F7E8"/>
          </a:solidFill>
        </a:fill>
      </a:tcStyle>
    </a:wholeTbl>
    <a:band1H>
      <a:tcStyle>
        <a:tcBdr/>
        <a:fill>
          <a:solidFill>
            <a:srgbClr val="E3EFCD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3EFCD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CD433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ACD433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ACD433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ACD433"/>
          </a:solidFill>
        </a:fill>
      </a:tcStyle>
    </a:firstRow>
  </a:tblStyle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FFFFFF"/>
      </a:tcTxStyle>
      <a:tcStyle>
        <a:tcBdr/>
      </a:tcStyle>
    </a:wholeTbl>
  </a:tblStyle>
  <a:tblStyle styleId="{5940675A-B579-460E-94D1-54222C63F5DA}" styleName="">
    <a:wholeTbl>
      <a:tcTxStyle>
        <a:font>
          <a:latin typeface="+mn-lt"/>
          <a:ea typeface="+mn-ea"/>
          <a:cs typeface="+mn-cs"/>
        </a:font>
        <a:srgbClr val="FFFFFF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5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832" y="1930402"/>
            <a:ext cx="4965726" cy="4439441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832" y="6369840"/>
            <a:ext cx="4965726" cy="114856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61D6307-0F11-4109-99B2-42D3A5C69CA9}" type="datetime1">
              <a:rPr lang="fr-FR" smtClean="0"/>
              <a:pPr lvl="0"/>
              <a:t>19/12/2024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4C030A-E765-4839-81AE-AF05615253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51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3" y="6400783"/>
            <a:ext cx="4965725" cy="755651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9832" y="914400"/>
            <a:ext cx="4965726" cy="48542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2" y="7156433"/>
            <a:ext cx="4965725" cy="65828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53A83A0-549E-4BF2-A761-89D200F703A2}" type="datetime1">
              <a:rPr lang="fr-FR" smtClean="0"/>
              <a:pPr lvl="0"/>
              <a:t>19/12/2024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3C6D23-52DC-492E-9EEE-5092E457A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3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2" y="1930400"/>
            <a:ext cx="4965726" cy="264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2" y="4876800"/>
            <a:ext cx="4965726" cy="31496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53A83A0-549E-4BF2-A761-89D200F703A2}" type="datetime1">
              <a:rPr lang="fr-FR" smtClean="0"/>
              <a:pPr lvl="0"/>
              <a:t>19/12/2024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3C6D23-52DC-492E-9EEE-5092E457A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687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057" y="1930400"/>
            <a:ext cx="4500787" cy="3097832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086133" y="5028232"/>
            <a:ext cx="4095869" cy="45623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2" y="5800876"/>
            <a:ext cx="4965726" cy="22352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53A83A0-549E-4BF2-A761-89D200F703A2}" type="datetime1">
              <a:rPr lang="fr-FR" smtClean="0"/>
              <a:pPr lvl="0"/>
              <a:t>19/12/2024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3C6D23-52DC-492E-9EEE-5092E457AEEF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505423" y="1295005"/>
            <a:ext cx="451193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49768" y="3485050"/>
            <a:ext cx="451193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3242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1" y="4165601"/>
            <a:ext cx="4965727" cy="220424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2" y="6369841"/>
            <a:ext cx="4965726" cy="11472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53A83A0-549E-4BF2-A761-89D200F703A2}" type="datetime1">
              <a:rPr lang="fr-FR" smtClean="0"/>
              <a:pPr lvl="0"/>
              <a:t>19/12/2024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3C6D23-52DC-492E-9EEE-5092E457A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61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126" y="2641600"/>
            <a:ext cx="1658044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67106" y="3556000"/>
            <a:ext cx="1647063" cy="47857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5128" y="2641600"/>
            <a:ext cx="1652066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179190" y="3556000"/>
            <a:ext cx="1658003" cy="47857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8688" y="2641600"/>
            <a:ext cx="1649744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008688" y="3556000"/>
            <a:ext cx="1649744" cy="47857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096501" y="2844800"/>
            <a:ext cx="0" cy="52832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17273" y="2844800"/>
            <a:ext cx="0" cy="528917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53A83A0-549E-4BF2-A761-89D200F703A2}" type="datetime1">
              <a:rPr lang="fr-FR" smtClean="0"/>
              <a:pPr lvl="0"/>
              <a:t>19/12/2024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3C6D23-52DC-492E-9EEE-5092E457A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044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106" y="5667932"/>
            <a:ext cx="1654209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67106" y="2946400"/>
            <a:ext cx="1654209" cy="203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367106" y="6436283"/>
            <a:ext cx="1654209" cy="87891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8344" y="5667932"/>
            <a:ext cx="1648850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188343" y="2946400"/>
            <a:ext cx="1648850" cy="203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187582" y="6436282"/>
            <a:ext cx="1651034" cy="87891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8688" y="5667932"/>
            <a:ext cx="1649744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008687" y="2946400"/>
            <a:ext cx="1649744" cy="203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008619" y="6436279"/>
            <a:ext cx="1651928" cy="87891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96501" y="2844800"/>
            <a:ext cx="0" cy="52832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17273" y="2844800"/>
            <a:ext cx="0" cy="528917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53A83A0-549E-4BF2-A761-89D200F703A2}" type="datetime1">
              <a:rPr lang="fr-FR" smtClean="0"/>
              <a:pPr lvl="0"/>
              <a:t>19/12/2024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3C6D23-52DC-492E-9EEE-5092E457A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1565A17-040C-4D65-927D-F9E7CEABB005}" type="datetime1">
              <a:rPr lang="fr-FR" smtClean="0"/>
              <a:pPr lvl="0"/>
              <a:t>19/12/2024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65B7E7-CC32-4BF6-9FC9-8DC067B7EE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56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72337" y="573619"/>
            <a:ext cx="986095" cy="7768167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7106" y="1030940"/>
            <a:ext cx="4176609" cy="731084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C7C7AD4-CA2F-4D28-AFA4-19B0EA09BF0E}" type="datetime1">
              <a:rPr lang="fr-FR" smtClean="0"/>
              <a:pPr lvl="0"/>
              <a:t>19/12/2024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B32924-E1E7-4417-B680-7442A65BA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17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392D4CD-7D87-471A-8917-6DB34B1AA171}" type="datetime1">
              <a:rPr lang="fr-FR" smtClean="0"/>
              <a:pPr lvl="0"/>
              <a:t>19/12/2024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6BF67A-0286-4C06-BCC4-9F0E5D4CFB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76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3" y="3815646"/>
            <a:ext cx="4965725" cy="255419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2" y="6369841"/>
            <a:ext cx="4965726" cy="11472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212E094-2A63-4E56-AEB3-217BD7D871AB}" type="datetime1">
              <a:rPr lang="fr-FR" smtClean="0"/>
              <a:pPr lvl="0"/>
              <a:t>19/12/2024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6E93DA-ECB2-4865-B644-AE2634A5D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775" y="2747435"/>
            <a:ext cx="2473585" cy="55943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1482" y="2741458"/>
            <a:ext cx="2473586" cy="560032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5650217-97C5-42AA-891C-A287EE2928B9}" type="datetime1">
              <a:rPr lang="fr-FR" smtClean="0"/>
              <a:pPr lvl="0"/>
              <a:t>19/12/2024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4566D6-589A-482B-9706-C306B3CAFE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30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775" y="2540000"/>
            <a:ext cx="2473584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75" y="3352800"/>
            <a:ext cx="2473585" cy="49889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81482" y="2540000"/>
            <a:ext cx="2473585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81482" y="3352800"/>
            <a:ext cx="2473585" cy="49889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E939903-429A-4641-B262-D503AA16981F}" type="datetime1">
              <a:rPr lang="fr-FR" smtClean="0"/>
              <a:pPr lvl="0"/>
              <a:t>19/12/2024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AEAF67-48AC-48A9-A4EA-2239C8ABF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3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12537FB-2AD0-4922-A463-08F1C177D2C1}" type="datetime1">
              <a:rPr lang="fr-FR" smtClean="0"/>
              <a:pPr lvl="0"/>
              <a:t>19/12/2024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932850-DA85-49F3-9CC0-B5F296FD2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17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DBB6192-3CD9-4D26-AEF4-B34F47C0F96B}" type="datetime1">
              <a:rPr lang="fr-FR" smtClean="0"/>
              <a:pPr lvl="0"/>
              <a:t>19/12/2024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D2434D-1004-4AB8-A0E3-904A12FCF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9064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1" y="1930400"/>
            <a:ext cx="1913597" cy="193040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048" y="1930400"/>
            <a:ext cx="2923510" cy="6096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1" y="4172375"/>
            <a:ext cx="1913597" cy="38607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A7B5E08-90E1-4981-B7BB-0361BA35A8C4}" type="datetime1">
              <a:rPr lang="fr-FR" smtClean="0"/>
              <a:pPr lvl="0"/>
              <a:t>19/12/2024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77A778-F067-4434-9677-55FBEBA7E3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21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42" y="2472256"/>
            <a:ext cx="2865506" cy="2099744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10138" y="1524000"/>
            <a:ext cx="1800694" cy="609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1" y="4876800"/>
            <a:ext cx="2861046" cy="18288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638A6C2-8F68-4F61-9CF9-C36E71A7289D}" type="datetime1">
              <a:rPr lang="fr-FR" smtClean="0"/>
              <a:pPr lvl="0"/>
              <a:t>19/12/2024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5B3962-6E77-4096-8884-9FB87104BD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82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4724574" y="2235200"/>
            <a:ext cx="2114550" cy="3759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4267374" y="-609600"/>
            <a:ext cx="1200150" cy="2133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4724574" y="8128000"/>
            <a:ext cx="742950" cy="13208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15491" y="3556000"/>
            <a:ext cx="3143250" cy="5588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629841" y="3860800"/>
            <a:ext cx="1771650" cy="3149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5809233" y="0"/>
            <a:ext cx="514350" cy="603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533" y="603624"/>
            <a:ext cx="5291535" cy="1867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775" y="2737234"/>
            <a:ext cx="5033741" cy="559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5332317" y="2505054"/>
            <a:ext cx="1320799" cy="1714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fld id="{553A83A0-549E-4BF2-A761-89D200F703A2}" type="datetime1">
              <a:rPr lang="fr-FR" smtClean="0"/>
              <a:pPr lvl="0"/>
              <a:t>19/12/2024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3549228" y="4417854"/>
            <a:ext cx="5146393" cy="1714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824824" y="394315"/>
            <a:ext cx="471610" cy="10235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F13C6D23-52DC-492E-9EEE-5092E457A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744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342905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80" indent="-257180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22" indent="-214316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65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70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76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82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87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93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98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1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7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23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9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35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40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46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3">
            <a:extLst>
              <a:ext uri="{FF2B5EF4-FFF2-40B4-BE49-F238E27FC236}">
                <a16:creationId xmlns:a16="http://schemas.microsoft.com/office/drawing/2014/main" id="{C2ADBF36-9827-53C8-3BCC-88E11E901F6B}"/>
              </a:ext>
            </a:extLst>
          </p:cNvPr>
          <p:cNvSpPr txBox="1"/>
          <p:nvPr/>
        </p:nvSpPr>
        <p:spPr>
          <a:xfrm>
            <a:off x="2467843" y="246744"/>
            <a:ext cx="1922321" cy="46166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19" rIns="91440" bIns="45719" anchor="t" anchorCtr="0" compatLnSpc="1">
            <a:spAutoFit/>
          </a:bodyPr>
          <a:lstStyle/>
          <a:p>
            <a:pPr defTabSz="457173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dirty="0">
                <a:solidFill>
                  <a:srgbClr val="FFFFFF"/>
                </a:solidFill>
                <a:latin typeface="Century Gothic"/>
              </a:rPr>
              <a:t>DIGICHEESE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561ECAB-DF51-787E-F00D-1C4132224FF8}"/>
              </a:ext>
            </a:extLst>
          </p:cNvPr>
          <p:cNvSpPr/>
          <p:nvPr/>
        </p:nvSpPr>
        <p:spPr>
          <a:xfrm>
            <a:off x="1710687" y="1082038"/>
            <a:ext cx="3436616" cy="289563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19" rIns="91440" bIns="45719" anchor="ctr" anchorCtr="0" compatLnSpc="1">
            <a:noAutofit/>
          </a:bodyPr>
          <a:lstStyle/>
          <a:p>
            <a:pPr defTabSz="457173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999" i="1" dirty="0">
                <a:solidFill>
                  <a:srgbClr val="000000"/>
                </a:solidFill>
                <a:latin typeface="Century Gothic"/>
              </a:rPr>
              <a:t>Mail ou identifiant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D5DB414-BAEA-9F7B-FFF4-9DAA994A7FC6}"/>
              </a:ext>
            </a:extLst>
          </p:cNvPr>
          <p:cNvSpPr/>
          <p:nvPr/>
        </p:nvSpPr>
        <p:spPr>
          <a:xfrm>
            <a:off x="1710687" y="1493774"/>
            <a:ext cx="3436616" cy="289563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19" rIns="91440" bIns="45719" anchor="ctr" anchorCtr="0" compatLnSpc="1">
            <a:noAutofit/>
          </a:bodyPr>
          <a:lstStyle/>
          <a:p>
            <a:pPr defTabSz="457173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999" i="1">
                <a:solidFill>
                  <a:srgbClr val="000000"/>
                </a:solidFill>
                <a:latin typeface="Century Gothic"/>
              </a:rPr>
              <a:t>Mot de passe</a:t>
            </a:r>
          </a:p>
        </p:txBody>
      </p:sp>
      <p:sp>
        <p:nvSpPr>
          <p:cNvPr id="5" name="ZoneTexte 8">
            <a:extLst>
              <a:ext uri="{FF2B5EF4-FFF2-40B4-BE49-F238E27FC236}">
                <a16:creationId xmlns:a16="http://schemas.microsoft.com/office/drawing/2014/main" id="{837E6DC4-1DD3-AA2C-FF04-94239535F811}"/>
              </a:ext>
            </a:extLst>
          </p:cNvPr>
          <p:cNvSpPr txBox="1"/>
          <p:nvPr/>
        </p:nvSpPr>
        <p:spPr>
          <a:xfrm>
            <a:off x="3999243" y="1805478"/>
            <a:ext cx="1148071" cy="20005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19" rIns="91440" bIns="45719" anchor="t" anchorCtr="0" compatLnSpc="1">
            <a:spAutoFit/>
          </a:bodyPr>
          <a:lstStyle/>
          <a:p>
            <a:pPr defTabSz="457173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700" i="1">
                <a:solidFill>
                  <a:srgbClr val="FFFFFF"/>
                </a:solidFill>
                <a:latin typeface="Century Gothic"/>
              </a:rPr>
              <a:t>Mot de passe oublié ?</a:t>
            </a:r>
          </a:p>
        </p:txBody>
      </p:sp>
      <p:sp>
        <p:nvSpPr>
          <p:cNvPr id="6" name="ZoneTexte 9">
            <a:extLst>
              <a:ext uri="{FF2B5EF4-FFF2-40B4-BE49-F238E27FC236}">
                <a16:creationId xmlns:a16="http://schemas.microsoft.com/office/drawing/2014/main" id="{C887FA80-CEFB-CF78-77A7-22A67E147254}"/>
              </a:ext>
            </a:extLst>
          </p:cNvPr>
          <p:cNvSpPr txBox="1"/>
          <p:nvPr/>
        </p:nvSpPr>
        <p:spPr>
          <a:xfrm>
            <a:off x="3814897" y="2027676"/>
            <a:ext cx="1332416" cy="20005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19" rIns="91440" bIns="45719" anchor="t" anchorCtr="0" compatLnSpc="1">
            <a:spAutoFit/>
          </a:bodyPr>
          <a:lstStyle/>
          <a:p>
            <a:pPr defTabSz="457173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700" i="1">
                <a:solidFill>
                  <a:srgbClr val="FFFFFF"/>
                </a:solidFill>
                <a:latin typeface="Century Gothic"/>
              </a:rPr>
              <a:t>Contacter l’administrateur</a:t>
            </a:r>
          </a:p>
        </p:txBody>
      </p:sp>
      <p:sp>
        <p:nvSpPr>
          <p:cNvPr id="7" name="Rectangle : coins arrondis 10">
            <a:extLst>
              <a:ext uri="{FF2B5EF4-FFF2-40B4-BE49-F238E27FC236}">
                <a16:creationId xmlns:a16="http://schemas.microsoft.com/office/drawing/2014/main" id="{C08BD052-9378-D994-DC43-C7007A5FDB4C}"/>
              </a:ext>
            </a:extLst>
          </p:cNvPr>
          <p:cNvSpPr/>
          <p:nvPr/>
        </p:nvSpPr>
        <p:spPr>
          <a:xfrm>
            <a:off x="2762791" y="2303215"/>
            <a:ext cx="1332416" cy="36099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lt1"/>
                </a:solidFill>
              </a:rPr>
              <a:t>Connexion</a:t>
            </a:r>
            <a:endParaRPr lang="fr-FR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9">
            <a:extLst>
              <a:ext uri="{FF2B5EF4-FFF2-40B4-BE49-F238E27FC236}">
                <a16:creationId xmlns:a16="http://schemas.microsoft.com/office/drawing/2014/main" id="{86302B6B-66FC-3882-709D-9B6BB8F53932}"/>
              </a:ext>
            </a:extLst>
          </p:cNvPr>
          <p:cNvSpPr txBox="1"/>
          <p:nvPr/>
        </p:nvSpPr>
        <p:spPr>
          <a:xfrm>
            <a:off x="6" y="3"/>
            <a:ext cx="1922321" cy="46166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19" rIns="91440" bIns="45719" anchor="t" anchorCtr="0" compatLnSpc="1">
            <a:spAutoFit/>
          </a:bodyPr>
          <a:lstStyle/>
          <a:p>
            <a:pPr defTabSz="457173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dirty="0">
                <a:solidFill>
                  <a:srgbClr val="FFFFFF"/>
                </a:solidFill>
                <a:latin typeface="Century Gothic"/>
              </a:rPr>
              <a:t>DIGICHEESE</a:t>
            </a:r>
          </a:p>
        </p:txBody>
      </p:sp>
      <p:sp>
        <p:nvSpPr>
          <p:cNvPr id="8" name="ZoneTexte 9">
            <a:extLst>
              <a:ext uri="{FF2B5EF4-FFF2-40B4-BE49-F238E27FC236}">
                <a16:creationId xmlns:a16="http://schemas.microsoft.com/office/drawing/2014/main" id="{0F8798FB-E4F7-42A5-679A-DF2F13BC3AF6}"/>
              </a:ext>
            </a:extLst>
          </p:cNvPr>
          <p:cNvSpPr txBox="1"/>
          <p:nvPr/>
        </p:nvSpPr>
        <p:spPr>
          <a:xfrm>
            <a:off x="3021677" y="76946"/>
            <a:ext cx="814647" cy="307775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  <p:txBody>
          <a:bodyPr vert="horz" wrap="none" lIns="91440" tIns="45719" rIns="91440" bIns="45719" anchor="t" anchorCtr="0" compatLnSpc="1">
            <a:spAutoFit/>
          </a:bodyPr>
          <a:lstStyle/>
          <a:p>
            <a:pPr defTabSz="457173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dirty="0">
                <a:solidFill>
                  <a:srgbClr val="FFFFFF"/>
                </a:solidFill>
                <a:latin typeface="Centaur" panose="02030504050205020304" pitchFamily="18" charset="0"/>
              </a:rPr>
              <a:t>OP-stock</a:t>
            </a:r>
            <a:endParaRPr lang="fr-FR" sz="2400" b="1" dirty="0">
              <a:solidFill>
                <a:srgbClr val="FFFFFF"/>
              </a:solidFill>
              <a:latin typeface="Centaur" panose="02030504050205020304" pitchFamily="18" charset="0"/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9F40FC8-DFCF-8FAA-6569-7F6161537D85}"/>
              </a:ext>
            </a:extLst>
          </p:cNvPr>
          <p:cNvGrpSpPr/>
          <p:nvPr/>
        </p:nvGrpSpPr>
        <p:grpSpPr>
          <a:xfrm>
            <a:off x="402038" y="939800"/>
            <a:ext cx="2990850" cy="1778000"/>
            <a:chOff x="476251" y="939800"/>
            <a:chExt cx="2990850" cy="177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79AE07-6BA8-D785-FA54-643FE7718259}"/>
                </a:ext>
              </a:extLst>
            </p:cNvPr>
            <p:cNvSpPr/>
            <p:nvPr/>
          </p:nvSpPr>
          <p:spPr>
            <a:xfrm>
              <a:off x="476251" y="939800"/>
              <a:ext cx="2990850" cy="177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54BFCB67-69A6-4D97-9780-B9234C7309E8}"/>
                </a:ext>
              </a:extLst>
            </p:cNvPr>
            <p:cNvSpPr txBox="1"/>
            <p:nvPr/>
          </p:nvSpPr>
          <p:spPr>
            <a:xfrm>
              <a:off x="785293" y="1674912"/>
              <a:ext cx="2372765" cy="30777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19" rIns="91440" bIns="45719" anchor="t" anchorCtr="0" compatLnSpc="1">
              <a:spAutoFit/>
            </a:bodyPr>
            <a:lstStyle/>
            <a:p>
              <a:pPr defTabSz="457173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400" b="1" dirty="0">
                  <a:solidFill>
                    <a:srgbClr val="FFFFFF"/>
                  </a:solidFill>
                </a:rPr>
                <a:t>VISUALISATION DU STOCK</a:t>
              </a:r>
              <a:endParaRPr lang="fr-FR" sz="24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0A4675A-5E77-527E-F026-86BADF1B7A3B}"/>
              </a:ext>
            </a:extLst>
          </p:cNvPr>
          <p:cNvGrpSpPr/>
          <p:nvPr/>
        </p:nvGrpSpPr>
        <p:grpSpPr>
          <a:xfrm>
            <a:off x="3465112" y="939800"/>
            <a:ext cx="2990850" cy="1778000"/>
            <a:chOff x="3539325" y="939800"/>
            <a:chExt cx="2990850" cy="177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4A2374-B2A6-DB4A-012D-246EDB213E3D}"/>
                </a:ext>
              </a:extLst>
            </p:cNvPr>
            <p:cNvSpPr/>
            <p:nvPr/>
          </p:nvSpPr>
          <p:spPr>
            <a:xfrm>
              <a:off x="3539325" y="939800"/>
              <a:ext cx="2990850" cy="177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D3BA89DD-3687-B2AA-8351-3A65CDC2D4B2}"/>
                </a:ext>
              </a:extLst>
            </p:cNvPr>
            <p:cNvSpPr txBox="1"/>
            <p:nvPr/>
          </p:nvSpPr>
          <p:spPr>
            <a:xfrm>
              <a:off x="3944547" y="1674912"/>
              <a:ext cx="2180405" cy="30777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19" rIns="91440" bIns="45719" anchor="t" anchorCtr="0" compatLnSpc="1">
              <a:spAutoFit/>
            </a:bodyPr>
            <a:lstStyle/>
            <a:p>
              <a:pPr defTabSz="457173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400" b="1" dirty="0">
                  <a:solidFill>
                    <a:srgbClr val="FFFFFF"/>
                  </a:solidFill>
                </a:rPr>
                <a:t>MISE A JOUR DU STOCK</a:t>
              </a:r>
              <a:endParaRPr lang="fr-FR" sz="24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4" name="Picture 6" descr="Utilisateur Art vectoriel, icônes et graphiques à télécharger gratuitement">
            <a:extLst>
              <a:ext uri="{FF2B5EF4-FFF2-40B4-BE49-F238E27FC236}">
                <a16:creationId xmlns:a16="http://schemas.microsoft.com/office/drawing/2014/main" id="{09845E79-4B42-C7F7-8983-1225F2BE0A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32029" y="95710"/>
            <a:ext cx="476421" cy="47642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B3397-E35E-0B54-A77A-3EE044C51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9">
            <a:extLst>
              <a:ext uri="{FF2B5EF4-FFF2-40B4-BE49-F238E27FC236}">
                <a16:creationId xmlns:a16="http://schemas.microsoft.com/office/drawing/2014/main" id="{BDE60849-7CB8-CFB9-7D04-C0F22B8AFC97}"/>
              </a:ext>
            </a:extLst>
          </p:cNvPr>
          <p:cNvSpPr txBox="1"/>
          <p:nvPr/>
        </p:nvSpPr>
        <p:spPr>
          <a:xfrm>
            <a:off x="6" y="3"/>
            <a:ext cx="1922321" cy="46166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19" rIns="91440" bIns="45719" anchor="t" anchorCtr="0" compatLnSpc="1">
            <a:spAutoFit/>
          </a:bodyPr>
          <a:lstStyle/>
          <a:p>
            <a:pPr defTabSz="457173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dirty="0">
                <a:solidFill>
                  <a:srgbClr val="FFFFFF"/>
                </a:solidFill>
                <a:latin typeface="Century Gothic"/>
              </a:rPr>
              <a:t>DIGICHEESE</a:t>
            </a:r>
          </a:p>
        </p:txBody>
      </p:sp>
      <p:sp>
        <p:nvSpPr>
          <p:cNvPr id="8" name="ZoneTexte 9">
            <a:extLst>
              <a:ext uri="{FF2B5EF4-FFF2-40B4-BE49-F238E27FC236}">
                <a16:creationId xmlns:a16="http://schemas.microsoft.com/office/drawing/2014/main" id="{66E2C62B-8CBB-3CDA-C614-057F2CC28832}"/>
              </a:ext>
            </a:extLst>
          </p:cNvPr>
          <p:cNvSpPr txBox="1"/>
          <p:nvPr/>
        </p:nvSpPr>
        <p:spPr>
          <a:xfrm>
            <a:off x="3045722" y="76946"/>
            <a:ext cx="766557" cy="307775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  <p:txBody>
          <a:bodyPr vert="horz" wrap="none" lIns="91440" tIns="45719" rIns="91440" bIns="45719" anchor="t" anchorCtr="0" compatLnSpc="1">
            <a:spAutoFit/>
          </a:bodyPr>
          <a:lstStyle/>
          <a:p>
            <a:pPr defTabSz="457173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dirty="0">
                <a:solidFill>
                  <a:srgbClr val="FFFFFF"/>
                </a:solidFill>
                <a:latin typeface="Centaur" panose="02030504050205020304" pitchFamily="18" charset="0"/>
              </a:rPr>
              <a:t>OP-colis</a:t>
            </a:r>
          </a:p>
        </p:txBody>
      </p:sp>
      <p:pic>
        <p:nvPicPr>
          <p:cNvPr id="24" name="Picture 6" descr="Utilisateur Art vectoriel, icônes et graphiques à télécharger gratuitement">
            <a:extLst>
              <a:ext uri="{FF2B5EF4-FFF2-40B4-BE49-F238E27FC236}">
                <a16:creationId xmlns:a16="http://schemas.microsoft.com/office/drawing/2014/main" id="{28305C7C-83A4-2A51-92EF-EA6F729FE0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32029" y="95710"/>
            <a:ext cx="476421" cy="476421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27" name="Groupe 26">
            <a:extLst>
              <a:ext uri="{FF2B5EF4-FFF2-40B4-BE49-F238E27FC236}">
                <a16:creationId xmlns:a16="http://schemas.microsoft.com/office/drawing/2014/main" id="{38D16FBF-9561-DA46-2CFB-9FE1C810238A}"/>
              </a:ext>
            </a:extLst>
          </p:cNvPr>
          <p:cNvGrpSpPr/>
          <p:nvPr/>
        </p:nvGrpSpPr>
        <p:grpSpPr>
          <a:xfrm>
            <a:off x="449972" y="895348"/>
            <a:ext cx="5958056" cy="1443014"/>
            <a:chOff x="284186" y="895348"/>
            <a:chExt cx="5958056" cy="144301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8EC3EB-2150-888D-6D0B-BCCC3854D95C}"/>
                </a:ext>
              </a:extLst>
            </p:cNvPr>
            <p:cNvSpPr/>
            <p:nvPr/>
          </p:nvSpPr>
          <p:spPr>
            <a:xfrm>
              <a:off x="284186" y="895348"/>
              <a:ext cx="1443014" cy="144301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5EE9D8B5-930D-DFC5-797F-FEE94FD9FC86}"/>
                </a:ext>
              </a:extLst>
            </p:cNvPr>
            <p:cNvSpPr txBox="1"/>
            <p:nvPr/>
          </p:nvSpPr>
          <p:spPr>
            <a:xfrm>
              <a:off x="582340" y="1462968"/>
              <a:ext cx="846707" cy="30777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19" rIns="91440" bIns="45719" anchor="t" anchorCtr="0" compatLnSpc="1">
              <a:spAutoFit/>
            </a:bodyPr>
            <a:lstStyle/>
            <a:p>
              <a:pPr defTabSz="457173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400" b="1" dirty="0">
                  <a:solidFill>
                    <a:srgbClr val="FFFFFF"/>
                  </a:solidFill>
                </a:rPr>
                <a:t>CLIENTS</a:t>
              </a:r>
              <a:endParaRPr lang="fr-FR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096EE51-2412-53B3-10EC-CE7118B2B52C}"/>
                </a:ext>
              </a:extLst>
            </p:cNvPr>
            <p:cNvSpPr/>
            <p:nvPr/>
          </p:nvSpPr>
          <p:spPr>
            <a:xfrm>
              <a:off x="1789200" y="895348"/>
              <a:ext cx="1443014" cy="144301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08B1861C-E9ED-A002-9EAA-9E0FA3D92511}"/>
                </a:ext>
              </a:extLst>
            </p:cNvPr>
            <p:cNvSpPr txBox="1"/>
            <p:nvPr/>
          </p:nvSpPr>
          <p:spPr>
            <a:xfrm>
              <a:off x="1822858" y="1462968"/>
              <a:ext cx="1375698" cy="30777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19" rIns="91440" bIns="45719" anchor="t" anchorCtr="0" compatLnSpc="1">
              <a:spAutoFit/>
            </a:bodyPr>
            <a:lstStyle/>
            <a:p>
              <a:pPr defTabSz="457173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400" b="1" dirty="0">
                  <a:solidFill>
                    <a:srgbClr val="FFFFFF"/>
                  </a:solidFill>
                </a:rPr>
                <a:t>COMMANDES</a:t>
              </a:r>
              <a:endParaRPr lang="fr-FR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EE0502-9150-F12B-40D0-1AB28070216E}"/>
                </a:ext>
              </a:extLst>
            </p:cNvPr>
            <p:cNvSpPr/>
            <p:nvPr/>
          </p:nvSpPr>
          <p:spPr>
            <a:xfrm>
              <a:off x="3294214" y="895348"/>
              <a:ext cx="1443014" cy="144301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16B70879-8997-5B6F-FE34-E64F9ACC8088}"/>
                </a:ext>
              </a:extLst>
            </p:cNvPr>
            <p:cNvSpPr txBox="1"/>
            <p:nvPr/>
          </p:nvSpPr>
          <p:spPr>
            <a:xfrm>
              <a:off x="3682136" y="1462968"/>
              <a:ext cx="667170" cy="30777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19" rIns="91440" bIns="45719" anchor="t" anchorCtr="0" compatLnSpc="1">
              <a:spAutoFit/>
            </a:bodyPr>
            <a:lstStyle/>
            <a:p>
              <a:pPr defTabSz="457173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400" b="1" dirty="0">
                  <a:solidFill>
                    <a:srgbClr val="FFFFFF"/>
                  </a:solidFill>
                </a:rPr>
                <a:t>LISTES</a:t>
              </a:r>
              <a:endParaRPr lang="fr-FR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74D444-099D-0EA1-777C-024BD01213BE}"/>
                </a:ext>
              </a:extLst>
            </p:cNvPr>
            <p:cNvSpPr/>
            <p:nvPr/>
          </p:nvSpPr>
          <p:spPr>
            <a:xfrm>
              <a:off x="4799228" y="895348"/>
              <a:ext cx="1443014" cy="144301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FBB98F82-F36F-277F-1AAF-2B63D22C019E}"/>
                </a:ext>
              </a:extLst>
            </p:cNvPr>
            <p:cNvSpPr txBox="1"/>
            <p:nvPr/>
          </p:nvSpPr>
          <p:spPr>
            <a:xfrm>
              <a:off x="4880175" y="1462968"/>
              <a:ext cx="1281120" cy="30777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91440" tIns="45719" rIns="91440" bIns="45719" anchor="t" anchorCtr="0" compatLnSpc="1">
              <a:spAutoFit/>
            </a:bodyPr>
            <a:lstStyle/>
            <a:p>
              <a:pPr defTabSz="457173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400" b="1" dirty="0">
                  <a:solidFill>
                    <a:srgbClr val="FFFFFF"/>
                  </a:solidFill>
                </a:rPr>
                <a:t>STATISTIQUES</a:t>
              </a:r>
              <a:endParaRPr lang="fr-FR" sz="2400" b="1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170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2EFCD-CE04-EE3C-10A6-5C0054CD2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9">
            <a:extLst>
              <a:ext uri="{FF2B5EF4-FFF2-40B4-BE49-F238E27FC236}">
                <a16:creationId xmlns:a16="http://schemas.microsoft.com/office/drawing/2014/main" id="{180EA59A-CC57-0E98-EA01-DDEA1833964B}"/>
              </a:ext>
            </a:extLst>
          </p:cNvPr>
          <p:cNvSpPr txBox="1"/>
          <p:nvPr/>
        </p:nvSpPr>
        <p:spPr>
          <a:xfrm>
            <a:off x="6" y="3"/>
            <a:ext cx="1922321" cy="461663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19" rIns="91440" bIns="45719" anchor="t" anchorCtr="0" compatLnSpc="1">
            <a:spAutoFit/>
          </a:bodyPr>
          <a:lstStyle/>
          <a:p>
            <a:pPr defTabSz="457173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dirty="0">
                <a:solidFill>
                  <a:srgbClr val="FFFFFF"/>
                </a:solidFill>
                <a:latin typeface="Century Gothic"/>
              </a:rPr>
              <a:t>DIGICHEESE</a:t>
            </a:r>
          </a:p>
        </p:txBody>
      </p:sp>
      <p:sp>
        <p:nvSpPr>
          <p:cNvPr id="8" name="ZoneTexte 9">
            <a:extLst>
              <a:ext uri="{FF2B5EF4-FFF2-40B4-BE49-F238E27FC236}">
                <a16:creationId xmlns:a16="http://schemas.microsoft.com/office/drawing/2014/main" id="{36197C7A-049C-2CD5-8D8B-637CEEE0F290}"/>
              </a:ext>
            </a:extLst>
          </p:cNvPr>
          <p:cNvSpPr txBox="1"/>
          <p:nvPr/>
        </p:nvSpPr>
        <p:spPr>
          <a:xfrm>
            <a:off x="2842942" y="76946"/>
            <a:ext cx="1172116" cy="307775"/>
          </a:xfrm>
          <a:prstGeom prst="rect">
            <a:avLst/>
          </a:prstGeom>
          <a:noFill/>
          <a:ln cap="flat">
            <a:solidFill>
              <a:schemeClr val="tx1"/>
            </a:solidFill>
          </a:ln>
        </p:spPr>
        <p:txBody>
          <a:bodyPr vert="horz" wrap="none" lIns="91440" tIns="45719" rIns="91440" bIns="45719" anchor="t" anchorCtr="0" compatLnSpc="1">
            <a:spAutoFit/>
          </a:bodyPr>
          <a:lstStyle/>
          <a:p>
            <a:pPr defTabSz="457173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dirty="0">
                <a:solidFill>
                  <a:srgbClr val="FFFFFF"/>
                </a:solidFill>
                <a:latin typeface="Centaur" panose="02030504050205020304" pitchFamily="18" charset="0"/>
              </a:rPr>
              <a:t>Administrateur</a:t>
            </a:r>
            <a:endParaRPr lang="fr-FR" sz="2400" b="1" dirty="0">
              <a:solidFill>
                <a:srgbClr val="FFFFFF"/>
              </a:solidFill>
              <a:latin typeface="Centaur" panose="02030504050205020304" pitchFamily="18" charset="0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059BCBC-1827-D655-30B8-EA0A372E8A55}"/>
              </a:ext>
            </a:extLst>
          </p:cNvPr>
          <p:cNvGrpSpPr/>
          <p:nvPr/>
        </p:nvGrpSpPr>
        <p:grpSpPr>
          <a:xfrm>
            <a:off x="402038" y="939800"/>
            <a:ext cx="6053924" cy="1778000"/>
            <a:chOff x="476251" y="939800"/>
            <a:chExt cx="6053924" cy="1778000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55724AF1-60CD-626C-ACB1-C86ED3B12220}"/>
                </a:ext>
              </a:extLst>
            </p:cNvPr>
            <p:cNvGrpSpPr/>
            <p:nvPr/>
          </p:nvGrpSpPr>
          <p:grpSpPr>
            <a:xfrm>
              <a:off x="476251" y="939800"/>
              <a:ext cx="2990850" cy="1778000"/>
              <a:chOff x="476251" y="939800"/>
              <a:chExt cx="2990850" cy="1778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CCBA58-3C71-93FA-F81C-45667509CE6C}"/>
                  </a:ext>
                </a:extLst>
              </p:cNvPr>
              <p:cNvSpPr/>
              <p:nvPr/>
            </p:nvSpPr>
            <p:spPr>
              <a:xfrm>
                <a:off x="476251" y="939800"/>
                <a:ext cx="2990850" cy="1778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0802C91-84F1-58B6-832E-B797DFD6D9A2}"/>
                  </a:ext>
                </a:extLst>
              </p:cNvPr>
              <p:cNvSpPr txBox="1"/>
              <p:nvPr/>
            </p:nvSpPr>
            <p:spPr>
              <a:xfrm>
                <a:off x="2125394" y="1073896"/>
                <a:ext cx="752129" cy="30777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cap="flat">
                <a:noFill/>
              </a:ln>
            </p:spPr>
            <p:txBody>
              <a:bodyPr vert="horz" wrap="none" lIns="91440" tIns="45719" rIns="91440" bIns="45719" anchor="t" anchorCtr="0" compatLnSpc="1">
                <a:spAutoFit/>
              </a:bodyPr>
              <a:lstStyle/>
              <a:p>
                <a:pPr defTabSz="457173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1400" b="1" dirty="0">
                    <a:solidFill>
                      <a:srgbClr val="FFFFFF"/>
                    </a:solidFill>
                    <a:latin typeface="Centaur" panose="02030504050205020304" pitchFamily="18" charset="0"/>
                  </a:rPr>
                  <a:t>Création</a:t>
                </a:r>
                <a:endParaRPr lang="fr-FR" sz="2400" b="1" dirty="0">
                  <a:solidFill>
                    <a:srgbClr val="FFFFFF"/>
                  </a:solidFill>
                  <a:latin typeface="Centaur" panose="02030504050205020304" pitchFamily="18" charset="0"/>
                </a:endParaRPr>
              </a:p>
            </p:txBody>
          </p:sp>
          <p:sp>
            <p:nvSpPr>
              <p:cNvPr id="11" name="ZoneTexte 9">
                <a:extLst>
                  <a:ext uri="{FF2B5EF4-FFF2-40B4-BE49-F238E27FC236}">
                    <a16:creationId xmlns:a16="http://schemas.microsoft.com/office/drawing/2014/main" id="{E1949604-ACDE-143F-F43C-4958181E7AAF}"/>
                  </a:ext>
                </a:extLst>
              </p:cNvPr>
              <p:cNvSpPr txBox="1"/>
              <p:nvPr/>
            </p:nvSpPr>
            <p:spPr>
              <a:xfrm>
                <a:off x="2125394" y="1481042"/>
                <a:ext cx="1055097" cy="30777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cap="flat">
                <a:noFill/>
              </a:ln>
            </p:spPr>
            <p:txBody>
              <a:bodyPr vert="horz" wrap="none" lIns="91440" tIns="45719" rIns="91440" bIns="45719" anchor="t" anchorCtr="0" compatLnSpc="1">
                <a:spAutoFit/>
              </a:bodyPr>
              <a:lstStyle/>
              <a:p>
                <a:pPr defTabSz="457173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1400" b="1" dirty="0">
                    <a:solidFill>
                      <a:srgbClr val="FFFFFF"/>
                    </a:solidFill>
                    <a:latin typeface="Centaur" panose="02030504050205020304" pitchFamily="18" charset="0"/>
                  </a:rPr>
                  <a:t>Modification</a:t>
                </a:r>
                <a:endParaRPr lang="fr-FR" sz="2400" b="1" dirty="0">
                  <a:solidFill>
                    <a:srgbClr val="FFFFFF"/>
                  </a:solidFill>
                  <a:latin typeface="Centaur" panose="02030504050205020304" pitchFamily="18" charset="0"/>
                </a:endParaRPr>
              </a:p>
            </p:txBody>
          </p:sp>
          <p:sp>
            <p:nvSpPr>
              <p:cNvPr id="12" name="ZoneTexte 9">
                <a:extLst>
                  <a:ext uri="{FF2B5EF4-FFF2-40B4-BE49-F238E27FC236}">
                    <a16:creationId xmlns:a16="http://schemas.microsoft.com/office/drawing/2014/main" id="{B80FEC6D-524E-34B2-6A42-518425DBE4A7}"/>
                  </a:ext>
                </a:extLst>
              </p:cNvPr>
              <p:cNvSpPr txBox="1"/>
              <p:nvPr/>
            </p:nvSpPr>
            <p:spPr>
              <a:xfrm>
                <a:off x="2125394" y="1888188"/>
                <a:ext cx="974947" cy="30777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cap="flat">
                <a:noFill/>
              </a:ln>
            </p:spPr>
            <p:txBody>
              <a:bodyPr vert="horz" wrap="none" lIns="91440" tIns="45719" rIns="91440" bIns="45719" anchor="t" anchorCtr="0" compatLnSpc="1">
                <a:spAutoFit/>
              </a:bodyPr>
              <a:lstStyle/>
              <a:p>
                <a:pPr defTabSz="457173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1400" b="1" dirty="0">
                    <a:solidFill>
                      <a:srgbClr val="FFFFFF"/>
                    </a:solidFill>
                    <a:latin typeface="Centaur" panose="02030504050205020304" pitchFamily="18" charset="0"/>
                  </a:rPr>
                  <a:t>Suppression</a:t>
                </a:r>
                <a:endParaRPr lang="fr-FR" sz="2400" b="1" dirty="0">
                  <a:solidFill>
                    <a:srgbClr val="FFFFFF"/>
                  </a:solidFill>
                  <a:latin typeface="Centaur" panose="02030504050205020304" pitchFamily="18" charset="0"/>
                </a:endParaRPr>
              </a:p>
            </p:txBody>
          </p:sp>
          <p:sp>
            <p:nvSpPr>
              <p:cNvPr id="13" name="ZoneTexte 9">
                <a:extLst>
                  <a:ext uri="{FF2B5EF4-FFF2-40B4-BE49-F238E27FC236}">
                    <a16:creationId xmlns:a16="http://schemas.microsoft.com/office/drawing/2014/main" id="{CFE47E7B-9F5A-56A4-DF19-27B540E12DE5}"/>
                  </a:ext>
                </a:extLst>
              </p:cNvPr>
              <p:cNvSpPr txBox="1"/>
              <p:nvPr/>
            </p:nvSpPr>
            <p:spPr>
              <a:xfrm>
                <a:off x="2125394" y="2301293"/>
                <a:ext cx="1253869" cy="30777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cap="flat">
                <a:noFill/>
              </a:ln>
            </p:spPr>
            <p:txBody>
              <a:bodyPr vert="horz" wrap="none" lIns="91440" tIns="45719" rIns="91440" bIns="45719" anchor="t" anchorCtr="0" compatLnSpc="1">
                <a:spAutoFit/>
              </a:bodyPr>
              <a:lstStyle/>
              <a:p>
                <a:pPr defTabSz="457173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1400" b="1" dirty="0">
                    <a:solidFill>
                      <a:srgbClr val="FFFFFF"/>
                    </a:solidFill>
                    <a:latin typeface="Centaur" panose="02030504050205020304" pitchFamily="18" charset="0"/>
                  </a:rPr>
                  <a:t>Liste utilisateurs</a:t>
                </a:r>
                <a:endParaRPr lang="fr-FR" sz="2400" b="1" dirty="0">
                  <a:solidFill>
                    <a:srgbClr val="FFFFFF"/>
                  </a:solidFill>
                  <a:latin typeface="Centaur" panose="02030504050205020304" pitchFamily="18" charset="0"/>
                </a:endParaRPr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495A71F-2FD8-C7CD-A4DF-E74C8B906E1B}"/>
                  </a:ext>
                </a:extLst>
              </p:cNvPr>
              <p:cNvSpPr txBox="1"/>
              <p:nvPr/>
            </p:nvSpPr>
            <p:spPr>
              <a:xfrm>
                <a:off x="488127" y="1674912"/>
                <a:ext cx="1167307" cy="30777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91440" tIns="45719" rIns="91440" bIns="45719" anchor="t" anchorCtr="0" compatLnSpc="1">
                <a:spAutoFit/>
              </a:bodyPr>
              <a:lstStyle/>
              <a:p>
                <a:pPr defTabSz="457173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1400" b="1" dirty="0">
                    <a:solidFill>
                      <a:srgbClr val="FFFFFF"/>
                    </a:solidFill>
                  </a:rPr>
                  <a:t>UTILISATEUR</a:t>
                </a:r>
                <a:endParaRPr lang="fr-FR" sz="24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21B3E732-948C-E49C-D748-7567EC16AFD8}"/>
                </a:ext>
              </a:extLst>
            </p:cNvPr>
            <p:cNvGrpSpPr/>
            <p:nvPr/>
          </p:nvGrpSpPr>
          <p:grpSpPr>
            <a:xfrm>
              <a:off x="3539325" y="939800"/>
              <a:ext cx="2990850" cy="1778000"/>
              <a:chOff x="3539325" y="939800"/>
              <a:chExt cx="2990850" cy="1778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03478BF-9D07-0CEA-B03C-7BE2C6837C44}"/>
                  </a:ext>
                </a:extLst>
              </p:cNvPr>
              <p:cNvSpPr/>
              <p:nvPr/>
            </p:nvSpPr>
            <p:spPr>
              <a:xfrm>
                <a:off x="3539325" y="939800"/>
                <a:ext cx="2990850" cy="1778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89CEEFF-9D72-4263-781B-E0DDAED0BEA6}"/>
                  </a:ext>
                </a:extLst>
              </p:cNvPr>
              <p:cNvSpPr txBox="1"/>
              <p:nvPr/>
            </p:nvSpPr>
            <p:spPr>
              <a:xfrm>
                <a:off x="5188468" y="1327154"/>
                <a:ext cx="1035861" cy="30777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cap="flat">
                <a:noFill/>
              </a:ln>
            </p:spPr>
            <p:txBody>
              <a:bodyPr vert="horz" wrap="none" lIns="91440" tIns="45719" rIns="91440" bIns="45719" anchor="t" anchorCtr="0" compatLnSpc="1">
                <a:spAutoFit/>
              </a:bodyPr>
              <a:lstStyle/>
              <a:p>
                <a:pPr defTabSz="457173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1400" b="1" dirty="0">
                    <a:solidFill>
                      <a:srgbClr val="FFFFFF"/>
                    </a:solidFill>
                    <a:latin typeface="Centaur" panose="02030504050205020304" pitchFamily="18" charset="0"/>
                  </a:rPr>
                  <a:t>Consultation</a:t>
                </a:r>
                <a:endParaRPr lang="fr-FR" sz="2400" b="1" dirty="0">
                  <a:solidFill>
                    <a:srgbClr val="FFFFFF"/>
                  </a:solidFill>
                  <a:latin typeface="Centaur" panose="02030504050205020304" pitchFamily="18" charset="0"/>
                </a:endParaRPr>
              </a:p>
            </p:txBody>
          </p:sp>
          <p:sp>
            <p:nvSpPr>
              <p:cNvPr id="17" name="ZoneTexte 9">
                <a:extLst>
                  <a:ext uri="{FF2B5EF4-FFF2-40B4-BE49-F238E27FC236}">
                    <a16:creationId xmlns:a16="http://schemas.microsoft.com/office/drawing/2014/main" id="{370296FF-04A5-FF3D-4916-B84E190B669C}"/>
                  </a:ext>
                </a:extLst>
              </p:cNvPr>
              <p:cNvSpPr txBox="1"/>
              <p:nvPr/>
            </p:nvSpPr>
            <p:spPr>
              <a:xfrm>
                <a:off x="5188468" y="1734300"/>
                <a:ext cx="1055097" cy="30777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cap="flat">
                <a:noFill/>
              </a:ln>
            </p:spPr>
            <p:txBody>
              <a:bodyPr vert="horz" wrap="none" lIns="91440" tIns="45719" rIns="91440" bIns="45719" anchor="t" anchorCtr="0" compatLnSpc="1">
                <a:spAutoFit/>
              </a:bodyPr>
              <a:lstStyle/>
              <a:p>
                <a:pPr defTabSz="457173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1400" b="1" dirty="0">
                    <a:solidFill>
                      <a:srgbClr val="FFFFFF"/>
                    </a:solidFill>
                    <a:latin typeface="Centaur" panose="02030504050205020304" pitchFamily="18" charset="0"/>
                  </a:rPr>
                  <a:t>Modification</a:t>
                </a:r>
                <a:endParaRPr lang="fr-FR" sz="2400" b="1" dirty="0">
                  <a:solidFill>
                    <a:srgbClr val="FFFFFF"/>
                  </a:solidFill>
                  <a:latin typeface="Centaur" panose="02030504050205020304" pitchFamily="18" charset="0"/>
                </a:endParaRPr>
              </a:p>
            </p:txBody>
          </p:sp>
          <p:sp>
            <p:nvSpPr>
              <p:cNvPr id="18" name="ZoneTexte 9">
                <a:extLst>
                  <a:ext uri="{FF2B5EF4-FFF2-40B4-BE49-F238E27FC236}">
                    <a16:creationId xmlns:a16="http://schemas.microsoft.com/office/drawing/2014/main" id="{6A427257-7A58-C595-4CBF-1880EF507518}"/>
                  </a:ext>
                </a:extLst>
              </p:cNvPr>
              <p:cNvSpPr txBox="1"/>
              <p:nvPr/>
            </p:nvSpPr>
            <p:spPr>
              <a:xfrm>
                <a:off x="5188468" y="2141446"/>
                <a:ext cx="974947" cy="30777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cap="flat">
                <a:noFill/>
              </a:ln>
            </p:spPr>
            <p:txBody>
              <a:bodyPr vert="horz" wrap="none" lIns="91440" tIns="45719" rIns="91440" bIns="45719" anchor="t" anchorCtr="0" compatLnSpc="1">
                <a:spAutoFit/>
              </a:bodyPr>
              <a:lstStyle/>
              <a:p>
                <a:pPr defTabSz="457173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1400" b="1" dirty="0">
                    <a:solidFill>
                      <a:srgbClr val="FFFFFF"/>
                    </a:solidFill>
                    <a:latin typeface="Centaur" panose="02030504050205020304" pitchFamily="18" charset="0"/>
                  </a:rPr>
                  <a:t>Suppression</a:t>
                </a:r>
                <a:endParaRPr lang="fr-FR" sz="2400" b="1" dirty="0">
                  <a:solidFill>
                    <a:srgbClr val="FFFFFF"/>
                  </a:solidFill>
                  <a:latin typeface="Centaur" panose="02030504050205020304" pitchFamily="18" charset="0"/>
                </a:endParaRPr>
              </a:p>
            </p:txBody>
          </p:sp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BB55EEA-85F1-432D-B67E-4D28BCF84BD8}"/>
                  </a:ext>
                </a:extLst>
              </p:cNvPr>
              <p:cNvSpPr txBox="1"/>
              <p:nvPr/>
            </p:nvSpPr>
            <p:spPr>
              <a:xfrm>
                <a:off x="3550457" y="1567190"/>
                <a:ext cx="1005403" cy="523218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91440" tIns="45719" rIns="91440" bIns="45719" anchor="t" anchorCtr="0" compatLnSpc="1">
                <a:spAutoFit/>
              </a:bodyPr>
              <a:lstStyle/>
              <a:p>
                <a:pPr defTabSz="457173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1400" b="1" dirty="0">
                    <a:solidFill>
                      <a:srgbClr val="FFFFFF"/>
                    </a:solidFill>
                  </a:rPr>
                  <a:t>BASE DE </a:t>
                </a:r>
              </a:p>
              <a:p>
                <a:pPr defTabSz="457173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1400" b="1" dirty="0">
                    <a:solidFill>
                      <a:srgbClr val="FFFFFF"/>
                    </a:solidFill>
                  </a:rPr>
                  <a:t>DONNEES</a:t>
                </a:r>
                <a:endParaRPr lang="fr-FR" sz="2400" b="1" dirty="0">
                  <a:solidFill>
                    <a:srgbClr val="FFFFFF"/>
                  </a:solidFill>
                </a:endParaRPr>
              </a:p>
            </p:txBody>
          </p:sp>
        </p:grpSp>
      </p:grpSp>
      <p:pic>
        <p:nvPicPr>
          <p:cNvPr id="24" name="Picture 6" descr="Utilisateur Art vectoriel, icônes et graphiques à télécharger gratuitement">
            <a:extLst>
              <a:ext uri="{FF2B5EF4-FFF2-40B4-BE49-F238E27FC236}">
                <a16:creationId xmlns:a16="http://schemas.microsoft.com/office/drawing/2014/main" id="{33FFB645-35CF-CA89-ABD4-FA4FDBA2BA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32029" y="95710"/>
            <a:ext cx="476421" cy="4764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E45BF13-992F-9FB2-30EC-D7F2D117E0C4}"/>
              </a:ext>
            </a:extLst>
          </p:cNvPr>
          <p:cNvSpPr/>
          <p:nvPr/>
        </p:nvSpPr>
        <p:spPr>
          <a:xfrm>
            <a:off x="1933575" y="2817171"/>
            <a:ext cx="2990850" cy="6357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F50ECCB-9663-5599-D152-2E39C0AD8CE4}"/>
              </a:ext>
            </a:extLst>
          </p:cNvPr>
          <p:cNvSpPr txBox="1"/>
          <p:nvPr/>
        </p:nvSpPr>
        <p:spPr>
          <a:xfrm>
            <a:off x="2788440" y="2981153"/>
            <a:ext cx="1281120" cy="30777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19" rIns="91440" bIns="45719" anchor="t" anchorCtr="0" compatLnSpc="1">
            <a:spAutoFit/>
          </a:bodyPr>
          <a:lstStyle/>
          <a:p>
            <a:pPr defTabSz="457173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1" dirty="0">
                <a:solidFill>
                  <a:srgbClr val="FFFFFF"/>
                </a:solidFill>
              </a:rPr>
              <a:t>STATISTIQUES</a:t>
            </a:r>
            <a:endParaRPr lang="fr-FR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964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419</TotalTime>
  <Words>46</Words>
  <Application>Microsoft Office PowerPoint</Application>
  <PresentationFormat>Affichage à l'écran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Centaur</vt:lpstr>
      <vt:lpstr>Century Gothic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Matthieu Roignant</dc:creator>
  <cp:lastModifiedBy>Matthieu Roignant</cp:lastModifiedBy>
  <cp:revision>11</cp:revision>
  <dcterms:created xsi:type="dcterms:W3CDTF">2024-10-24T08:09:30Z</dcterms:created>
  <dcterms:modified xsi:type="dcterms:W3CDTF">2024-12-19T10:46:45Z</dcterms:modified>
</cp:coreProperties>
</file>