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25CF8-BDE2-2418-F7A4-85251D78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B1FBD9-441E-88E0-8871-E6B4BC691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F3B28-401C-E544-93A1-6B7C40B9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40C6F-C6A3-D121-DF3E-FF541545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2F2B5D-E7D6-D65C-288F-DF7BFA4A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5396D-D855-76D2-A920-AC3EBC25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AB0835-8B5E-C6A4-9F29-EE20A502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73B837-16E3-9E97-3FB1-A56B6FB1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3C242-F99D-E325-B333-60544681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1B1DE-1AAC-EF00-8B4F-B4C7459F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0724-1E89-AB72-F7D6-620E405F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CA3669-3630-4112-145F-631A8947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F9967-C628-DDF7-06F1-6FD0830C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62920-56D8-8580-E09E-7F86339A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E3EBB-2431-FFF5-BC4A-955A72F9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927F5-BB88-09BF-EA66-64A71FC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ECFED-17C1-F802-DA93-76D7CC38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0140F-D65B-F485-69FF-B0857682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B31B0-112F-81B3-7E37-E0C88627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1481-0D4F-94A7-B0FD-4AEB0865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7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5B1A0-3CD5-ED21-DF81-6BFAA66A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D5170-EA0E-D0E8-19BE-2FFC060D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EF7FA-ED0F-4DF0-AC74-2308DF1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75A4A9-2A48-A245-953B-CFA54E9C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1C9B9-7237-D14E-658A-CFC780B8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4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4B96F-52E3-1BE5-05E6-082B4CF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0E4A5-2009-D341-308E-F6B8BE3C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19BB86-6BB2-1C6D-56DE-830044B16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08449-5572-541E-306A-71929A9F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B91D9E-8A1E-C5E0-EC75-25EBE4A0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F4F867-D918-FE2D-0861-75E295ED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2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0BDDF-65B8-E61B-7130-3B4A6A2B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C4F086-0FC3-ADD6-46CD-0F848E8C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46CEF1-EE21-B36E-DC7A-00D1D427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45394A-53D7-B8B9-BD8C-709DA6796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7A402-97F0-6042-63CD-C378961F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649282-1889-5FEA-A8F2-3BAC15B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C3D335-6E14-6FA4-CCD0-2B0E42E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5805F-9D32-FFA8-8083-D9DE7B6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8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ACEF0-5145-6B64-6C15-B2C84577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856FDF-A583-4E83-597D-3D0172D8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6FFC0F-1750-7BE5-8B2B-9142219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DA8EB-A488-FF59-A36F-690ABEF8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10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AA376A-B573-16F0-F391-3AC6F6F8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60DF64-0AA0-E8AA-2FA3-175AEFAD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DB30BB-EFEE-7069-09BF-288F2C3A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8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53B73-B9E9-28F0-1FC1-78D52EB1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C2E47-DB74-49B9-9D5A-13218FB1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2F999D-DAE4-23C9-8EE6-F57535B9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EBA7F1-A8CA-B194-CE51-15575C8B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4D5F3-29E2-2CE6-C3E5-FA3E1E1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C5AD70-6641-3B8C-2F2B-6143DC2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A6317-2B81-7B8F-173E-190A741C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F9383-6ED8-333C-4FCA-93A13EF07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C668DB-D4E4-F30E-0F00-E7B2B6E78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5F289-AA1C-30CD-98C8-A6F9D63F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18B0E-1236-D611-7A68-9FF6C956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C4D9-AF65-D228-232E-354E62B9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8E1DF7-FBE7-766E-54AA-A76A3F24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79F70-11EA-C35B-DBF5-22AF98B4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B521D-272F-5C1B-A8CE-EBE2FB7B7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50875-F30A-4E4D-BBEF-DF0282257202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62FCC8-E98F-C3FC-30BA-B1F3FC7E3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D65B7-8132-EC85-CC12-FD2E2B989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D30DD-ECED-4233-BDC1-F807FDE63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AFE6901-D49A-0654-4E55-4CF58B3EE71E}"/>
              </a:ext>
            </a:extLst>
          </p:cNvPr>
          <p:cNvCxnSpPr/>
          <p:nvPr/>
        </p:nvCxnSpPr>
        <p:spPr>
          <a:xfrm>
            <a:off x="3990109" y="384464"/>
            <a:ext cx="0" cy="600594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F56DE60-51C5-1843-2100-185D1125BB4E}"/>
              </a:ext>
            </a:extLst>
          </p:cNvPr>
          <p:cNvSpPr txBox="1"/>
          <p:nvPr/>
        </p:nvSpPr>
        <p:spPr>
          <a:xfrm>
            <a:off x="1218663" y="19979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DIGICHEESE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1C2448-6CDA-F3D4-EB4B-63FD182C8B4F}"/>
              </a:ext>
            </a:extLst>
          </p:cNvPr>
          <p:cNvSpPr txBox="1"/>
          <p:nvPr/>
        </p:nvSpPr>
        <p:spPr>
          <a:xfrm>
            <a:off x="7366000" y="199798"/>
            <a:ext cx="10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DIGIDEV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F543980-7EDD-6DAC-88EC-CF64ED1413A7}"/>
              </a:ext>
            </a:extLst>
          </p:cNvPr>
          <p:cNvSpPr/>
          <p:nvPr/>
        </p:nvSpPr>
        <p:spPr>
          <a:xfrm>
            <a:off x="1116448" y="92456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Direction DIGICHEESE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(Client Principal)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4347435-9653-1F84-7502-BC9412C57A0D}"/>
              </a:ext>
            </a:extLst>
          </p:cNvPr>
          <p:cNvSpPr/>
          <p:nvPr/>
        </p:nvSpPr>
        <p:spPr>
          <a:xfrm>
            <a:off x="1116448" y="236728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Directeur DSI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(Christophe Germain)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2BC890E-0710-5EF8-7B33-C9E46F29B42D}"/>
              </a:ext>
            </a:extLst>
          </p:cNvPr>
          <p:cNvSpPr/>
          <p:nvPr/>
        </p:nvSpPr>
        <p:spPr>
          <a:xfrm>
            <a:off x="1116448" y="381000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Utilisateurs finaux </a:t>
            </a:r>
            <a:r>
              <a:rPr lang="fr-FR" sz="1200" dirty="0">
                <a:solidFill>
                  <a:schemeClr val="tx1"/>
                </a:solidFill>
              </a:rPr>
              <a:t>(Admin, OP-colis, OP-stocks)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7348341-D4FB-79D4-6141-672C91D68E74}"/>
              </a:ext>
            </a:extLst>
          </p:cNvPr>
          <p:cNvSpPr/>
          <p:nvPr/>
        </p:nvSpPr>
        <p:spPr>
          <a:xfrm>
            <a:off x="7080368" y="92456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Direction DIGIDEV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B731361-4111-2721-3E39-D87A98A3C64A}"/>
              </a:ext>
            </a:extLst>
          </p:cNvPr>
          <p:cNvSpPr/>
          <p:nvPr/>
        </p:nvSpPr>
        <p:spPr>
          <a:xfrm>
            <a:off x="7080368" y="236728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Product </a:t>
            </a:r>
            <a:r>
              <a:rPr lang="fr-FR" sz="1200" b="1" dirty="0" err="1">
                <a:solidFill>
                  <a:schemeClr val="tx1"/>
                </a:solidFill>
              </a:rPr>
              <a:t>Owner</a:t>
            </a:r>
            <a:endParaRPr lang="fr-FR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(Robin </a:t>
            </a:r>
            <a:r>
              <a:rPr lang="fr-FR" sz="1200" dirty="0" err="1">
                <a:solidFill>
                  <a:schemeClr val="tx1"/>
                </a:solidFill>
              </a:rPr>
              <a:t>Hotton</a:t>
            </a:r>
            <a:r>
              <a:rPr lang="fr-FR" sz="1200" dirty="0">
                <a:solidFill>
                  <a:schemeClr val="tx1"/>
                </a:solidFill>
              </a:rPr>
              <a:t>)</a:t>
            </a:r>
            <a:endParaRPr lang="fr-FR" sz="12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A4D94D5-4235-30EA-EF36-431DB3DB5D33}"/>
              </a:ext>
            </a:extLst>
          </p:cNvPr>
          <p:cNvSpPr/>
          <p:nvPr/>
        </p:nvSpPr>
        <p:spPr>
          <a:xfrm>
            <a:off x="7080368" y="381000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Equipe de Développement</a:t>
            </a:r>
            <a:endParaRPr lang="fr-FR" sz="12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8ADD539-1C0D-2F2F-92FA-4EDF83786A41}"/>
              </a:ext>
            </a:extLst>
          </p:cNvPr>
          <p:cNvSpPr/>
          <p:nvPr/>
        </p:nvSpPr>
        <p:spPr>
          <a:xfrm>
            <a:off x="7080368" y="541528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Développeurs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BackEnd</a:t>
            </a:r>
            <a:endParaRPr lang="fr-FR" sz="12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5758121-1708-96E9-DD38-D99352E86968}"/>
              </a:ext>
            </a:extLst>
          </p:cNvPr>
          <p:cNvSpPr/>
          <p:nvPr/>
        </p:nvSpPr>
        <p:spPr>
          <a:xfrm>
            <a:off x="4657071" y="541528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Développeurs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FrontEnd</a:t>
            </a:r>
            <a:endParaRPr lang="fr-FR" sz="120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2620A0E-77C6-58C6-78A7-6292F8E36F09}"/>
              </a:ext>
            </a:extLst>
          </p:cNvPr>
          <p:cNvSpPr/>
          <p:nvPr/>
        </p:nvSpPr>
        <p:spPr>
          <a:xfrm>
            <a:off x="9503665" y="541528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Développeurs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Full-Stack</a:t>
            </a:r>
            <a:endParaRPr lang="fr-FR" sz="12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7EEBC06-7DD5-C494-2820-EA9F4ED19BE0}"/>
              </a:ext>
            </a:extLst>
          </p:cNvPr>
          <p:cNvSpPr/>
          <p:nvPr/>
        </p:nvSpPr>
        <p:spPr>
          <a:xfrm>
            <a:off x="10314522" y="3810000"/>
            <a:ext cx="1721192" cy="795822"/>
          </a:xfrm>
          <a:prstGeom prst="roundRect">
            <a:avLst/>
          </a:prstGeom>
          <a:solidFill>
            <a:srgbClr val="A02B93">
              <a:alpha val="20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Equipe QA/Tests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C457589-CA97-9ADE-A48B-E5A21EC0677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1977044" y="1720382"/>
            <a:ext cx="0" cy="6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7ED46C7-F5FA-7A2F-D3D2-1FD92EB170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977044" y="3163102"/>
            <a:ext cx="0" cy="6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7C09B27-C4E6-C54A-05E1-7DFB7602235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940964" y="1720382"/>
            <a:ext cx="0" cy="6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3537A51-1397-B516-DFEC-A498D3A3A12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940964" y="3163102"/>
            <a:ext cx="0" cy="6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DEE38A-969B-31ED-9876-E3266A9F3B0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940964" y="4605822"/>
            <a:ext cx="0" cy="80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B2A458D-1287-98A0-51B3-AAF1836DFEB1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5517667" y="4605822"/>
            <a:ext cx="2423297" cy="80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B8BD9C9-95B7-501A-9CE6-E18F6B6841E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7940964" y="4605822"/>
            <a:ext cx="2423297" cy="80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EC109B2-66C3-F6FE-8189-EFD006787D8A}"/>
              </a:ext>
            </a:extLst>
          </p:cNvPr>
          <p:cNvCxnSpPr>
            <a:stCxn id="22" idx="1"/>
            <a:endCxn id="18" idx="3"/>
          </p:cNvCxnSpPr>
          <p:nvPr/>
        </p:nvCxnSpPr>
        <p:spPr>
          <a:xfrm flipH="1">
            <a:off x="8801560" y="4207911"/>
            <a:ext cx="1512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BD276E7-03BA-351C-51FC-BEF626E72212}"/>
              </a:ext>
            </a:extLst>
          </p:cNvPr>
          <p:cNvCxnSpPr>
            <a:stCxn id="17" idx="3"/>
            <a:endCxn id="22" idx="0"/>
          </p:cNvCxnSpPr>
          <p:nvPr/>
        </p:nvCxnSpPr>
        <p:spPr>
          <a:xfrm>
            <a:off x="8801560" y="2765191"/>
            <a:ext cx="2373558" cy="104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18549A-A0D7-FDA0-7F70-8318912C3830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837640" y="1322471"/>
            <a:ext cx="424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EC41DE3-63E0-353D-52E7-0D655B0B654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2837640" y="2765191"/>
            <a:ext cx="424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59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Roignant</dc:creator>
  <cp:lastModifiedBy>Matthieu Roignant</cp:lastModifiedBy>
  <cp:revision>5</cp:revision>
  <dcterms:created xsi:type="dcterms:W3CDTF">2024-12-18T15:48:01Z</dcterms:created>
  <dcterms:modified xsi:type="dcterms:W3CDTF">2024-12-19T09:05:11Z</dcterms:modified>
</cp:coreProperties>
</file>