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7"/>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1" r:id="rId14"/>
    <p:sldId id="269" r:id="rId15"/>
    <p:sldId id="270" r:id="rId16"/>
  </p:sldIdLst>
  <p:sldSz cx="1625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E854"/>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1F7E8"/>
          </a:solidFill>
        </a:fill>
      </a:tcStyle>
    </a:wholeTbl>
    <a:band1H>
      <a:tcStyle>
        <a:tcBdr/>
        <a:fill>
          <a:solidFill>
            <a:srgbClr val="E3EFCD"/>
          </a:solidFill>
        </a:fill>
      </a:tcStyle>
    </a:band1H>
    <a:band2H>
      <a:tcStyle>
        <a:tcBdr/>
      </a:tcStyle>
    </a:band2H>
    <a:band1V>
      <a:tcStyle>
        <a:tcBdr/>
        <a:fill>
          <a:solidFill>
            <a:srgbClr val="E3EFCD"/>
          </a:solidFill>
        </a:fill>
      </a:tcStyle>
    </a:band1V>
    <a:band2V>
      <a:tcStyle>
        <a:tcBdr/>
      </a:tcStyle>
    </a:band2V>
    <a:lastCol>
      <a:tcTxStyle b="on">
        <a:font>
          <a:latin typeface="+mn-lt"/>
          <a:ea typeface="+mn-ea"/>
          <a:cs typeface="+mn-cs"/>
        </a:font>
        <a:srgbClr val="FFFFFF"/>
      </a:tcTxStyle>
      <a:tcStyle>
        <a:tcBdr/>
        <a:fill>
          <a:solidFill>
            <a:srgbClr val="ACD433"/>
          </a:solidFill>
        </a:fill>
      </a:tcStyle>
    </a:lastCol>
    <a:firstCol>
      <a:tcTxStyle b="on">
        <a:font>
          <a:latin typeface="+mn-lt"/>
          <a:ea typeface="+mn-ea"/>
          <a:cs typeface="+mn-cs"/>
        </a:font>
        <a:srgbClr val="FFFFFF"/>
      </a:tcTxStyle>
      <a:tcStyle>
        <a:tcBdr/>
        <a:fill>
          <a:solidFill>
            <a:srgbClr val="ACD433"/>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ACD433"/>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ACD433"/>
          </a:solidFill>
        </a:fill>
      </a:tcStyle>
    </a:firstRow>
  </a:tblStyle>
  <a:tblStyle styleId="{2D5ABB26-0587-4C30-8999-92F81FD0307C}" styleName="">
    <a:wholeTbl>
      <a:tcTxStyle>
        <a:font>
          <a:latin typeface="+mn-lt"/>
          <a:ea typeface="+mn-ea"/>
          <a:cs typeface="+mn-cs"/>
        </a:font>
        <a:srgbClr val="FFFFFF"/>
      </a:tcTxStyle>
      <a:tcStyle>
        <a:tcBdr/>
      </a:tcStyle>
    </a:wholeTbl>
  </a:tblStyle>
  <a:tblStyle styleId="{5940675A-B579-460E-94D1-54222C63F5DA}" styleName="">
    <a:wholeTbl>
      <a:tcTxStyle>
        <a:font>
          <a:latin typeface="+mn-lt"/>
          <a:ea typeface="+mn-ea"/>
          <a:cs typeface="+mn-cs"/>
        </a:font>
        <a:srgbClr val="FFFFFF"/>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tcStyle>
    </a:wholeTb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4249C-574E-4241-AD49-E8D3A06EA66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B2C2331-5EAE-4014-B89E-5380206CC190}">
      <dgm:prSet/>
      <dgm:spPr/>
      <dgm:t>
        <a:bodyPr/>
        <a:lstStyle/>
        <a:p>
          <a:pPr>
            <a:lnSpc>
              <a:spcPct val="100000"/>
            </a:lnSpc>
          </a:pPr>
          <a:r>
            <a:rPr lang="fr-FR">
              <a:solidFill>
                <a:schemeClr val="bg1"/>
              </a:solidFill>
            </a:rPr>
            <a:t>Frontend</a:t>
          </a:r>
          <a:endParaRPr lang="en-US" dirty="0">
            <a:solidFill>
              <a:schemeClr val="bg1"/>
            </a:solidFill>
          </a:endParaRPr>
        </a:p>
      </dgm:t>
    </dgm:pt>
    <dgm:pt modelId="{22B70542-E86F-4D2F-924F-2AA929C17022}" type="parTrans" cxnId="{9D9D60CD-A93D-4778-8FEB-E4B77BE90A9D}">
      <dgm:prSet/>
      <dgm:spPr/>
      <dgm:t>
        <a:bodyPr/>
        <a:lstStyle/>
        <a:p>
          <a:endParaRPr lang="en-US"/>
        </a:p>
      </dgm:t>
    </dgm:pt>
    <dgm:pt modelId="{DAAF0E99-4D66-4324-B1A3-2D5151C84340}" type="sibTrans" cxnId="{9D9D60CD-A93D-4778-8FEB-E4B77BE90A9D}">
      <dgm:prSet/>
      <dgm:spPr/>
      <dgm:t>
        <a:bodyPr/>
        <a:lstStyle/>
        <a:p>
          <a:endParaRPr lang="en-US"/>
        </a:p>
      </dgm:t>
    </dgm:pt>
    <dgm:pt modelId="{6ABAA9BB-3728-43B3-846C-C8D9D9E89F1A}">
      <dgm:prSet/>
      <dgm:spPr/>
      <dgm:t>
        <a:bodyPr/>
        <a:lstStyle/>
        <a:p>
          <a:pPr>
            <a:lnSpc>
              <a:spcPct val="100000"/>
            </a:lnSpc>
          </a:pPr>
          <a:r>
            <a:rPr lang="fr-FR">
              <a:solidFill>
                <a:schemeClr val="bg1"/>
              </a:solidFill>
            </a:rPr>
            <a:t>React</a:t>
          </a:r>
          <a:endParaRPr lang="en-US">
            <a:solidFill>
              <a:schemeClr val="bg1"/>
            </a:solidFill>
          </a:endParaRPr>
        </a:p>
      </dgm:t>
    </dgm:pt>
    <dgm:pt modelId="{171DA6CB-D54B-47D7-90AC-B7884C5F5206}" type="parTrans" cxnId="{2CC20CB4-3CAF-46FC-883A-E0B29A968302}">
      <dgm:prSet/>
      <dgm:spPr/>
      <dgm:t>
        <a:bodyPr/>
        <a:lstStyle/>
        <a:p>
          <a:endParaRPr lang="en-US"/>
        </a:p>
      </dgm:t>
    </dgm:pt>
    <dgm:pt modelId="{15707C3C-449D-4185-A955-319F762C4399}" type="sibTrans" cxnId="{2CC20CB4-3CAF-46FC-883A-E0B29A968302}">
      <dgm:prSet/>
      <dgm:spPr/>
      <dgm:t>
        <a:bodyPr/>
        <a:lstStyle/>
        <a:p>
          <a:endParaRPr lang="en-US"/>
        </a:p>
      </dgm:t>
    </dgm:pt>
    <dgm:pt modelId="{A4EAE4B5-5EA0-4062-B6E0-4619C52DAACD}">
      <dgm:prSet/>
      <dgm:spPr/>
      <dgm:t>
        <a:bodyPr/>
        <a:lstStyle/>
        <a:p>
          <a:pPr>
            <a:lnSpc>
              <a:spcPct val="100000"/>
            </a:lnSpc>
          </a:pPr>
          <a:r>
            <a:rPr lang="fr-FR">
              <a:solidFill>
                <a:schemeClr val="bg1"/>
              </a:solidFill>
            </a:rPr>
            <a:t>Vue.js</a:t>
          </a:r>
          <a:endParaRPr lang="en-US">
            <a:solidFill>
              <a:schemeClr val="bg1"/>
            </a:solidFill>
          </a:endParaRPr>
        </a:p>
      </dgm:t>
    </dgm:pt>
    <dgm:pt modelId="{69DC5B94-3196-4E25-94A2-CCACC155D1F8}" type="parTrans" cxnId="{97792DE6-03A2-4EDF-89D1-AE7B45D709A5}">
      <dgm:prSet/>
      <dgm:spPr/>
      <dgm:t>
        <a:bodyPr/>
        <a:lstStyle/>
        <a:p>
          <a:endParaRPr lang="en-US"/>
        </a:p>
      </dgm:t>
    </dgm:pt>
    <dgm:pt modelId="{326D2748-FF3D-4B6B-A157-882A5BB599C8}" type="sibTrans" cxnId="{97792DE6-03A2-4EDF-89D1-AE7B45D709A5}">
      <dgm:prSet/>
      <dgm:spPr/>
      <dgm:t>
        <a:bodyPr/>
        <a:lstStyle/>
        <a:p>
          <a:endParaRPr lang="en-US"/>
        </a:p>
      </dgm:t>
    </dgm:pt>
    <dgm:pt modelId="{09ECD50A-ECDB-4BAE-9789-BF90B62DC6CD}">
      <dgm:prSet/>
      <dgm:spPr/>
      <dgm:t>
        <a:bodyPr/>
        <a:lstStyle/>
        <a:p>
          <a:pPr>
            <a:lnSpc>
              <a:spcPct val="100000"/>
            </a:lnSpc>
          </a:pPr>
          <a:r>
            <a:rPr lang="fr-FR">
              <a:solidFill>
                <a:schemeClr val="bg1"/>
              </a:solidFill>
            </a:rPr>
            <a:t>Backend</a:t>
          </a:r>
          <a:endParaRPr lang="en-US">
            <a:solidFill>
              <a:schemeClr val="bg1"/>
            </a:solidFill>
          </a:endParaRPr>
        </a:p>
      </dgm:t>
    </dgm:pt>
    <dgm:pt modelId="{4EF8E685-7676-4B4B-B90D-759281649937}" type="parTrans" cxnId="{C0DCCEE9-EC96-4880-AF56-2416F913B472}">
      <dgm:prSet/>
      <dgm:spPr/>
      <dgm:t>
        <a:bodyPr/>
        <a:lstStyle/>
        <a:p>
          <a:endParaRPr lang="en-US"/>
        </a:p>
      </dgm:t>
    </dgm:pt>
    <dgm:pt modelId="{166F4F46-A846-4486-9DB6-237295D19F05}" type="sibTrans" cxnId="{C0DCCEE9-EC96-4880-AF56-2416F913B472}">
      <dgm:prSet/>
      <dgm:spPr/>
      <dgm:t>
        <a:bodyPr/>
        <a:lstStyle/>
        <a:p>
          <a:endParaRPr lang="en-US"/>
        </a:p>
      </dgm:t>
    </dgm:pt>
    <dgm:pt modelId="{6E1331DE-0235-4865-9FD1-D16AFEB12ABF}">
      <dgm:prSet/>
      <dgm:spPr/>
      <dgm:t>
        <a:bodyPr/>
        <a:lstStyle/>
        <a:p>
          <a:pPr>
            <a:lnSpc>
              <a:spcPct val="100000"/>
            </a:lnSpc>
          </a:pPr>
          <a:r>
            <a:rPr lang="fr-FR">
              <a:solidFill>
                <a:schemeClr val="bg1"/>
              </a:solidFill>
            </a:rPr>
            <a:t>Django</a:t>
          </a:r>
          <a:endParaRPr lang="en-US">
            <a:solidFill>
              <a:schemeClr val="bg1"/>
            </a:solidFill>
          </a:endParaRPr>
        </a:p>
      </dgm:t>
    </dgm:pt>
    <dgm:pt modelId="{EBBA92AA-6DDA-4E87-9524-7DD07BD80AEE}" type="parTrans" cxnId="{26D7C563-4E65-4517-B7F8-0E9416735B0C}">
      <dgm:prSet/>
      <dgm:spPr/>
      <dgm:t>
        <a:bodyPr/>
        <a:lstStyle/>
        <a:p>
          <a:endParaRPr lang="en-US"/>
        </a:p>
      </dgm:t>
    </dgm:pt>
    <dgm:pt modelId="{36715F15-345E-45A3-97E6-643A3B322E04}" type="sibTrans" cxnId="{26D7C563-4E65-4517-B7F8-0E9416735B0C}">
      <dgm:prSet/>
      <dgm:spPr/>
      <dgm:t>
        <a:bodyPr/>
        <a:lstStyle/>
        <a:p>
          <a:endParaRPr lang="en-US"/>
        </a:p>
      </dgm:t>
    </dgm:pt>
    <dgm:pt modelId="{387A41BF-999A-47B2-8C83-5D5E1C3EE7BD}">
      <dgm:prSet/>
      <dgm:spPr/>
      <dgm:t>
        <a:bodyPr/>
        <a:lstStyle/>
        <a:p>
          <a:pPr>
            <a:lnSpc>
              <a:spcPct val="100000"/>
            </a:lnSpc>
          </a:pPr>
          <a:r>
            <a:rPr lang="fr-FR">
              <a:solidFill>
                <a:schemeClr val="bg1"/>
              </a:solidFill>
            </a:rPr>
            <a:t>FastAPI</a:t>
          </a:r>
          <a:endParaRPr lang="en-US">
            <a:solidFill>
              <a:schemeClr val="bg1"/>
            </a:solidFill>
          </a:endParaRPr>
        </a:p>
      </dgm:t>
    </dgm:pt>
    <dgm:pt modelId="{92FB433C-17E8-458D-AF88-3307E4BC5E3F}" type="parTrans" cxnId="{2BF5DF75-4584-4276-B92D-7BA9266B44BB}">
      <dgm:prSet/>
      <dgm:spPr/>
      <dgm:t>
        <a:bodyPr/>
        <a:lstStyle/>
        <a:p>
          <a:endParaRPr lang="en-US"/>
        </a:p>
      </dgm:t>
    </dgm:pt>
    <dgm:pt modelId="{5D66FF49-E7E2-4CBF-9D19-64EF327336C5}" type="sibTrans" cxnId="{2BF5DF75-4584-4276-B92D-7BA9266B44BB}">
      <dgm:prSet/>
      <dgm:spPr/>
      <dgm:t>
        <a:bodyPr/>
        <a:lstStyle/>
        <a:p>
          <a:endParaRPr lang="en-US"/>
        </a:p>
      </dgm:t>
    </dgm:pt>
    <dgm:pt modelId="{660EEB2D-3755-4CE3-86CA-6FE5B0941C6B}">
      <dgm:prSet/>
      <dgm:spPr/>
      <dgm:t>
        <a:bodyPr/>
        <a:lstStyle/>
        <a:p>
          <a:pPr>
            <a:lnSpc>
              <a:spcPct val="100000"/>
            </a:lnSpc>
          </a:pPr>
          <a:r>
            <a:rPr lang="fr-FR">
              <a:solidFill>
                <a:schemeClr val="bg1"/>
              </a:solidFill>
            </a:rPr>
            <a:t>Base de données</a:t>
          </a:r>
          <a:endParaRPr lang="en-US" dirty="0">
            <a:solidFill>
              <a:schemeClr val="bg1"/>
            </a:solidFill>
          </a:endParaRPr>
        </a:p>
      </dgm:t>
    </dgm:pt>
    <dgm:pt modelId="{6B628F64-0676-4C08-A937-FFB9F0637FE9}" type="parTrans" cxnId="{01D32BB5-A37F-45E3-B551-485675001A5E}">
      <dgm:prSet/>
      <dgm:spPr/>
      <dgm:t>
        <a:bodyPr/>
        <a:lstStyle/>
        <a:p>
          <a:endParaRPr lang="en-US"/>
        </a:p>
      </dgm:t>
    </dgm:pt>
    <dgm:pt modelId="{200006B0-B46E-4EE6-8A57-EC7145AEC7A7}" type="sibTrans" cxnId="{01D32BB5-A37F-45E3-B551-485675001A5E}">
      <dgm:prSet/>
      <dgm:spPr/>
      <dgm:t>
        <a:bodyPr/>
        <a:lstStyle/>
        <a:p>
          <a:endParaRPr lang="en-US"/>
        </a:p>
      </dgm:t>
    </dgm:pt>
    <dgm:pt modelId="{564FFAA7-24A2-47EF-841B-AFCDAB624F8A}">
      <dgm:prSet/>
      <dgm:spPr/>
      <dgm:t>
        <a:bodyPr/>
        <a:lstStyle/>
        <a:p>
          <a:pPr>
            <a:lnSpc>
              <a:spcPct val="100000"/>
            </a:lnSpc>
          </a:pPr>
          <a:r>
            <a:rPr lang="fr-FR" dirty="0">
              <a:solidFill>
                <a:schemeClr val="bg1"/>
              </a:solidFill>
            </a:rPr>
            <a:t>MySQL</a:t>
          </a:r>
          <a:endParaRPr lang="en-US" dirty="0">
            <a:solidFill>
              <a:schemeClr val="bg1"/>
            </a:solidFill>
          </a:endParaRPr>
        </a:p>
      </dgm:t>
    </dgm:pt>
    <dgm:pt modelId="{D37A1AEA-4EF5-43CE-A499-7BDE66FE2BDF}" type="parTrans" cxnId="{28EF393F-7E9F-43E7-9A71-D8F6C97A796F}">
      <dgm:prSet/>
      <dgm:spPr/>
      <dgm:t>
        <a:bodyPr/>
        <a:lstStyle/>
        <a:p>
          <a:endParaRPr lang="en-US"/>
        </a:p>
      </dgm:t>
    </dgm:pt>
    <dgm:pt modelId="{24A92FFE-451A-43EF-8ADF-04CD267FE91C}" type="sibTrans" cxnId="{28EF393F-7E9F-43E7-9A71-D8F6C97A796F}">
      <dgm:prSet/>
      <dgm:spPr/>
      <dgm:t>
        <a:bodyPr/>
        <a:lstStyle/>
        <a:p>
          <a:endParaRPr lang="en-US"/>
        </a:p>
      </dgm:t>
    </dgm:pt>
    <dgm:pt modelId="{92876A52-DD80-4716-A1F6-A8D595850FFB}" type="pres">
      <dgm:prSet presAssocID="{7714249C-574E-4241-AD49-E8D3A06EA661}" presName="root" presStyleCnt="0">
        <dgm:presLayoutVars>
          <dgm:dir/>
          <dgm:resizeHandles val="exact"/>
        </dgm:presLayoutVars>
      </dgm:prSet>
      <dgm:spPr/>
    </dgm:pt>
    <dgm:pt modelId="{98C1BE4E-30C7-4FEB-8409-64D582A82A39}" type="pres">
      <dgm:prSet presAssocID="{FB2C2331-5EAE-4014-B89E-5380206CC190}" presName="compNode" presStyleCnt="0"/>
      <dgm:spPr/>
    </dgm:pt>
    <dgm:pt modelId="{ED1A7D46-A65E-4EF8-84CC-484E1CA59755}" type="pres">
      <dgm:prSet presAssocID="{FB2C2331-5EAE-4014-B89E-5380206CC190}" presName="bgRect" presStyleLbl="bgShp" presStyleIdx="0" presStyleCnt="3"/>
      <dgm:spPr/>
    </dgm:pt>
    <dgm:pt modelId="{EFEAB52D-B185-4E1E-8FB8-6EC188CFF039}" type="pres">
      <dgm:prSet presAssocID="{FB2C2331-5EAE-4014-B89E-5380206CC1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che"/>
        </a:ext>
      </dgm:extLst>
    </dgm:pt>
    <dgm:pt modelId="{4EDD58AA-156F-419B-B6F2-F473AE0896B4}" type="pres">
      <dgm:prSet presAssocID="{FB2C2331-5EAE-4014-B89E-5380206CC190}" presName="spaceRect" presStyleCnt="0"/>
      <dgm:spPr/>
    </dgm:pt>
    <dgm:pt modelId="{7CA3D3C7-9355-4ECC-95F0-4A03E1D69580}" type="pres">
      <dgm:prSet presAssocID="{FB2C2331-5EAE-4014-B89E-5380206CC190}" presName="parTx" presStyleLbl="revTx" presStyleIdx="0" presStyleCnt="6">
        <dgm:presLayoutVars>
          <dgm:chMax val="0"/>
          <dgm:chPref val="0"/>
        </dgm:presLayoutVars>
      </dgm:prSet>
      <dgm:spPr/>
    </dgm:pt>
    <dgm:pt modelId="{C4853AC2-9CE7-4DAB-B02A-AA8F07E62C9B}" type="pres">
      <dgm:prSet presAssocID="{FB2C2331-5EAE-4014-B89E-5380206CC190}" presName="desTx" presStyleLbl="revTx" presStyleIdx="1" presStyleCnt="6">
        <dgm:presLayoutVars/>
      </dgm:prSet>
      <dgm:spPr/>
    </dgm:pt>
    <dgm:pt modelId="{8EB53929-BC56-47DC-97F8-2953C16342FC}" type="pres">
      <dgm:prSet presAssocID="{DAAF0E99-4D66-4324-B1A3-2D5151C84340}" presName="sibTrans" presStyleCnt="0"/>
      <dgm:spPr/>
    </dgm:pt>
    <dgm:pt modelId="{69F106FB-38B3-46FB-BDC3-D101EAE817C9}" type="pres">
      <dgm:prSet presAssocID="{09ECD50A-ECDB-4BAE-9789-BF90B62DC6CD}" presName="compNode" presStyleCnt="0"/>
      <dgm:spPr/>
    </dgm:pt>
    <dgm:pt modelId="{3B44061E-D3C1-4CDA-AEDE-0B42BCF22458}" type="pres">
      <dgm:prSet presAssocID="{09ECD50A-ECDB-4BAE-9789-BF90B62DC6CD}" presName="bgRect" presStyleLbl="bgShp" presStyleIdx="1" presStyleCnt="3"/>
      <dgm:spPr/>
    </dgm:pt>
    <dgm:pt modelId="{CE79C9EA-4ABF-4003-A452-023891BD011B}" type="pres">
      <dgm:prSet presAssocID="{09ECD50A-ECDB-4BAE-9789-BF90B62DC6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sque audio"/>
        </a:ext>
      </dgm:extLst>
    </dgm:pt>
    <dgm:pt modelId="{607A9018-C50F-456E-95DC-BCD0120F5096}" type="pres">
      <dgm:prSet presAssocID="{09ECD50A-ECDB-4BAE-9789-BF90B62DC6CD}" presName="spaceRect" presStyleCnt="0"/>
      <dgm:spPr/>
    </dgm:pt>
    <dgm:pt modelId="{06E5A0DD-D73B-4F04-9BA1-D79049E306B8}" type="pres">
      <dgm:prSet presAssocID="{09ECD50A-ECDB-4BAE-9789-BF90B62DC6CD}" presName="parTx" presStyleLbl="revTx" presStyleIdx="2" presStyleCnt="6">
        <dgm:presLayoutVars>
          <dgm:chMax val="0"/>
          <dgm:chPref val="0"/>
        </dgm:presLayoutVars>
      </dgm:prSet>
      <dgm:spPr/>
    </dgm:pt>
    <dgm:pt modelId="{6F4B301A-83A3-4CC5-BF92-DB34248D7B5E}" type="pres">
      <dgm:prSet presAssocID="{09ECD50A-ECDB-4BAE-9789-BF90B62DC6CD}" presName="desTx" presStyleLbl="revTx" presStyleIdx="3" presStyleCnt="6">
        <dgm:presLayoutVars/>
      </dgm:prSet>
      <dgm:spPr/>
    </dgm:pt>
    <dgm:pt modelId="{DF9A859B-9BB5-4DD6-B384-4E966461AA49}" type="pres">
      <dgm:prSet presAssocID="{166F4F46-A846-4486-9DB6-237295D19F05}" presName="sibTrans" presStyleCnt="0"/>
      <dgm:spPr/>
    </dgm:pt>
    <dgm:pt modelId="{4BD13F16-41DD-4D53-818F-6225EF6AD000}" type="pres">
      <dgm:prSet presAssocID="{660EEB2D-3755-4CE3-86CA-6FE5B0941C6B}" presName="compNode" presStyleCnt="0"/>
      <dgm:spPr/>
    </dgm:pt>
    <dgm:pt modelId="{AC415F7E-889E-43AE-A2C7-3D5F18DDCF31}" type="pres">
      <dgm:prSet presAssocID="{660EEB2D-3755-4CE3-86CA-6FE5B0941C6B}" presName="bgRect" presStyleLbl="bgShp" presStyleIdx="2" presStyleCnt="3"/>
      <dgm:spPr/>
    </dgm:pt>
    <dgm:pt modelId="{B9F5A131-4EF2-41AA-8077-F09491680A16}" type="pres">
      <dgm:prSet presAssocID="{660EEB2D-3755-4CE3-86CA-6FE5B0941C6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se de données"/>
        </a:ext>
      </dgm:extLst>
    </dgm:pt>
    <dgm:pt modelId="{34C9E9CE-BF15-491E-90B7-9D2FFA2EEC40}" type="pres">
      <dgm:prSet presAssocID="{660EEB2D-3755-4CE3-86CA-6FE5B0941C6B}" presName="spaceRect" presStyleCnt="0"/>
      <dgm:spPr/>
    </dgm:pt>
    <dgm:pt modelId="{A73ABE27-B11D-4744-B951-49C96E366035}" type="pres">
      <dgm:prSet presAssocID="{660EEB2D-3755-4CE3-86CA-6FE5B0941C6B}" presName="parTx" presStyleLbl="revTx" presStyleIdx="4" presStyleCnt="6">
        <dgm:presLayoutVars>
          <dgm:chMax val="0"/>
          <dgm:chPref val="0"/>
        </dgm:presLayoutVars>
      </dgm:prSet>
      <dgm:spPr/>
    </dgm:pt>
    <dgm:pt modelId="{6C723C04-4194-486F-9AE7-1B7EDD941A1D}" type="pres">
      <dgm:prSet presAssocID="{660EEB2D-3755-4CE3-86CA-6FE5B0941C6B}" presName="desTx" presStyleLbl="revTx" presStyleIdx="5" presStyleCnt="6">
        <dgm:presLayoutVars/>
      </dgm:prSet>
      <dgm:spPr/>
    </dgm:pt>
  </dgm:ptLst>
  <dgm:cxnLst>
    <dgm:cxn modelId="{1AF07601-8336-48D3-9A03-F6F153F5AF18}" type="presOf" srcId="{6E1331DE-0235-4865-9FD1-D16AFEB12ABF}" destId="{6F4B301A-83A3-4CC5-BF92-DB34248D7B5E}" srcOrd="0" destOrd="0" presId="urn:microsoft.com/office/officeart/2018/2/layout/IconVerticalSolidList"/>
    <dgm:cxn modelId="{C0357A22-83E7-4A4F-8C22-4DCCB543781C}" type="presOf" srcId="{FB2C2331-5EAE-4014-B89E-5380206CC190}" destId="{7CA3D3C7-9355-4ECC-95F0-4A03E1D69580}" srcOrd="0" destOrd="0" presId="urn:microsoft.com/office/officeart/2018/2/layout/IconVerticalSolidList"/>
    <dgm:cxn modelId="{28EF393F-7E9F-43E7-9A71-D8F6C97A796F}" srcId="{660EEB2D-3755-4CE3-86CA-6FE5B0941C6B}" destId="{564FFAA7-24A2-47EF-841B-AFCDAB624F8A}" srcOrd="0" destOrd="0" parTransId="{D37A1AEA-4EF5-43CE-A499-7BDE66FE2BDF}" sibTransId="{24A92FFE-451A-43EF-8ADF-04CD267FE91C}"/>
    <dgm:cxn modelId="{26D7C563-4E65-4517-B7F8-0E9416735B0C}" srcId="{09ECD50A-ECDB-4BAE-9789-BF90B62DC6CD}" destId="{6E1331DE-0235-4865-9FD1-D16AFEB12ABF}" srcOrd="0" destOrd="0" parTransId="{EBBA92AA-6DDA-4E87-9524-7DD07BD80AEE}" sibTransId="{36715F15-345E-45A3-97E6-643A3B322E04}"/>
    <dgm:cxn modelId="{C21C406E-B7B7-4CE8-A890-D6A59CB50951}" type="presOf" srcId="{A4EAE4B5-5EA0-4062-B6E0-4619C52DAACD}" destId="{C4853AC2-9CE7-4DAB-B02A-AA8F07E62C9B}" srcOrd="0" destOrd="1" presId="urn:microsoft.com/office/officeart/2018/2/layout/IconVerticalSolidList"/>
    <dgm:cxn modelId="{AFA2CB55-853A-46C5-BAAC-0EABD3544105}" type="presOf" srcId="{387A41BF-999A-47B2-8C83-5D5E1C3EE7BD}" destId="{6F4B301A-83A3-4CC5-BF92-DB34248D7B5E}" srcOrd="0" destOrd="1" presId="urn:microsoft.com/office/officeart/2018/2/layout/IconVerticalSolidList"/>
    <dgm:cxn modelId="{2BF5DF75-4584-4276-B92D-7BA9266B44BB}" srcId="{09ECD50A-ECDB-4BAE-9789-BF90B62DC6CD}" destId="{387A41BF-999A-47B2-8C83-5D5E1C3EE7BD}" srcOrd="1" destOrd="0" parTransId="{92FB433C-17E8-458D-AF88-3307E4BC5E3F}" sibTransId="{5D66FF49-E7E2-4CBF-9D19-64EF327336C5}"/>
    <dgm:cxn modelId="{5F062194-B752-4F38-93EB-E5E3DA122E7B}" type="presOf" srcId="{09ECD50A-ECDB-4BAE-9789-BF90B62DC6CD}" destId="{06E5A0DD-D73B-4F04-9BA1-D79049E306B8}" srcOrd="0" destOrd="0" presId="urn:microsoft.com/office/officeart/2018/2/layout/IconVerticalSolidList"/>
    <dgm:cxn modelId="{2CC20CB4-3CAF-46FC-883A-E0B29A968302}" srcId="{FB2C2331-5EAE-4014-B89E-5380206CC190}" destId="{6ABAA9BB-3728-43B3-846C-C8D9D9E89F1A}" srcOrd="0" destOrd="0" parTransId="{171DA6CB-D54B-47D7-90AC-B7884C5F5206}" sibTransId="{15707C3C-449D-4185-A955-319F762C4399}"/>
    <dgm:cxn modelId="{01D32BB5-A37F-45E3-B551-485675001A5E}" srcId="{7714249C-574E-4241-AD49-E8D3A06EA661}" destId="{660EEB2D-3755-4CE3-86CA-6FE5B0941C6B}" srcOrd="2" destOrd="0" parTransId="{6B628F64-0676-4C08-A937-FFB9F0637FE9}" sibTransId="{200006B0-B46E-4EE6-8A57-EC7145AEC7A7}"/>
    <dgm:cxn modelId="{7D912FBF-3DBE-47D4-9179-EB192A7A0B96}" type="presOf" srcId="{6ABAA9BB-3728-43B3-846C-C8D9D9E89F1A}" destId="{C4853AC2-9CE7-4DAB-B02A-AA8F07E62C9B}" srcOrd="0" destOrd="0" presId="urn:microsoft.com/office/officeart/2018/2/layout/IconVerticalSolidList"/>
    <dgm:cxn modelId="{7E49DAC0-0C4D-4E8E-96CE-D4421D9CE852}" type="presOf" srcId="{7714249C-574E-4241-AD49-E8D3A06EA661}" destId="{92876A52-DD80-4716-A1F6-A8D595850FFB}" srcOrd="0" destOrd="0" presId="urn:microsoft.com/office/officeart/2018/2/layout/IconVerticalSolidList"/>
    <dgm:cxn modelId="{9D9D60CD-A93D-4778-8FEB-E4B77BE90A9D}" srcId="{7714249C-574E-4241-AD49-E8D3A06EA661}" destId="{FB2C2331-5EAE-4014-B89E-5380206CC190}" srcOrd="0" destOrd="0" parTransId="{22B70542-E86F-4D2F-924F-2AA929C17022}" sibTransId="{DAAF0E99-4D66-4324-B1A3-2D5151C84340}"/>
    <dgm:cxn modelId="{3351D1CD-0D26-49E8-B300-090EA10A3443}" type="presOf" srcId="{660EEB2D-3755-4CE3-86CA-6FE5B0941C6B}" destId="{A73ABE27-B11D-4744-B951-49C96E366035}" srcOrd="0" destOrd="0" presId="urn:microsoft.com/office/officeart/2018/2/layout/IconVerticalSolidList"/>
    <dgm:cxn modelId="{90C9DBDD-5A6C-4667-AFB0-9B615A45CB64}" type="presOf" srcId="{564FFAA7-24A2-47EF-841B-AFCDAB624F8A}" destId="{6C723C04-4194-486F-9AE7-1B7EDD941A1D}" srcOrd="0" destOrd="0" presId="urn:microsoft.com/office/officeart/2018/2/layout/IconVerticalSolidList"/>
    <dgm:cxn modelId="{97792DE6-03A2-4EDF-89D1-AE7B45D709A5}" srcId="{FB2C2331-5EAE-4014-B89E-5380206CC190}" destId="{A4EAE4B5-5EA0-4062-B6E0-4619C52DAACD}" srcOrd="1" destOrd="0" parTransId="{69DC5B94-3196-4E25-94A2-CCACC155D1F8}" sibTransId="{326D2748-FF3D-4B6B-A157-882A5BB599C8}"/>
    <dgm:cxn modelId="{C0DCCEE9-EC96-4880-AF56-2416F913B472}" srcId="{7714249C-574E-4241-AD49-E8D3A06EA661}" destId="{09ECD50A-ECDB-4BAE-9789-BF90B62DC6CD}" srcOrd="1" destOrd="0" parTransId="{4EF8E685-7676-4B4B-B90D-759281649937}" sibTransId="{166F4F46-A846-4486-9DB6-237295D19F05}"/>
    <dgm:cxn modelId="{0CAA1C46-48F8-4189-8650-1D9833623748}" type="presParOf" srcId="{92876A52-DD80-4716-A1F6-A8D595850FFB}" destId="{98C1BE4E-30C7-4FEB-8409-64D582A82A39}" srcOrd="0" destOrd="0" presId="urn:microsoft.com/office/officeart/2018/2/layout/IconVerticalSolidList"/>
    <dgm:cxn modelId="{A127E59C-0502-4CAA-AFE0-6369ED1EACE4}" type="presParOf" srcId="{98C1BE4E-30C7-4FEB-8409-64D582A82A39}" destId="{ED1A7D46-A65E-4EF8-84CC-484E1CA59755}" srcOrd="0" destOrd="0" presId="urn:microsoft.com/office/officeart/2018/2/layout/IconVerticalSolidList"/>
    <dgm:cxn modelId="{28C38E80-54F6-4740-AAB4-CD604BCFCDE3}" type="presParOf" srcId="{98C1BE4E-30C7-4FEB-8409-64D582A82A39}" destId="{EFEAB52D-B185-4E1E-8FB8-6EC188CFF039}" srcOrd="1" destOrd="0" presId="urn:microsoft.com/office/officeart/2018/2/layout/IconVerticalSolidList"/>
    <dgm:cxn modelId="{1A754FB1-BC32-4E3A-8342-CCBF4EC6BFA0}" type="presParOf" srcId="{98C1BE4E-30C7-4FEB-8409-64D582A82A39}" destId="{4EDD58AA-156F-419B-B6F2-F473AE0896B4}" srcOrd="2" destOrd="0" presId="urn:microsoft.com/office/officeart/2018/2/layout/IconVerticalSolidList"/>
    <dgm:cxn modelId="{01BC8394-BEA7-4FDE-9F2C-B2CA8F011203}" type="presParOf" srcId="{98C1BE4E-30C7-4FEB-8409-64D582A82A39}" destId="{7CA3D3C7-9355-4ECC-95F0-4A03E1D69580}" srcOrd="3" destOrd="0" presId="urn:microsoft.com/office/officeart/2018/2/layout/IconVerticalSolidList"/>
    <dgm:cxn modelId="{F5CE3C36-7CC7-4C2B-8E58-34FEFAA2A1BF}" type="presParOf" srcId="{98C1BE4E-30C7-4FEB-8409-64D582A82A39}" destId="{C4853AC2-9CE7-4DAB-B02A-AA8F07E62C9B}" srcOrd="4" destOrd="0" presId="urn:microsoft.com/office/officeart/2018/2/layout/IconVerticalSolidList"/>
    <dgm:cxn modelId="{5476CFFD-AC82-4B99-AED0-C99E109F52BA}" type="presParOf" srcId="{92876A52-DD80-4716-A1F6-A8D595850FFB}" destId="{8EB53929-BC56-47DC-97F8-2953C16342FC}" srcOrd="1" destOrd="0" presId="urn:microsoft.com/office/officeart/2018/2/layout/IconVerticalSolidList"/>
    <dgm:cxn modelId="{A645A8BA-7A6A-48CA-ADE3-F93BEC162468}" type="presParOf" srcId="{92876A52-DD80-4716-A1F6-A8D595850FFB}" destId="{69F106FB-38B3-46FB-BDC3-D101EAE817C9}" srcOrd="2" destOrd="0" presId="urn:microsoft.com/office/officeart/2018/2/layout/IconVerticalSolidList"/>
    <dgm:cxn modelId="{1657268D-F8D7-47A9-8716-E215322D3AA7}" type="presParOf" srcId="{69F106FB-38B3-46FB-BDC3-D101EAE817C9}" destId="{3B44061E-D3C1-4CDA-AEDE-0B42BCF22458}" srcOrd="0" destOrd="0" presId="urn:microsoft.com/office/officeart/2018/2/layout/IconVerticalSolidList"/>
    <dgm:cxn modelId="{AD33089C-D4B9-4DF2-8311-F26559676BFB}" type="presParOf" srcId="{69F106FB-38B3-46FB-BDC3-D101EAE817C9}" destId="{CE79C9EA-4ABF-4003-A452-023891BD011B}" srcOrd="1" destOrd="0" presId="urn:microsoft.com/office/officeart/2018/2/layout/IconVerticalSolidList"/>
    <dgm:cxn modelId="{A6550AD5-AD60-4490-9B60-E69E92EF11B7}" type="presParOf" srcId="{69F106FB-38B3-46FB-BDC3-D101EAE817C9}" destId="{607A9018-C50F-456E-95DC-BCD0120F5096}" srcOrd="2" destOrd="0" presId="urn:microsoft.com/office/officeart/2018/2/layout/IconVerticalSolidList"/>
    <dgm:cxn modelId="{C38BA295-30A2-498D-8D8A-733D42249C05}" type="presParOf" srcId="{69F106FB-38B3-46FB-BDC3-D101EAE817C9}" destId="{06E5A0DD-D73B-4F04-9BA1-D79049E306B8}" srcOrd="3" destOrd="0" presId="urn:microsoft.com/office/officeart/2018/2/layout/IconVerticalSolidList"/>
    <dgm:cxn modelId="{1F85DAD6-4069-4E82-B92D-BFF97B9BCD9B}" type="presParOf" srcId="{69F106FB-38B3-46FB-BDC3-D101EAE817C9}" destId="{6F4B301A-83A3-4CC5-BF92-DB34248D7B5E}" srcOrd="4" destOrd="0" presId="urn:microsoft.com/office/officeart/2018/2/layout/IconVerticalSolidList"/>
    <dgm:cxn modelId="{4700A8D5-B9E1-4EBB-A7DD-22ABF3286AAD}" type="presParOf" srcId="{92876A52-DD80-4716-A1F6-A8D595850FFB}" destId="{DF9A859B-9BB5-4DD6-B384-4E966461AA49}" srcOrd="3" destOrd="0" presId="urn:microsoft.com/office/officeart/2018/2/layout/IconVerticalSolidList"/>
    <dgm:cxn modelId="{3949AA68-1E93-4B3B-A05E-E3FE69546ED8}" type="presParOf" srcId="{92876A52-DD80-4716-A1F6-A8D595850FFB}" destId="{4BD13F16-41DD-4D53-818F-6225EF6AD000}" srcOrd="4" destOrd="0" presId="urn:microsoft.com/office/officeart/2018/2/layout/IconVerticalSolidList"/>
    <dgm:cxn modelId="{7B1F0D04-DC80-44F5-856E-8FFCA63E2D04}" type="presParOf" srcId="{4BD13F16-41DD-4D53-818F-6225EF6AD000}" destId="{AC415F7E-889E-43AE-A2C7-3D5F18DDCF31}" srcOrd="0" destOrd="0" presId="urn:microsoft.com/office/officeart/2018/2/layout/IconVerticalSolidList"/>
    <dgm:cxn modelId="{B2829E60-86F6-4C22-AF6B-A6FD595ED6E1}" type="presParOf" srcId="{4BD13F16-41DD-4D53-818F-6225EF6AD000}" destId="{B9F5A131-4EF2-41AA-8077-F09491680A16}" srcOrd="1" destOrd="0" presId="urn:microsoft.com/office/officeart/2018/2/layout/IconVerticalSolidList"/>
    <dgm:cxn modelId="{AC4BD4E3-D6E8-4092-8579-ED66EFF0A342}" type="presParOf" srcId="{4BD13F16-41DD-4D53-818F-6225EF6AD000}" destId="{34C9E9CE-BF15-491E-90B7-9D2FFA2EEC40}" srcOrd="2" destOrd="0" presId="urn:microsoft.com/office/officeart/2018/2/layout/IconVerticalSolidList"/>
    <dgm:cxn modelId="{74484B96-508E-4DF5-BC41-100454BD2A10}" type="presParOf" srcId="{4BD13F16-41DD-4D53-818F-6225EF6AD000}" destId="{A73ABE27-B11D-4744-B951-49C96E366035}" srcOrd="3" destOrd="0" presId="urn:microsoft.com/office/officeart/2018/2/layout/IconVerticalSolidList"/>
    <dgm:cxn modelId="{6458B9F4-39EF-497E-B253-6F62025B7210}" type="presParOf" srcId="{4BD13F16-41DD-4D53-818F-6225EF6AD000}" destId="{6C723C04-4194-486F-9AE7-1B7EDD941A1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EFB89A-001C-493F-93CA-4F8B6EA6FC0E}" type="doc">
      <dgm:prSet loTypeId="urn:microsoft.com/office/officeart/2017/3/layout/HorizontalPathTimeline" loCatId="process" qsTypeId="urn:microsoft.com/office/officeart/2005/8/quickstyle/simple4" qsCatId="simple" csTypeId="urn:microsoft.com/office/officeart/2005/8/colors/colorful2" csCatId="colorful" phldr="1"/>
      <dgm:spPr/>
      <dgm:t>
        <a:bodyPr/>
        <a:lstStyle/>
        <a:p>
          <a:endParaRPr lang="en-US"/>
        </a:p>
      </dgm:t>
    </dgm:pt>
    <dgm:pt modelId="{D0FE89D7-8B11-4DA1-9754-223E16905504}">
      <dgm:prSet/>
      <dgm:spPr/>
      <dgm:t>
        <a:bodyPr/>
        <a:lstStyle/>
        <a:p>
          <a:pPr>
            <a:defRPr b="1"/>
          </a:pPr>
          <a:r>
            <a:rPr lang="en-US"/>
            <a:t>23 déc. 2024</a:t>
          </a:r>
        </a:p>
      </dgm:t>
    </dgm:pt>
    <dgm:pt modelId="{E644C5A3-0C2F-4186-82E2-58809ECE261E}" type="parTrans" cxnId="{824C1565-2035-4AEE-A286-1AED05B809D9}">
      <dgm:prSet/>
      <dgm:spPr/>
      <dgm:t>
        <a:bodyPr/>
        <a:lstStyle/>
        <a:p>
          <a:endParaRPr lang="en-US"/>
        </a:p>
      </dgm:t>
    </dgm:pt>
    <dgm:pt modelId="{A0B232E3-B1DF-4EE0-9C50-E4F5EB8943E1}" type="sibTrans" cxnId="{824C1565-2035-4AEE-A286-1AED05B809D9}">
      <dgm:prSet/>
      <dgm:spPr/>
      <dgm:t>
        <a:bodyPr/>
        <a:lstStyle/>
        <a:p>
          <a:endParaRPr lang="en-US"/>
        </a:p>
      </dgm:t>
    </dgm:pt>
    <dgm:pt modelId="{46BA2639-62A7-46B3-A7CF-30DD41D5C6FD}">
      <dgm:prSet/>
      <dgm:spPr/>
      <dgm:t>
        <a:bodyPr/>
        <a:lstStyle/>
        <a:p>
          <a:r>
            <a:rPr lang="en-US" dirty="0"/>
            <a:t>Début du </a:t>
          </a:r>
          <a:r>
            <a:rPr lang="en-US" dirty="0" err="1"/>
            <a:t>développement</a:t>
          </a:r>
          <a:endParaRPr lang="en-US" dirty="0"/>
        </a:p>
      </dgm:t>
    </dgm:pt>
    <dgm:pt modelId="{9C0B3FAA-E899-44B1-9866-A3158FEBBE48}" type="parTrans" cxnId="{02383E97-2B86-468A-8D05-495CE0ABAC36}">
      <dgm:prSet/>
      <dgm:spPr/>
      <dgm:t>
        <a:bodyPr/>
        <a:lstStyle/>
        <a:p>
          <a:endParaRPr lang="en-US"/>
        </a:p>
      </dgm:t>
    </dgm:pt>
    <dgm:pt modelId="{7C165188-B7C4-493D-BE13-711E7BEA1F88}" type="sibTrans" cxnId="{02383E97-2B86-468A-8D05-495CE0ABAC36}">
      <dgm:prSet/>
      <dgm:spPr/>
      <dgm:t>
        <a:bodyPr/>
        <a:lstStyle/>
        <a:p>
          <a:endParaRPr lang="en-US"/>
        </a:p>
      </dgm:t>
    </dgm:pt>
    <dgm:pt modelId="{7C75C92F-365D-409F-A968-84F2633B1886}">
      <dgm:prSet/>
      <dgm:spPr/>
      <dgm:t>
        <a:bodyPr/>
        <a:lstStyle/>
        <a:p>
          <a:pPr>
            <a:defRPr b="1"/>
          </a:pPr>
          <a:r>
            <a:rPr lang="en-US"/>
            <a:t>3 mars 2025</a:t>
          </a:r>
        </a:p>
      </dgm:t>
    </dgm:pt>
    <dgm:pt modelId="{DE8B9C0B-061D-4162-9771-D12AF2446730}" type="parTrans" cxnId="{A12A24C3-B0A4-4719-8D1D-97197DCFAC3B}">
      <dgm:prSet/>
      <dgm:spPr/>
      <dgm:t>
        <a:bodyPr/>
        <a:lstStyle/>
        <a:p>
          <a:endParaRPr lang="en-US"/>
        </a:p>
      </dgm:t>
    </dgm:pt>
    <dgm:pt modelId="{2EDF42F6-6437-4A58-A9F1-B46B2BA30FBE}" type="sibTrans" cxnId="{A12A24C3-B0A4-4719-8D1D-97197DCFAC3B}">
      <dgm:prSet/>
      <dgm:spPr/>
      <dgm:t>
        <a:bodyPr/>
        <a:lstStyle/>
        <a:p>
          <a:endParaRPr lang="en-US"/>
        </a:p>
      </dgm:t>
    </dgm:pt>
    <dgm:pt modelId="{C7383E9C-8ABC-4E17-904B-2599C7D73F4A}">
      <dgm:prSet/>
      <dgm:spPr/>
      <dgm:t>
        <a:bodyPr/>
        <a:lstStyle/>
        <a:p>
          <a:r>
            <a:rPr lang="en-US"/>
            <a:t>Fin de l’intégration frontend et backend</a:t>
          </a:r>
        </a:p>
      </dgm:t>
    </dgm:pt>
    <dgm:pt modelId="{2CB0F772-3F5B-4336-856E-BCCEFB229540}" type="parTrans" cxnId="{C776EADD-BE04-408D-AA29-733C2B562378}">
      <dgm:prSet/>
      <dgm:spPr/>
      <dgm:t>
        <a:bodyPr/>
        <a:lstStyle/>
        <a:p>
          <a:endParaRPr lang="en-US"/>
        </a:p>
      </dgm:t>
    </dgm:pt>
    <dgm:pt modelId="{F8E2BDD5-4C0B-4977-9AB5-17DA66A88B8D}" type="sibTrans" cxnId="{C776EADD-BE04-408D-AA29-733C2B562378}">
      <dgm:prSet/>
      <dgm:spPr/>
      <dgm:t>
        <a:bodyPr/>
        <a:lstStyle/>
        <a:p>
          <a:endParaRPr lang="en-US"/>
        </a:p>
      </dgm:t>
    </dgm:pt>
    <dgm:pt modelId="{49207C1F-AA1A-488D-9102-E3E398793D58}">
      <dgm:prSet/>
      <dgm:spPr/>
      <dgm:t>
        <a:bodyPr/>
        <a:lstStyle/>
        <a:p>
          <a:pPr>
            <a:defRPr b="1"/>
          </a:pPr>
          <a:r>
            <a:rPr lang="en-US"/>
            <a:t>24 mars 2025</a:t>
          </a:r>
        </a:p>
      </dgm:t>
    </dgm:pt>
    <dgm:pt modelId="{1FF47BA6-CBF2-46CC-B835-1187D5CD9083}" type="parTrans" cxnId="{2370B126-D6E4-468F-952A-F0F0DC52B3EB}">
      <dgm:prSet/>
      <dgm:spPr/>
      <dgm:t>
        <a:bodyPr/>
        <a:lstStyle/>
        <a:p>
          <a:endParaRPr lang="en-US"/>
        </a:p>
      </dgm:t>
    </dgm:pt>
    <dgm:pt modelId="{8D1D150C-FC69-4D3C-883E-7AD3C41FD1B7}" type="sibTrans" cxnId="{2370B126-D6E4-468F-952A-F0F0DC52B3EB}">
      <dgm:prSet/>
      <dgm:spPr/>
      <dgm:t>
        <a:bodyPr/>
        <a:lstStyle/>
        <a:p>
          <a:endParaRPr lang="en-US"/>
        </a:p>
      </dgm:t>
    </dgm:pt>
    <dgm:pt modelId="{A4813BB2-C463-4420-9B37-60DF85E9DECF}">
      <dgm:prSet/>
      <dgm:spPr/>
      <dgm:t>
        <a:bodyPr/>
        <a:lstStyle/>
        <a:p>
          <a:r>
            <a:rPr lang="en-US"/>
            <a:t>Livraison de la première version de l’application</a:t>
          </a:r>
        </a:p>
      </dgm:t>
    </dgm:pt>
    <dgm:pt modelId="{AF4BF3F5-DE94-4144-A8FC-A3EFEB0FEF37}" type="parTrans" cxnId="{EC93D489-A673-4A0F-8EB9-B995C9050721}">
      <dgm:prSet/>
      <dgm:spPr/>
      <dgm:t>
        <a:bodyPr/>
        <a:lstStyle/>
        <a:p>
          <a:endParaRPr lang="en-US"/>
        </a:p>
      </dgm:t>
    </dgm:pt>
    <dgm:pt modelId="{FCD11257-DD5C-427E-97BE-2F329857E96A}" type="sibTrans" cxnId="{EC93D489-A673-4A0F-8EB9-B995C9050721}">
      <dgm:prSet/>
      <dgm:spPr/>
      <dgm:t>
        <a:bodyPr/>
        <a:lstStyle/>
        <a:p>
          <a:endParaRPr lang="en-US"/>
        </a:p>
      </dgm:t>
    </dgm:pt>
    <dgm:pt modelId="{CE76985F-0D52-489D-8CB4-426E9BE66600}">
      <dgm:prSet/>
      <dgm:spPr/>
      <dgm:t>
        <a:bodyPr/>
        <a:lstStyle/>
        <a:p>
          <a:pPr>
            <a:defRPr b="1"/>
          </a:pPr>
          <a:r>
            <a:rPr lang="en-US"/>
            <a:t>23 mai 2025</a:t>
          </a:r>
        </a:p>
      </dgm:t>
    </dgm:pt>
    <dgm:pt modelId="{28B68CD9-23C6-45F8-B506-52012970A316}" type="parTrans" cxnId="{F70B0957-84B9-408C-8164-22108753C7A2}">
      <dgm:prSet/>
      <dgm:spPr/>
      <dgm:t>
        <a:bodyPr/>
        <a:lstStyle/>
        <a:p>
          <a:endParaRPr lang="en-US"/>
        </a:p>
      </dgm:t>
    </dgm:pt>
    <dgm:pt modelId="{F556A236-FA28-4D44-AC6B-C0E3D397F8CE}" type="sibTrans" cxnId="{F70B0957-84B9-408C-8164-22108753C7A2}">
      <dgm:prSet/>
      <dgm:spPr/>
      <dgm:t>
        <a:bodyPr/>
        <a:lstStyle/>
        <a:p>
          <a:endParaRPr lang="en-US"/>
        </a:p>
      </dgm:t>
    </dgm:pt>
    <dgm:pt modelId="{715B8A13-46BA-48D3-81E7-07E614FDEE70}">
      <dgm:prSet/>
      <dgm:spPr/>
      <dgm:t>
        <a:bodyPr/>
        <a:lstStyle/>
        <a:p>
          <a:r>
            <a:rPr lang="en-US"/>
            <a:t>Fin du support initial et clôture du projet</a:t>
          </a:r>
        </a:p>
      </dgm:t>
    </dgm:pt>
    <dgm:pt modelId="{32434EA2-F490-43EB-97DD-9CEA5128E10B}" type="parTrans" cxnId="{607E3C73-5AFB-45D4-866C-2E7F4E6D032D}">
      <dgm:prSet/>
      <dgm:spPr/>
      <dgm:t>
        <a:bodyPr/>
        <a:lstStyle/>
        <a:p>
          <a:endParaRPr lang="en-US"/>
        </a:p>
      </dgm:t>
    </dgm:pt>
    <dgm:pt modelId="{690D9CFC-5BBE-4619-A130-C3BD7D064904}" type="sibTrans" cxnId="{607E3C73-5AFB-45D4-866C-2E7F4E6D032D}">
      <dgm:prSet/>
      <dgm:spPr/>
      <dgm:t>
        <a:bodyPr/>
        <a:lstStyle/>
        <a:p>
          <a:endParaRPr lang="en-US"/>
        </a:p>
      </dgm:t>
    </dgm:pt>
    <dgm:pt modelId="{774DA200-8CA2-48B6-8421-623FC34BD521}" type="pres">
      <dgm:prSet presAssocID="{4AEFB89A-001C-493F-93CA-4F8B6EA6FC0E}" presName="root" presStyleCnt="0">
        <dgm:presLayoutVars>
          <dgm:chMax/>
          <dgm:chPref/>
          <dgm:animLvl val="lvl"/>
        </dgm:presLayoutVars>
      </dgm:prSet>
      <dgm:spPr/>
    </dgm:pt>
    <dgm:pt modelId="{62AC450D-8A7D-4E36-A7B6-FCC1CAD1F3D0}" type="pres">
      <dgm:prSet presAssocID="{4AEFB89A-001C-493F-93CA-4F8B6EA6FC0E}" presName="divider" presStyleLbl="node1" presStyleIdx="0" presStyleCnt="1"/>
      <dgm:spPr/>
    </dgm:pt>
    <dgm:pt modelId="{37504631-89DC-428E-8B87-7A0E1AB7CA3A}" type="pres">
      <dgm:prSet presAssocID="{4AEFB89A-001C-493F-93CA-4F8B6EA6FC0E}" presName="nodes" presStyleCnt="0">
        <dgm:presLayoutVars>
          <dgm:chMax/>
          <dgm:chPref/>
          <dgm:animLvl val="lvl"/>
        </dgm:presLayoutVars>
      </dgm:prSet>
      <dgm:spPr/>
    </dgm:pt>
    <dgm:pt modelId="{A175B102-AAF7-4090-B945-44EAA6166582}" type="pres">
      <dgm:prSet presAssocID="{D0FE89D7-8B11-4DA1-9754-223E16905504}" presName="composite" presStyleCnt="0"/>
      <dgm:spPr/>
    </dgm:pt>
    <dgm:pt modelId="{0E83E1DC-251E-478D-974E-00D707449A20}" type="pres">
      <dgm:prSet presAssocID="{D0FE89D7-8B11-4DA1-9754-223E16905504}" presName="L1TextContainer" presStyleLbl="revTx" presStyleIdx="0" presStyleCnt="4">
        <dgm:presLayoutVars>
          <dgm:chMax val="1"/>
          <dgm:chPref val="1"/>
          <dgm:bulletEnabled val="1"/>
        </dgm:presLayoutVars>
      </dgm:prSet>
      <dgm:spPr/>
    </dgm:pt>
    <dgm:pt modelId="{944C6D24-32CE-497B-867B-BD802682A4A5}" type="pres">
      <dgm:prSet presAssocID="{D0FE89D7-8B11-4DA1-9754-223E16905504}" presName="L2TextContainerWrapper" presStyleCnt="0">
        <dgm:presLayoutVars>
          <dgm:chMax val="0"/>
          <dgm:chPref val="0"/>
          <dgm:bulletEnabled val="1"/>
        </dgm:presLayoutVars>
      </dgm:prSet>
      <dgm:spPr/>
    </dgm:pt>
    <dgm:pt modelId="{5E75B182-FB54-4B67-8E10-E713422C301B}" type="pres">
      <dgm:prSet presAssocID="{D0FE89D7-8B11-4DA1-9754-223E16905504}" presName="L2TextContainer" presStyleLbl="bgAccFollowNode1" presStyleIdx="0" presStyleCnt="4"/>
      <dgm:spPr/>
    </dgm:pt>
    <dgm:pt modelId="{5D4138F7-84B3-447D-AFAD-7EA75F931401}" type="pres">
      <dgm:prSet presAssocID="{D0FE89D7-8B11-4DA1-9754-223E16905504}" presName="FlexibleEmptyPlaceHolder" presStyleCnt="0"/>
      <dgm:spPr/>
    </dgm:pt>
    <dgm:pt modelId="{D5E0E0AD-77E9-44FC-9499-662CA50FA86A}" type="pres">
      <dgm:prSet presAssocID="{D0FE89D7-8B11-4DA1-9754-223E16905504}" presName="ConnectLine" presStyleLbl="alignNode1" presStyleIdx="0" presStyleCnt="4"/>
      <dgm:spPr>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0"/>
              <a:satOff val="0"/>
              <a:lumOff val="0"/>
              <a:alphaOff val="0"/>
            </a:schemeClr>
          </a:solidFill>
          <a:prstDash val="dash"/>
        </a:ln>
        <a:effectLst>
          <a:outerShdw blurRad="38100" dist="25400" dir="5400000" rotWithShape="0">
            <a:srgbClr val="000000">
              <a:alpha val="45000"/>
            </a:srgbClr>
          </a:outerShdw>
        </a:effectLst>
      </dgm:spPr>
    </dgm:pt>
    <dgm:pt modelId="{D869E499-0506-4948-ABA9-00B13F71B818}" type="pres">
      <dgm:prSet presAssocID="{D0FE89D7-8B11-4DA1-9754-223E16905504}" presName="ConnectorPoint" presStyleLbl="fgAcc1" presStyleIdx="0" presStyleCnt="4"/>
      <dgm:spPr>
        <a:solidFill>
          <a:schemeClr val="lt1">
            <a:alpha val="90000"/>
            <a:hueOff val="0"/>
            <a:satOff val="0"/>
            <a:lumOff val="0"/>
            <a:alphaOff val="0"/>
          </a:schemeClr>
        </a:solidFill>
        <a:ln w="9525" cap="rnd" cmpd="sng" algn="ctr">
          <a:noFill/>
          <a:prstDash val="solid"/>
        </a:ln>
        <a:effectLst/>
      </dgm:spPr>
    </dgm:pt>
    <dgm:pt modelId="{455C7FEC-F65E-4452-9781-EA01583E19E5}" type="pres">
      <dgm:prSet presAssocID="{D0FE89D7-8B11-4DA1-9754-223E16905504}" presName="EmptyPlaceHolder" presStyleCnt="0"/>
      <dgm:spPr/>
    </dgm:pt>
    <dgm:pt modelId="{E3714867-7BC6-4626-AFE2-897F21163EBB}" type="pres">
      <dgm:prSet presAssocID="{A0B232E3-B1DF-4EE0-9C50-E4F5EB8943E1}" presName="spaceBetweenRectangles" presStyleCnt="0"/>
      <dgm:spPr/>
    </dgm:pt>
    <dgm:pt modelId="{413B0201-E6D3-4D4F-9FDB-7D634CF36BBF}" type="pres">
      <dgm:prSet presAssocID="{7C75C92F-365D-409F-A968-84F2633B1886}" presName="composite" presStyleCnt="0"/>
      <dgm:spPr/>
    </dgm:pt>
    <dgm:pt modelId="{DD911E18-70C3-448A-991D-B7CDFC5AEEF9}" type="pres">
      <dgm:prSet presAssocID="{7C75C92F-365D-409F-A968-84F2633B1886}" presName="L1TextContainer" presStyleLbl="revTx" presStyleIdx="1" presStyleCnt="4">
        <dgm:presLayoutVars>
          <dgm:chMax val="1"/>
          <dgm:chPref val="1"/>
          <dgm:bulletEnabled val="1"/>
        </dgm:presLayoutVars>
      </dgm:prSet>
      <dgm:spPr/>
    </dgm:pt>
    <dgm:pt modelId="{D79DB51B-A20F-443C-8118-BDBA0D5A330B}" type="pres">
      <dgm:prSet presAssocID="{7C75C92F-365D-409F-A968-84F2633B1886}" presName="L2TextContainerWrapper" presStyleCnt="0">
        <dgm:presLayoutVars>
          <dgm:chMax val="0"/>
          <dgm:chPref val="0"/>
          <dgm:bulletEnabled val="1"/>
        </dgm:presLayoutVars>
      </dgm:prSet>
      <dgm:spPr/>
    </dgm:pt>
    <dgm:pt modelId="{D4D416FB-F42C-4440-9D3A-7CD73FE9F914}" type="pres">
      <dgm:prSet presAssocID="{7C75C92F-365D-409F-A968-84F2633B1886}" presName="L2TextContainer" presStyleLbl="bgAccFollowNode1" presStyleIdx="1" presStyleCnt="4"/>
      <dgm:spPr/>
    </dgm:pt>
    <dgm:pt modelId="{F29DFBD9-1AC2-42C7-A19A-AB27CBB4725D}" type="pres">
      <dgm:prSet presAssocID="{7C75C92F-365D-409F-A968-84F2633B1886}" presName="FlexibleEmptyPlaceHolder" presStyleCnt="0"/>
      <dgm:spPr/>
    </dgm:pt>
    <dgm:pt modelId="{27921581-0580-4D93-9C65-5C4FA23F1AA5}" type="pres">
      <dgm:prSet presAssocID="{7C75C92F-365D-409F-A968-84F2633B1886}" presName="ConnectLine" presStyleLbl="alignNode1" presStyleIdx="1" presStyleCnt="4"/>
      <dgm:spPr>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54397"/>
              <a:satOff val="-3144"/>
              <a:lumOff val="4314"/>
              <a:alphaOff val="0"/>
            </a:schemeClr>
          </a:solidFill>
          <a:prstDash val="dash"/>
        </a:ln>
        <a:effectLst>
          <a:outerShdw blurRad="38100" dist="25400" dir="5400000" rotWithShape="0">
            <a:srgbClr val="000000">
              <a:alpha val="45000"/>
            </a:srgbClr>
          </a:outerShdw>
        </a:effectLst>
      </dgm:spPr>
    </dgm:pt>
    <dgm:pt modelId="{589235CD-1131-4C7C-86A9-80FA2911F157}" type="pres">
      <dgm:prSet presAssocID="{7C75C92F-365D-409F-A968-84F2633B1886}" presName="ConnectorPoint" presStyleLbl="fgAcc1" presStyleIdx="1" presStyleCnt="4"/>
      <dgm:spPr>
        <a:solidFill>
          <a:schemeClr val="lt1">
            <a:alpha val="90000"/>
            <a:hueOff val="0"/>
            <a:satOff val="0"/>
            <a:lumOff val="0"/>
            <a:alphaOff val="0"/>
          </a:schemeClr>
        </a:solidFill>
        <a:ln w="9525" cap="rnd" cmpd="sng" algn="ctr">
          <a:noFill/>
          <a:prstDash val="solid"/>
        </a:ln>
        <a:effectLst/>
      </dgm:spPr>
    </dgm:pt>
    <dgm:pt modelId="{27984BD7-7AFD-49CD-8993-E2748470F4B1}" type="pres">
      <dgm:prSet presAssocID="{7C75C92F-365D-409F-A968-84F2633B1886}" presName="EmptyPlaceHolder" presStyleCnt="0"/>
      <dgm:spPr/>
    </dgm:pt>
    <dgm:pt modelId="{54A7B78D-35A0-44F8-9F7B-9BA10E71A410}" type="pres">
      <dgm:prSet presAssocID="{2EDF42F6-6437-4A58-A9F1-B46B2BA30FBE}" presName="spaceBetweenRectangles" presStyleCnt="0"/>
      <dgm:spPr/>
    </dgm:pt>
    <dgm:pt modelId="{294E73FF-D9CF-407C-B138-D252B2495749}" type="pres">
      <dgm:prSet presAssocID="{49207C1F-AA1A-488D-9102-E3E398793D58}" presName="composite" presStyleCnt="0"/>
      <dgm:spPr/>
    </dgm:pt>
    <dgm:pt modelId="{E1073E09-40DA-4242-A46F-E131FEB932E0}" type="pres">
      <dgm:prSet presAssocID="{49207C1F-AA1A-488D-9102-E3E398793D58}" presName="L1TextContainer" presStyleLbl="revTx" presStyleIdx="2" presStyleCnt="4">
        <dgm:presLayoutVars>
          <dgm:chMax val="1"/>
          <dgm:chPref val="1"/>
          <dgm:bulletEnabled val="1"/>
        </dgm:presLayoutVars>
      </dgm:prSet>
      <dgm:spPr/>
    </dgm:pt>
    <dgm:pt modelId="{2C17EC1D-16CC-45BC-90CD-6A7B1047EC93}" type="pres">
      <dgm:prSet presAssocID="{49207C1F-AA1A-488D-9102-E3E398793D58}" presName="L2TextContainerWrapper" presStyleCnt="0">
        <dgm:presLayoutVars>
          <dgm:chMax val="0"/>
          <dgm:chPref val="0"/>
          <dgm:bulletEnabled val="1"/>
        </dgm:presLayoutVars>
      </dgm:prSet>
      <dgm:spPr/>
    </dgm:pt>
    <dgm:pt modelId="{22D6D7EA-D17D-4757-92BC-F4F9356142D6}" type="pres">
      <dgm:prSet presAssocID="{49207C1F-AA1A-488D-9102-E3E398793D58}" presName="L2TextContainer" presStyleLbl="bgAccFollowNode1" presStyleIdx="2" presStyleCnt="4" custScaleX="154487"/>
      <dgm:spPr/>
    </dgm:pt>
    <dgm:pt modelId="{DAE6AAB7-F9A4-496A-9309-914E3FEA7E49}" type="pres">
      <dgm:prSet presAssocID="{49207C1F-AA1A-488D-9102-E3E398793D58}" presName="FlexibleEmptyPlaceHolder" presStyleCnt="0"/>
      <dgm:spPr/>
    </dgm:pt>
    <dgm:pt modelId="{07EBB441-CF3F-4B3E-BA55-3AA6E52E734B}" type="pres">
      <dgm:prSet presAssocID="{49207C1F-AA1A-488D-9102-E3E398793D58}" presName="ConnectLine" presStyleLbl="alignNode1" presStyleIdx="2" presStyleCnt="4"/>
      <dgm:spPr>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108793"/>
              <a:satOff val="-6288"/>
              <a:lumOff val="8627"/>
              <a:alphaOff val="0"/>
            </a:schemeClr>
          </a:solidFill>
          <a:prstDash val="dash"/>
        </a:ln>
        <a:effectLst>
          <a:outerShdw blurRad="38100" dist="25400" dir="5400000" rotWithShape="0">
            <a:srgbClr val="000000">
              <a:alpha val="45000"/>
            </a:srgbClr>
          </a:outerShdw>
        </a:effectLst>
      </dgm:spPr>
    </dgm:pt>
    <dgm:pt modelId="{1B621C34-E648-4132-B690-0AC49D45FDAD}" type="pres">
      <dgm:prSet presAssocID="{49207C1F-AA1A-488D-9102-E3E398793D58}" presName="ConnectorPoint" presStyleLbl="fgAcc1" presStyleIdx="2" presStyleCnt="4"/>
      <dgm:spPr>
        <a:solidFill>
          <a:schemeClr val="lt1">
            <a:alpha val="90000"/>
            <a:hueOff val="0"/>
            <a:satOff val="0"/>
            <a:lumOff val="0"/>
            <a:alphaOff val="0"/>
          </a:schemeClr>
        </a:solidFill>
        <a:ln w="9525" cap="rnd" cmpd="sng" algn="ctr">
          <a:noFill/>
          <a:prstDash val="solid"/>
        </a:ln>
        <a:effectLst/>
      </dgm:spPr>
    </dgm:pt>
    <dgm:pt modelId="{F59F2E50-6595-427C-8649-D6AF4E8EBB0E}" type="pres">
      <dgm:prSet presAssocID="{49207C1F-AA1A-488D-9102-E3E398793D58}" presName="EmptyPlaceHolder" presStyleCnt="0"/>
      <dgm:spPr/>
    </dgm:pt>
    <dgm:pt modelId="{9A6C209E-EAAE-48C5-93CC-20819555DE58}" type="pres">
      <dgm:prSet presAssocID="{8D1D150C-FC69-4D3C-883E-7AD3C41FD1B7}" presName="spaceBetweenRectangles" presStyleCnt="0"/>
      <dgm:spPr/>
    </dgm:pt>
    <dgm:pt modelId="{EC5DBD6C-E578-4F6A-A63D-817DB146EB6A}" type="pres">
      <dgm:prSet presAssocID="{CE76985F-0D52-489D-8CB4-426E9BE66600}" presName="composite" presStyleCnt="0"/>
      <dgm:spPr/>
    </dgm:pt>
    <dgm:pt modelId="{D2C9BA87-74B6-49C1-83AF-DB240F297EA4}" type="pres">
      <dgm:prSet presAssocID="{CE76985F-0D52-489D-8CB4-426E9BE66600}" presName="L1TextContainer" presStyleLbl="revTx" presStyleIdx="3" presStyleCnt="4">
        <dgm:presLayoutVars>
          <dgm:chMax val="1"/>
          <dgm:chPref val="1"/>
          <dgm:bulletEnabled val="1"/>
        </dgm:presLayoutVars>
      </dgm:prSet>
      <dgm:spPr/>
    </dgm:pt>
    <dgm:pt modelId="{7894B2C3-67C0-48CA-9F1C-6B1840F93511}" type="pres">
      <dgm:prSet presAssocID="{CE76985F-0D52-489D-8CB4-426E9BE66600}" presName="L2TextContainerWrapper" presStyleCnt="0">
        <dgm:presLayoutVars>
          <dgm:chMax val="0"/>
          <dgm:chPref val="0"/>
          <dgm:bulletEnabled val="1"/>
        </dgm:presLayoutVars>
      </dgm:prSet>
      <dgm:spPr/>
    </dgm:pt>
    <dgm:pt modelId="{709AFF95-4670-416D-9E58-99B14E60DE99}" type="pres">
      <dgm:prSet presAssocID="{CE76985F-0D52-489D-8CB4-426E9BE66600}" presName="L2TextContainer" presStyleLbl="bgAccFollowNode1" presStyleIdx="3" presStyleCnt="4"/>
      <dgm:spPr/>
    </dgm:pt>
    <dgm:pt modelId="{712467F6-1AF6-490E-93B7-2AC59C2A6A30}" type="pres">
      <dgm:prSet presAssocID="{CE76985F-0D52-489D-8CB4-426E9BE66600}" presName="FlexibleEmptyPlaceHolder" presStyleCnt="0"/>
      <dgm:spPr/>
    </dgm:pt>
    <dgm:pt modelId="{0FF6EE9E-A782-4541-90E0-97D2ADF43432}" type="pres">
      <dgm:prSet presAssocID="{CE76985F-0D52-489D-8CB4-426E9BE66600}" presName="ConnectLine" presStyleLbl="alignNode1" presStyleIdx="3" presStyleCnt="4"/>
      <dgm:spPr>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163190"/>
              <a:satOff val="-9432"/>
              <a:lumOff val="12941"/>
              <a:alphaOff val="0"/>
            </a:schemeClr>
          </a:solidFill>
          <a:prstDash val="dash"/>
        </a:ln>
        <a:effectLst>
          <a:outerShdw blurRad="38100" dist="25400" dir="5400000" rotWithShape="0">
            <a:srgbClr val="000000">
              <a:alpha val="45000"/>
            </a:srgbClr>
          </a:outerShdw>
        </a:effectLst>
      </dgm:spPr>
    </dgm:pt>
    <dgm:pt modelId="{737B9EC9-45FC-4E4C-9F67-68CA098252AC}" type="pres">
      <dgm:prSet presAssocID="{CE76985F-0D52-489D-8CB4-426E9BE66600}" presName="ConnectorPoint" presStyleLbl="fgAcc1" presStyleIdx="3" presStyleCnt="4"/>
      <dgm:spPr>
        <a:solidFill>
          <a:schemeClr val="lt1">
            <a:alpha val="90000"/>
            <a:hueOff val="0"/>
            <a:satOff val="0"/>
            <a:lumOff val="0"/>
            <a:alphaOff val="0"/>
          </a:schemeClr>
        </a:solidFill>
        <a:ln w="9525" cap="rnd" cmpd="sng" algn="ctr">
          <a:noFill/>
          <a:prstDash val="solid"/>
        </a:ln>
        <a:effectLst/>
      </dgm:spPr>
    </dgm:pt>
    <dgm:pt modelId="{4C45446F-1589-4A6D-9246-1BBB4FA45C26}" type="pres">
      <dgm:prSet presAssocID="{CE76985F-0D52-489D-8CB4-426E9BE66600}" presName="EmptyPlaceHolder" presStyleCnt="0"/>
      <dgm:spPr/>
    </dgm:pt>
  </dgm:ptLst>
  <dgm:cxnLst>
    <dgm:cxn modelId="{4C5BC60D-295C-484A-92FD-D4D3370D549C}" type="presOf" srcId="{D0FE89D7-8B11-4DA1-9754-223E16905504}" destId="{0E83E1DC-251E-478D-974E-00D707449A20}" srcOrd="0" destOrd="0" presId="urn:microsoft.com/office/officeart/2017/3/layout/HorizontalPathTimeline"/>
    <dgm:cxn modelId="{8EA5C013-2077-4C44-987C-8654EEDE20C7}" type="presOf" srcId="{46BA2639-62A7-46B3-A7CF-30DD41D5C6FD}" destId="{5E75B182-FB54-4B67-8E10-E713422C301B}" srcOrd="0" destOrd="0" presId="urn:microsoft.com/office/officeart/2017/3/layout/HorizontalPathTimeline"/>
    <dgm:cxn modelId="{2370B126-D6E4-468F-952A-F0F0DC52B3EB}" srcId="{4AEFB89A-001C-493F-93CA-4F8B6EA6FC0E}" destId="{49207C1F-AA1A-488D-9102-E3E398793D58}" srcOrd="2" destOrd="0" parTransId="{1FF47BA6-CBF2-46CC-B835-1187D5CD9083}" sibTransId="{8D1D150C-FC69-4D3C-883E-7AD3C41FD1B7}"/>
    <dgm:cxn modelId="{1AE99B2C-FE5C-4646-9660-020C838CA878}" type="presOf" srcId="{715B8A13-46BA-48D3-81E7-07E614FDEE70}" destId="{709AFF95-4670-416D-9E58-99B14E60DE99}" srcOrd="0" destOrd="0" presId="urn:microsoft.com/office/officeart/2017/3/layout/HorizontalPathTimeline"/>
    <dgm:cxn modelId="{D7450B39-5C69-43A1-B86C-2C7886F18CE8}" type="presOf" srcId="{7C75C92F-365D-409F-A968-84F2633B1886}" destId="{DD911E18-70C3-448A-991D-B7CDFC5AEEF9}" srcOrd="0" destOrd="0" presId="urn:microsoft.com/office/officeart/2017/3/layout/HorizontalPathTimeline"/>
    <dgm:cxn modelId="{824C1565-2035-4AEE-A286-1AED05B809D9}" srcId="{4AEFB89A-001C-493F-93CA-4F8B6EA6FC0E}" destId="{D0FE89D7-8B11-4DA1-9754-223E16905504}" srcOrd="0" destOrd="0" parTransId="{E644C5A3-0C2F-4186-82E2-58809ECE261E}" sibTransId="{A0B232E3-B1DF-4EE0-9C50-E4F5EB8943E1}"/>
    <dgm:cxn modelId="{F481694F-D508-4791-8717-DA22FD2ABFB7}" type="presOf" srcId="{4AEFB89A-001C-493F-93CA-4F8B6EA6FC0E}" destId="{774DA200-8CA2-48B6-8421-623FC34BD521}" srcOrd="0" destOrd="0" presId="urn:microsoft.com/office/officeart/2017/3/layout/HorizontalPathTimeline"/>
    <dgm:cxn modelId="{6C61E452-FC04-4822-9F68-62C3F498CB21}" type="presOf" srcId="{CE76985F-0D52-489D-8CB4-426E9BE66600}" destId="{D2C9BA87-74B6-49C1-83AF-DB240F297EA4}" srcOrd="0" destOrd="0" presId="urn:microsoft.com/office/officeart/2017/3/layout/HorizontalPathTimeline"/>
    <dgm:cxn modelId="{607E3C73-5AFB-45D4-866C-2E7F4E6D032D}" srcId="{CE76985F-0D52-489D-8CB4-426E9BE66600}" destId="{715B8A13-46BA-48D3-81E7-07E614FDEE70}" srcOrd="0" destOrd="0" parTransId="{32434EA2-F490-43EB-97DD-9CEA5128E10B}" sibTransId="{690D9CFC-5BBE-4619-A130-C3BD7D064904}"/>
    <dgm:cxn modelId="{F70B0957-84B9-408C-8164-22108753C7A2}" srcId="{4AEFB89A-001C-493F-93CA-4F8B6EA6FC0E}" destId="{CE76985F-0D52-489D-8CB4-426E9BE66600}" srcOrd="3" destOrd="0" parTransId="{28B68CD9-23C6-45F8-B506-52012970A316}" sibTransId="{F556A236-FA28-4D44-AC6B-C0E3D397F8CE}"/>
    <dgm:cxn modelId="{D5FF3A58-9A5F-4DFA-84CB-DF3890F7223C}" type="presOf" srcId="{49207C1F-AA1A-488D-9102-E3E398793D58}" destId="{E1073E09-40DA-4242-A46F-E131FEB932E0}" srcOrd="0" destOrd="0" presId="urn:microsoft.com/office/officeart/2017/3/layout/HorizontalPathTimeline"/>
    <dgm:cxn modelId="{EC93D489-A673-4A0F-8EB9-B995C9050721}" srcId="{49207C1F-AA1A-488D-9102-E3E398793D58}" destId="{A4813BB2-C463-4420-9B37-60DF85E9DECF}" srcOrd="0" destOrd="0" parTransId="{AF4BF3F5-DE94-4144-A8FC-A3EFEB0FEF37}" sibTransId="{FCD11257-DD5C-427E-97BE-2F329857E96A}"/>
    <dgm:cxn modelId="{02383E97-2B86-468A-8D05-495CE0ABAC36}" srcId="{D0FE89D7-8B11-4DA1-9754-223E16905504}" destId="{46BA2639-62A7-46B3-A7CF-30DD41D5C6FD}" srcOrd="0" destOrd="0" parTransId="{9C0B3FAA-E899-44B1-9866-A3158FEBBE48}" sibTransId="{7C165188-B7C4-493D-BE13-711E7BEA1F88}"/>
    <dgm:cxn modelId="{A12A24C3-B0A4-4719-8D1D-97197DCFAC3B}" srcId="{4AEFB89A-001C-493F-93CA-4F8B6EA6FC0E}" destId="{7C75C92F-365D-409F-A968-84F2633B1886}" srcOrd="1" destOrd="0" parTransId="{DE8B9C0B-061D-4162-9771-D12AF2446730}" sibTransId="{2EDF42F6-6437-4A58-A9F1-B46B2BA30FBE}"/>
    <dgm:cxn modelId="{C776EADD-BE04-408D-AA29-733C2B562378}" srcId="{7C75C92F-365D-409F-A968-84F2633B1886}" destId="{C7383E9C-8ABC-4E17-904B-2599C7D73F4A}" srcOrd="0" destOrd="0" parTransId="{2CB0F772-3F5B-4336-856E-BCCEFB229540}" sibTransId="{F8E2BDD5-4C0B-4977-9AB5-17DA66A88B8D}"/>
    <dgm:cxn modelId="{F2CEA7ED-16A1-4B7E-A9E1-03E22B6458FC}" type="presOf" srcId="{A4813BB2-C463-4420-9B37-60DF85E9DECF}" destId="{22D6D7EA-D17D-4757-92BC-F4F9356142D6}" srcOrd="0" destOrd="0" presId="urn:microsoft.com/office/officeart/2017/3/layout/HorizontalPathTimeline"/>
    <dgm:cxn modelId="{DF733BF0-E0B1-410D-BF3A-56E69E0D426A}" type="presOf" srcId="{C7383E9C-8ABC-4E17-904B-2599C7D73F4A}" destId="{D4D416FB-F42C-4440-9D3A-7CD73FE9F914}" srcOrd="0" destOrd="0" presId="urn:microsoft.com/office/officeart/2017/3/layout/HorizontalPathTimeline"/>
    <dgm:cxn modelId="{7B66A88E-045D-4B0D-BA0E-EDED8756BC49}" type="presParOf" srcId="{774DA200-8CA2-48B6-8421-623FC34BD521}" destId="{62AC450D-8A7D-4E36-A7B6-FCC1CAD1F3D0}" srcOrd="0" destOrd="0" presId="urn:microsoft.com/office/officeart/2017/3/layout/HorizontalPathTimeline"/>
    <dgm:cxn modelId="{4AA0C757-BDC6-4BE6-BB8E-11D95BCAA3ED}" type="presParOf" srcId="{774DA200-8CA2-48B6-8421-623FC34BD521}" destId="{37504631-89DC-428E-8B87-7A0E1AB7CA3A}" srcOrd="1" destOrd="0" presId="urn:microsoft.com/office/officeart/2017/3/layout/HorizontalPathTimeline"/>
    <dgm:cxn modelId="{2C41393D-01A5-46FA-9258-55DE208257A0}" type="presParOf" srcId="{37504631-89DC-428E-8B87-7A0E1AB7CA3A}" destId="{A175B102-AAF7-4090-B945-44EAA6166582}" srcOrd="0" destOrd="0" presId="urn:microsoft.com/office/officeart/2017/3/layout/HorizontalPathTimeline"/>
    <dgm:cxn modelId="{904F1A66-786D-4D35-BFD3-6745DB0E7781}" type="presParOf" srcId="{A175B102-AAF7-4090-B945-44EAA6166582}" destId="{0E83E1DC-251E-478D-974E-00D707449A20}" srcOrd="0" destOrd="0" presId="urn:microsoft.com/office/officeart/2017/3/layout/HorizontalPathTimeline"/>
    <dgm:cxn modelId="{BF857C00-0B5A-42F6-8750-292B7685BAC8}" type="presParOf" srcId="{A175B102-AAF7-4090-B945-44EAA6166582}" destId="{944C6D24-32CE-497B-867B-BD802682A4A5}" srcOrd="1" destOrd="0" presId="urn:microsoft.com/office/officeart/2017/3/layout/HorizontalPathTimeline"/>
    <dgm:cxn modelId="{6F2780AB-B143-42C1-9CD6-F5ECE53B3EA8}" type="presParOf" srcId="{944C6D24-32CE-497B-867B-BD802682A4A5}" destId="{5E75B182-FB54-4B67-8E10-E713422C301B}" srcOrd="0" destOrd="0" presId="urn:microsoft.com/office/officeart/2017/3/layout/HorizontalPathTimeline"/>
    <dgm:cxn modelId="{AE874811-2DC0-4587-B780-95FB347218DC}" type="presParOf" srcId="{944C6D24-32CE-497B-867B-BD802682A4A5}" destId="{5D4138F7-84B3-447D-AFAD-7EA75F931401}" srcOrd="1" destOrd="0" presId="urn:microsoft.com/office/officeart/2017/3/layout/HorizontalPathTimeline"/>
    <dgm:cxn modelId="{756034CA-67F1-46DE-94F5-DE1FEDA17C1C}" type="presParOf" srcId="{A175B102-AAF7-4090-B945-44EAA6166582}" destId="{D5E0E0AD-77E9-44FC-9499-662CA50FA86A}" srcOrd="2" destOrd="0" presId="urn:microsoft.com/office/officeart/2017/3/layout/HorizontalPathTimeline"/>
    <dgm:cxn modelId="{9018AB00-1E85-4715-BF40-DD8F255ABF1F}" type="presParOf" srcId="{A175B102-AAF7-4090-B945-44EAA6166582}" destId="{D869E499-0506-4948-ABA9-00B13F71B818}" srcOrd="3" destOrd="0" presId="urn:microsoft.com/office/officeart/2017/3/layout/HorizontalPathTimeline"/>
    <dgm:cxn modelId="{A183E69F-E8C1-452C-B3B5-91BA04CDC809}" type="presParOf" srcId="{A175B102-AAF7-4090-B945-44EAA6166582}" destId="{455C7FEC-F65E-4452-9781-EA01583E19E5}" srcOrd="4" destOrd="0" presId="urn:microsoft.com/office/officeart/2017/3/layout/HorizontalPathTimeline"/>
    <dgm:cxn modelId="{1B78240E-2ABB-4A26-A541-A13D3C664C41}" type="presParOf" srcId="{37504631-89DC-428E-8B87-7A0E1AB7CA3A}" destId="{E3714867-7BC6-4626-AFE2-897F21163EBB}" srcOrd="1" destOrd="0" presId="urn:microsoft.com/office/officeart/2017/3/layout/HorizontalPathTimeline"/>
    <dgm:cxn modelId="{296CE7B0-14BA-4EDF-A0EF-EC65E6E8F9BC}" type="presParOf" srcId="{37504631-89DC-428E-8B87-7A0E1AB7CA3A}" destId="{413B0201-E6D3-4D4F-9FDB-7D634CF36BBF}" srcOrd="2" destOrd="0" presId="urn:microsoft.com/office/officeart/2017/3/layout/HorizontalPathTimeline"/>
    <dgm:cxn modelId="{757B8402-D4D3-4748-89AF-763DFC89968A}" type="presParOf" srcId="{413B0201-E6D3-4D4F-9FDB-7D634CF36BBF}" destId="{DD911E18-70C3-448A-991D-B7CDFC5AEEF9}" srcOrd="0" destOrd="0" presId="urn:microsoft.com/office/officeart/2017/3/layout/HorizontalPathTimeline"/>
    <dgm:cxn modelId="{CA4F7A5C-138C-42BF-83A6-E2BD80BFE7DE}" type="presParOf" srcId="{413B0201-E6D3-4D4F-9FDB-7D634CF36BBF}" destId="{D79DB51B-A20F-443C-8118-BDBA0D5A330B}" srcOrd="1" destOrd="0" presId="urn:microsoft.com/office/officeart/2017/3/layout/HorizontalPathTimeline"/>
    <dgm:cxn modelId="{17B14DA3-9F88-4698-B4E1-B3404407E7B3}" type="presParOf" srcId="{D79DB51B-A20F-443C-8118-BDBA0D5A330B}" destId="{D4D416FB-F42C-4440-9D3A-7CD73FE9F914}" srcOrd="0" destOrd="0" presId="urn:microsoft.com/office/officeart/2017/3/layout/HorizontalPathTimeline"/>
    <dgm:cxn modelId="{BA3EED1D-D826-4B1D-B747-F47CC87739FB}" type="presParOf" srcId="{D79DB51B-A20F-443C-8118-BDBA0D5A330B}" destId="{F29DFBD9-1AC2-42C7-A19A-AB27CBB4725D}" srcOrd="1" destOrd="0" presId="urn:microsoft.com/office/officeart/2017/3/layout/HorizontalPathTimeline"/>
    <dgm:cxn modelId="{82565EB3-767F-4ACE-904A-3D412DFFBCF7}" type="presParOf" srcId="{413B0201-E6D3-4D4F-9FDB-7D634CF36BBF}" destId="{27921581-0580-4D93-9C65-5C4FA23F1AA5}" srcOrd="2" destOrd="0" presId="urn:microsoft.com/office/officeart/2017/3/layout/HorizontalPathTimeline"/>
    <dgm:cxn modelId="{43BC38AB-6609-4EBF-88BD-3BE73B924500}" type="presParOf" srcId="{413B0201-E6D3-4D4F-9FDB-7D634CF36BBF}" destId="{589235CD-1131-4C7C-86A9-80FA2911F157}" srcOrd="3" destOrd="0" presId="urn:microsoft.com/office/officeart/2017/3/layout/HorizontalPathTimeline"/>
    <dgm:cxn modelId="{FA14452F-1339-4B1E-AEB5-57CB407AB600}" type="presParOf" srcId="{413B0201-E6D3-4D4F-9FDB-7D634CF36BBF}" destId="{27984BD7-7AFD-49CD-8993-E2748470F4B1}" srcOrd="4" destOrd="0" presId="urn:microsoft.com/office/officeart/2017/3/layout/HorizontalPathTimeline"/>
    <dgm:cxn modelId="{0D7A6FB1-6577-4832-B8E4-6BE7062C3A4A}" type="presParOf" srcId="{37504631-89DC-428E-8B87-7A0E1AB7CA3A}" destId="{54A7B78D-35A0-44F8-9F7B-9BA10E71A410}" srcOrd="3" destOrd="0" presId="urn:microsoft.com/office/officeart/2017/3/layout/HorizontalPathTimeline"/>
    <dgm:cxn modelId="{EBA2D811-8B07-4F7C-925B-A2F4A109476D}" type="presParOf" srcId="{37504631-89DC-428E-8B87-7A0E1AB7CA3A}" destId="{294E73FF-D9CF-407C-B138-D252B2495749}" srcOrd="4" destOrd="0" presId="urn:microsoft.com/office/officeart/2017/3/layout/HorizontalPathTimeline"/>
    <dgm:cxn modelId="{8E631222-520E-45DF-9CF4-72F29FDBF7B1}" type="presParOf" srcId="{294E73FF-D9CF-407C-B138-D252B2495749}" destId="{E1073E09-40DA-4242-A46F-E131FEB932E0}" srcOrd="0" destOrd="0" presId="urn:microsoft.com/office/officeart/2017/3/layout/HorizontalPathTimeline"/>
    <dgm:cxn modelId="{D112CFC7-13E8-48A8-AA7D-4A51613BFBB8}" type="presParOf" srcId="{294E73FF-D9CF-407C-B138-D252B2495749}" destId="{2C17EC1D-16CC-45BC-90CD-6A7B1047EC93}" srcOrd="1" destOrd="0" presId="urn:microsoft.com/office/officeart/2017/3/layout/HorizontalPathTimeline"/>
    <dgm:cxn modelId="{FCCEA92D-DDBE-44DB-8C34-FB95587A632A}" type="presParOf" srcId="{2C17EC1D-16CC-45BC-90CD-6A7B1047EC93}" destId="{22D6D7EA-D17D-4757-92BC-F4F9356142D6}" srcOrd="0" destOrd="0" presId="urn:microsoft.com/office/officeart/2017/3/layout/HorizontalPathTimeline"/>
    <dgm:cxn modelId="{AF97F555-E70D-4391-9D10-44BFD1B7F8AA}" type="presParOf" srcId="{2C17EC1D-16CC-45BC-90CD-6A7B1047EC93}" destId="{DAE6AAB7-F9A4-496A-9309-914E3FEA7E49}" srcOrd="1" destOrd="0" presId="urn:microsoft.com/office/officeart/2017/3/layout/HorizontalPathTimeline"/>
    <dgm:cxn modelId="{5DFCF5C7-3F4C-48AB-8E3F-068B7BAA3DC3}" type="presParOf" srcId="{294E73FF-D9CF-407C-B138-D252B2495749}" destId="{07EBB441-CF3F-4B3E-BA55-3AA6E52E734B}" srcOrd="2" destOrd="0" presId="urn:microsoft.com/office/officeart/2017/3/layout/HorizontalPathTimeline"/>
    <dgm:cxn modelId="{6F292D40-65E5-4A40-88CC-7F1388F01937}" type="presParOf" srcId="{294E73FF-D9CF-407C-B138-D252B2495749}" destId="{1B621C34-E648-4132-B690-0AC49D45FDAD}" srcOrd="3" destOrd="0" presId="urn:microsoft.com/office/officeart/2017/3/layout/HorizontalPathTimeline"/>
    <dgm:cxn modelId="{2611D425-4F0F-4E2D-93E7-800DE943F112}" type="presParOf" srcId="{294E73FF-D9CF-407C-B138-D252B2495749}" destId="{F59F2E50-6595-427C-8649-D6AF4E8EBB0E}" srcOrd="4" destOrd="0" presId="urn:microsoft.com/office/officeart/2017/3/layout/HorizontalPathTimeline"/>
    <dgm:cxn modelId="{04FCF8CC-1F28-4D82-BA74-8FCE3BCD77ED}" type="presParOf" srcId="{37504631-89DC-428E-8B87-7A0E1AB7CA3A}" destId="{9A6C209E-EAAE-48C5-93CC-20819555DE58}" srcOrd="5" destOrd="0" presId="urn:microsoft.com/office/officeart/2017/3/layout/HorizontalPathTimeline"/>
    <dgm:cxn modelId="{594C7308-547A-4464-AF3D-CC789652AD79}" type="presParOf" srcId="{37504631-89DC-428E-8B87-7A0E1AB7CA3A}" destId="{EC5DBD6C-E578-4F6A-A63D-817DB146EB6A}" srcOrd="6" destOrd="0" presId="urn:microsoft.com/office/officeart/2017/3/layout/HorizontalPathTimeline"/>
    <dgm:cxn modelId="{816971A4-AAB1-4C66-B3CE-990096694188}" type="presParOf" srcId="{EC5DBD6C-E578-4F6A-A63D-817DB146EB6A}" destId="{D2C9BA87-74B6-49C1-83AF-DB240F297EA4}" srcOrd="0" destOrd="0" presId="urn:microsoft.com/office/officeart/2017/3/layout/HorizontalPathTimeline"/>
    <dgm:cxn modelId="{4964845B-98D3-467B-B2D3-16CD4D3A8673}" type="presParOf" srcId="{EC5DBD6C-E578-4F6A-A63D-817DB146EB6A}" destId="{7894B2C3-67C0-48CA-9F1C-6B1840F93511}" srcOrd="1" destOrd="0" presId="urn:microsoft.com/office/officeart/2017/3/layout/HorizontalPathTimeline"/>
    <dgm:cxn modelId="{27335C1D-08B0-44D9-A4BC-F121F6435D6E}" type="presParOf" srcId="{7894B2C3-67C0-48CA-9F1C-6B1840F93511}" destId="{709AFF95-4670-416D-9E58-99B14E60DE99}" srcOrd="0" destOrd="0" presId="urn:microsoft.com/office/officeart/2017/3/layout/HorizontalPathTimeline"/>
    <dgm:cxn modelId="{50416820-DDD2-4FBE-9763-2C599797D8E1}" type="presParOf" srcId="{7894B2C3-67C0-48CA-9F1C-6B1840F93511}" destId="{712467F6-1AF6-490E-93B7-2AC59C2A6A30}" srcOrd="1" destOrd="0" presId="urn:microsoft.com/office/officeart/2017/3/layout/HorizontalPathTimeline"/>
    <dgm:cxn modelId="{487C2769-FACA-4124-911B-276E719F77F5}" type="presParOf" srcId="{EC5DBD6C-E578-4F6A-A63D-817DB146EB6A}" destId="{0FF6EE9E-A782-4541-90E0-97D2ADF43432}" srcOrd="2" destOrd="0" presId="urn:microsoft.com/office/officeart/2017/3/layout/HorizontalPathTimeline"/>
    <dgm:cxn modelId="{B5AE0A7F-9735-47CB-BECB-621F035A1A99}" type="presParOf" srcId="{EC5DBD6C-E578-4F6A-A63D-817DB146EB6A}" destId="{737B9EC9-45FC-4E4C-9F67-68CA098252AC}" srcOrd="3" destOrd="0" presId="urn:microsoft.com/office/officeart/2017/3/layout/HorizontalPathTimeline"/>
    <dgm:cxn modelId="{90DDA5E7-95FA-4D22-BC9E-6D118AFEB634}" type="presParOf" srcId="{EC5DBD6C-E578-4F6A-A63D-817DB146EB6A}" destId="{4C45446F-1589-4A6D-9246-1BBB4FA45C26}"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A7D46-A65E-4EF8-84CC-484E1CA59755}">
      <dsp:nvSpPr>
        <dsp:cNvPr id="0" name=""/>
        <dsp:cNvSpPr/>
      </dsp:nvSpPr>
      <dsp:spPr>
        <a:xfrm>
          <a:off x="0" y="682"/>
          <a:ext cx="5861785" cy="1597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AB52D-B185-4E1E-8FB8-6EC188CFF039}">
      <dsp:nvSpPr>
        <dsp:cNvPr id="0" name=""/>
        <dsp:cNvSpPr/>
      </dsp:nvSpPr>
      <dsp:spPr>
        <a:xfrm>
          <a:off x="483393" y="360231"/>
          <a:ext cx="878897" cy="878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A3D3C7-9355-4ECC-95F0-4A03E1D69580}">
      <dsp:nvSpPr>
        <dsp:cNvPr id="0" name=""/>
        <dsp:cNvSpPr/>
      </dsp:nvSpPr>
      <dsp:spPr>
        <a:xfrm>
          <a:off x="1845685" y="682"/>
          <a:ext cx="2637803"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1111250">
            <a:lnSpc>
              <a:spcPct val="100000"/>
            </a:lnSpc>
            <a:spcBef>
              <a:spcPct val="0"/>
            </a:spcBef>
            <a:spcAft>
              <a:spcPct val="35000"/>
            </a:spcAft>
            <a:buNone/>
          </a:pPr>
          <a:r>
            <a:rPr lang="fr-FR" sz="2500" kern="1200">
              <a:solidFill>
                <a:schemeClr val="bg1"/>
              </a:solidFill>
            </a:rPr>
            <a:t>Frontend</a:t>
          </a:r>
          <a:endParaRPr lang="en-US" sz="2500" kern="1200" dirty="0">
            <a:solidFill>
              <a:schemeClr val="bg1"/>
            </a:solidFill>
          </a:endParaRPr>
        </a:p>
      </dsp:txBody>
      <dsp:txXfrm>
        <a:off x="1845685" y="682"/>
        <a:ext cx="2637803" cy="1597995"/>
      </dsp:txXfrm>
    </dsp:sp>
    <dsp:sp modelId="{C4853AC2-9CE7-4DAB-B02A-AA8F07E62C9B}">
      <dsp:nvSpPr>
        <dsp:cNvPr id="0" name=""/>
        <dsp:cNvSpPr/>
      </dsp:nvSpPr>
      <dsp:spPr>
        <a:xfrm>
          <a:off x="4483488" y="682"/>
          <a:ext cx="1378296"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800100">
            <a:lnSpc>
              <a:spcPct val="100000"/>
            </a:lnSpc>
            <a:spcBef>
              <a:spcPct val="0"/>
            </a:spcBef>
            <a:spcAft>
              <a:spcPct val="35000"/>
            </a:spcAft>
            <a:buNone/>
          </a:pPr>
          <a:r>
            <a:rPr lang="fr-FR" sz="1800" kern="1200">
              <a:solidFill>
                <a:schemeClr val="bg1"/>
              </a:solidFill>
            </a:rPr>
            <a:t>React</a:t>
          </a:r>
          <a:endParaRPr lang="en-US" sz="1800" kern="1200">
            <a:solidFill>
              <a:schemeClr val="bg1"/>
            </a:solidFill>
          </a:endParaRPr>
        </a:p>
        <a:p>
          <a:pPr marL="0" lvl="0" indent="0" algn="l" defTabSz="800100">
            <a:lnSpc>
              <a:spcPct val="100000"/>
            </a:lnSpc>
            <a:spcBef>
              <a:spcPct val="0"/>
            </a:spcBef>
            <a:spcAft>
              <a:spcPct val="35000"/>
            </a:spcAft>
            <a:buNone/>
          </a:pPr>
          <a:r>
            <a:rPr lang="fr-FR" sz="1800" kern="1200">
              <a:solidFill>
                <a:schemeClr val="bg1"/>
              </a:solidFill>
            </a:rPr>
            <a:t>Vue.js</a:t>
          </a:r>
          <a:endParaRPr lang="en-US" sz="1800" kern="1200">
            <a:solidFill>
              <a:schemeClr val="bg1"/>
            </a:solidFill>
          </a:endParaRPr>
        </a:p>
      </dsp:txBody>
      <dsp:txXfrm>
        <a:off x="4483488" y="682"/>
        <a:ext cx="1378296" cy="1597995"/>
      </dsp:txXfrm>
    </dsp:sp>
    <dsp:sp modelId="{3B44061E-D3C1-4CDA-AEDE-0B42BCF22458}">
      <dsp:nvSpPr>
        <dsp:cNvPr id="0" name=""/>
        <dsp:cNvSpPr/>
      </dsp:nvSpPr>
      <dsp:spPr>
        <a:xfrm>
          <a:off x="0" y="1998177"/>
          <a:ext cx="5861785" cy="1597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9C9EA-4ABF-4003-A452-023891BD011B}">
      <dsp:nvSpPr>
        <dsp:cNvPr id="0" name=""/>
        <dsp:cNvSpPr/>
      </dsp:nvSpPr>
      <dsp:spPr>
        <a:xfrm>
          <a:off x="483393" y="2357726"/>
          <a:ext cx="878897" cy="878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E5A0DD-D73B-4F04-9BA1-D79049E306B8}">
      <dsp:nvSpPr>
        <dsp:cNvPr id="0" name=""/>
        <dsp:cNvSpPr/>
      </dsp:nvSpPr>
      <dsp:spPr>
        <a:xfrm>
          <a:off x="1845685" y="1998177"/>
          <a:ext cx="2637803"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1111250">
            <a:lnSpc>
              <a:spcPct val="100000"/>
            </a:lnSpc>
            <a:spcBef>
              <a:spcPct val="0"/>
            </a:spcBef>
            <a:spcAft>
              <a:spcPct val="35000"/>
            </a:spcAft>
            <a:buNone/>
          </a:pPr>
          <a:r>
            <a:rPr lang="fr-FR" sz="2500" kern="1200">
              <a:solidFill>
                <a:schemeClr val="bg1"/>
              </a:solidFill>
            </a:rPr>
            <a:t>Backend</a:t>
          </a:r>
          <a:endParaRPr lang="en-US" sz="2500" kern="1200">
            <a:solidFill>
              <a:schemeClr val="bg1"/>
            </a:solidFill>
          </a:endParaRPr>
        </a:p>
      </dsp:txBody>
      <dsp:txXfrm>
        <a:off x="1845685" y="1998177"/>
        <a:ext cx="2637803" cy="1597995"/>
      </dsp:txXfrm>
    </dsp:sp>
    <dsp:sp modelId="{6F4B301A-83A3-4CC5-BF92-DB34248D7B5E}">
      <dsp:nvSpPr>
        <dsp:cNvPr id="0" name=""/>
        <dsp:cNvSpPr/>
      </dsp:nvSpPr>
      <dsp:spPr>
        <a:xfrm>
          <a:off x="4483488" y="1998177"/>
          <a:ext cx="1378296"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800100">
            <a:lnSpc>
              <a:spcPct val="100000"/>
            </a:lnSpc>
            <a:spcBef>
              <a:spcPct val="0"/>
            </a:spcBef>
            <a:spcAft>
              <a:spcPct val="35000"/>
            </a:spcAft>
            <a:buNone/>
          </a:pPr>
          <a:r>
            <a:rPr lang="fr-FR" sz="1800" kern="1200">
              <a:solidFill>
                <a:schemeClr val="bg1"/>
              </a:solidFill>
            </a:rPr>
            <a:t>Django</a:t>
          </a:r>
          <a:endParaRPr lang="en-US" sz="1800" kern="1200">
            <a:solidFill>
              <a:schemeClr val="bg1"/>
            </a:solidFill>
          </a:endParaRPr>
        </a:p>
        <a:p>
          <a:pPr marL="0" lvl="0" indent="0" algn="l" defTabSz="800100">
            <a:lnSpc>
              <a:spcPct val="100000"/>
            </a:lnSpc>
            <a:spcBef>
              <a:spcPct val="0"/>
            </a:spcBef>
            <a:spcAft>
              <a:spcPct val="35000"/>
            </a:spcAft>
            <a:buNone/>
          </a:pPr>
          <a:r>
            <a:rPr lang="fr-FR" sz="1800" kern="1200">
              <a:solidFill>
                <a:schemeClr val="bg1"/>
              </a:solidFill>
            </a:rPr>
            <a:t>FastAPI</a:t>
          </a:r>
          <a:endParaRPr lang="en-US" sz="1800" kern="1200">
            <a:solidFill>
              <a:schemeClr val="bg1"/>
            </a:solidFill>
          </a:endParaRPr>
        </a:p>
      </dsp:txBody>
      <dsp:txXfrm>
        <a:off x="4483488" y="1998177"/>
        <a:ext cx="1378296" cy="1597995"/>
      </dsp:txXfrm>
    </dsp:sp>
    <dsp:sp modelId="{AC415F7E-889E-43AE-A2C7-3D5F18DDCF31}">
      <dsp:nvSpPr>
        <dsp:cNvPr id="0" name=""/>
        <dsp:cNvSpPr/>
      </dsp:nvSpPr>
      <dsp:spPr>
        <a:xfrm>
          <a:off x="0" y="3995672"/>
          <a:ext cx="5861785" cy="1597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F5A131-4EF2-41AA-8077-F09491680A16}">
      <dsp:nvSpPr>
        <dsp:cNvPr id="0" name=""/>
        <dsp:cNvSpPr/>
      </dsp:nvSpPr>
      <dsp:spPr>
        <a:xfrm>
          <a:off x="483393" y="4355221"/>
          <a:ext cx="878897" cy="878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3ABE27-B11D-4744-B951-49C96E366035}">
      <dsp:nvSpPr>
        <dsp:cNvPr id="0" name=""/>
        <dsp:cNvSpPr/>
      </dsp:nvSpPr>
      <dsp:spPr>
        <a:xfrm>
          <a:off x="1845685" y="3995672"/>
          <a:ext cx="2637803"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1111250">
            <a:lnSpc>
              <a:spcPct val="100000"/>
            </a:lnSpc>
            <a:spcBef>
              <a:spcPct val="0"/>
            </a:spcBef>
            <a:spcAft>
              <a:spcPct val="35000"/>
            </a:spcAft>
            <a:buNone/>
          </a:pPr>
          <a:r>
            <a:rPr lang="fr-FR" sz="2500" kern="1200">
              <a:solidFill>
                <a:schemeClr val="bg1"/>
              </a:solidFill>
            </a:rPr>
            <a:t>Base de données</a:t>
          </a:r>
          <a:endParaRPr lang="en-US" sz="2500" kern="1200" dirty="0">
            <a:solidFill>
              <a:schemeClr val="bg1"/>
            </a:solidFill>
          </a:endParaRPr>
        </a:p>
      </dsp:txBody>
      <dsp:txXfrm>
        <a:off x="1845685" y="3995672"/>
        <a:ext cx="2637803" cy="1597995"/>
      </dsp:txXfrm>
    </dsp:sp>
    <dsp:sp modelId="{6C723C04-4194-486F-9AE7-1B7EDD941A1D}">
      <dsp:nvSpPr>
        <dsp:cNvPr id="0" name=""/>
        <dsp:cNvSpPr/>
      </dsp:nvSpPr>
      <dsp:spPr>
        <a:xfrm>
          <a:off x="4483488" y="3995672"/>
          <a:ext cx="1378296"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800100">
            <a:lnSpc>
              <a:spcPct val="100000"/>
            </a:lnSpc>
            <a:spcBef>
              <a:spcPct val="0"/>
            </a:spcBef>
            <a:spcAft>
              <a:spcPct val="35000"/>
            </a:spcAft>
            <a:buNone/>
          </a:pPr>
          <a:r>
            <a:rPr lang="fr-FR" sz="1800" kern="1200" dirty="0">
              <a:solidFill>
                <a:schemeClr val="bg1"/>
              </a:solidFill>
            </a:rPr>
            <a:t>MySQL</a:t>
          </a:r>
          <a:endParaRPr lang="en-US" sz="1800" kern="1200" dirty="0">
            <a:solidFill>
              <a:schemeClr val="bg1"/>
            </a:solidFill>
          </a:endParaRPr>
        </a:p>
      </dsp:txBody>
      <dsp:txXfrm>
        <a:off x="4483488" y="3995672"/>
        <a:ext cx="1378296" cy="1597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3E1DC-251E-478D-974E-00D707449A20}">
      <dsp:nvSpPr>
        <dsp:cNvPr id="0" name=""/>
        <dsp:cNvSpPr/>
      </dsp:nvSpPr>
      <dsp:spPr>
        <a:xfrm>
          <a:off x="304096" y="3273552"/>
          <a:ext cx="2422485" cy="688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23 déc. 2024</a:t>
          </a:r>
        </a:p>
      </dsp:txBody>
      <dsp:txXfrm>
        <a:off x="304096" y="3273552"/>
        <a:ext cx="2422485" cy="688848"/>
      </dsp:txXfrm>
    </dsp:sp>
    <dsp:sp modelId="{62AC450D-8A7D-4E36-A7B6-FCC1CAD1F3D0}">
      <dsp:nvSpPr>
        <dsp:cNvPr id="0" name=""/>
        <dsp:cNvSpPr/>
      </dsp:nvSpPr>
      <dsp:spPr>
        <a:xfrm>
          <a:off x="0" y="2926080"/>
          <a:ext cx="8661400" cy="243840"/>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E75B182-FB54-4B67-8E10-E713422C301B}">
      <dsp:nvSpPr>
        <dsp:cNvPr id="0" name=""/>
        <dsp:cNvSpPr/>
      </dsp:nvSpPr>
      <dsp:spPr>
        <a:xfrm>
          <a:off x="182972" y="1039367"/>
          <a:ext cx="2664733" cy="850392"/>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Début du </a:t>
          </a:r>
          <a:r>
            <a:rPr lang="en-US" sz="1500" kern="1200" dirty="0" err="1"/>
            <a:t>développement</a:t>
          </a:r>
          <a:endParaRPr lang="en-US" sz="1500" kern="1200" dirty="0"/>
        </a:p>
      </dsp:txBody>
      <dsp:txXfrm>
        <a:off x="182972" y="1039367"/>
        <a:ext cx="2664733" cy="850392"/>
      </dsp:txXfrm>
    </dsp:sp>
    <dsp:sp modelId="{D5E0E0AD-77E9-44FC-9499-662CA50FA86A}">
      <dsp:nvSpPr>
        <dsp:cNvPr id="0" name=""/>
        <dsp:cNvSpPr/>
      </dsp:nvSpPr>
      <dsp:spPr>
        <a:xfrm>
          <a:off x="1515339" y="1889760"/>
          <a:ext cx="0" cy="1036320"/>
        </a:xfrm>
        <a:prstGeom prst="line">
          <a:avLst/>
        </a:prstGeom>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0"/>
              <a:satOff val="0"/>
              <a:lumOff val="0"/>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D911E18-70C3-448A-991D-B7CDFC5AEEF9}">
      <dsp:nvSpPr>
        <dsp:cNvPr id="0" name=""/>
        <dsp:cNvSpPr/>
      </dsp:nvSpPr>
      <dsp:spPr>
        <a:xfrm>
          <a:off x="1818150" y="2133599"/>
          <a:ext cx="2422485" cy="688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3 mars 2025</a:t>
          </a:r>
        </a:p>
      </dsp:txBody>
      <dsp:txXfrm>
        <a:off x="1818150" y="2133599"/>
        <a:ext cx="2422485" cy="688848"/>
      </dsp:txXfrm>
    </dsp:sp>
    <dsp:sp modelId="{D4D416FB-F42C-4440-9D3A-7CD73FE9F914}">
      <dsp:nvSpPr>
        <dsp:cNvPr id="0" name=""/>
        <dsp:cNvSpPr/>
      </dsp:nvSpPr>
      <dsp:spPr>
        <a:xfrm>
          <a:off x="1697026" y="4206240"/>
          <a:ext cx="2664733" cy="850392"/>
        </a:xfrm>
        <a:prstGeom prst="rect">
          <a:avLst/>
        </a:prstGeom>
        <a:solidFill>
          <a:schemeClr val="accent2">
            <a:tint val="40000"/>
            <a:alpha val="90000"/>
            <a:hueOff val="-753"/>
            <a:satOff val="-414"/>
            <a:lumOff val="816"/>
            <a:alphaOff val="0"/>
          </a:schemeClr>
        </a:solidFill>
        <a:ln w="9525" cap="rnd" cmpd="sng" algn="ctr">
          <a:solidFill>
            <a:schemeClr val="accent2">
              <a:tint val="40000"/>
              <a:alpha val="90000"/>
              <a:hueOff val="-753"/>
              <a:satOff val="-414"/>
              <a:lumOff val="81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Fin de l’intégration frontend et backend</a:t>
          </a:r>
        </a:p>
      </dsp:txBody>
      <dsp:txXfrm>
        <a:off x="1697026" y="4206240"/>
        <a:ext cx="2664733" cy="850392"/>
      </dsp:txXfrm>
    </dsp:sp>
    <dsp:sp modelId="{27921581-0580-4D93-9C65-5C4FA23F1AA5}">
      <dsp:nvSpPr>
        <dsp:cNvPr id="0" name=""/>
        <dsp:cNvSpPr/>
      </dsp:nvSpPr>
      <dsp:spPr>
        <a:xfrm>
          <a:off x="3029392" y="3169919"/>
          <a:ext cx="0" cy="1036320"/>
        </a:xfrm>
        <a:prstGeom prst="line">
          <a:avLst/>
        </a:prstGeom>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54397"/>
              <a:satOff val="-3144"/>
              <a:lumOff val="4314"/>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869E499-0506-4948-ABA9-00B13F71B818}">
      <dsp:nvSpPr>
        <dsp:cNvPr id="0" name=""/>
        <dsp:cNvSpPr/>
      </dsp:nvSpPr>
      <dsp:spPr>
        <a:xfrm>
          <a:off x="1439139" y="2971800"/>
          <a:ext cx="152400" cy="152400"/>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589235CD-1131-4C7C-86A9-80FA2911F157}">
      <dsp:nvSpPr>
        <dsp:cNvPr id="0" name=""/>
        <dsp:cNvSpPr/>
      </dsp:nvSpPr>
      <dsp:spPr>
        <a:xfrm>
          <a:off x="2953192" y="2971800"/>
          <a:ext cx="152400" cy="152400"/>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E1073E09-40DA-4242-A46F-E131FEB932E0}">
      <dsp:nvSpPr>
        <dsp:cNvPr id="0" name=""/>
        <dsp:cNvSpPr/>
      </dsp:nvSpPr>
      <dsp:spPr>
        <a:xfrm>
          <a:off x="3876484" y="3273552"/>
          <a:ext cx="2422485" cy="688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24 mars 2025</a:t>
          </a:r>
        </a:p>
      </dsp:txBody>
      <dsp:txXfrm>
        <a:off x="3876484" y="3273552"/>
        <a:ext cx="2422485" cy="688848"/>
      </dsp:txXfrm>
    </dsp:sp>
    <dsp:sp modelId="{22D6D7EA-D17D-4757-92BC-F4F9356142D6}">
      <dsp:nvSpPr>
        <dsp:cNvPr id="0" name=""/>
        <dsp:cNvSpPr/>
      </dsp:nvSpPr>
      <dsp:spPr>
        <a:xfrm>
          <a:off x="3029392" y="1039367"/>
          <a:ext cx="4116667" cy="850392"/>
        </a:xfrm>
        <a:prstGeom prst="rect">
          <a:avLst/>
        </a:prstGeom>
        <a:solidFill>
          <a:schemeClr val="accent2">
            <a:tint val="40000"/>
            <a:alpha val="90000"/>
            <a:hueOff val="-1505"/>
            <a:satOff val="-827"/>
            <a:lumOff val="1631"/>
            <a:alphaOff val="0"/>
          </a:schemeClr>
        </a:solidFill>
        <a:ln w="9525" cap="rnd" cmpd="sng" algn="ctr">
          <a:solidFill>
            <a:schemeClr val="accent2">
              <a:tint val="40000"/>
              <a:alpha val="90000"/>
              <a:hueOff val="-1505"/>
              <a:satOff val="-827"/>
              <a:lumOff val="16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Livraison de la première version de l’application</a:t>
          </a:r>
        </a:p>
      </dsp:txBody>
      <dsp:txXfrm>
        <a:off x="3029392" y="1039367"/>
        <a:ext cx="4116667" cy="850392"/>
      </dsp:txXfrm>
    </dsp:sp>
    <dsp:sp modelId="{07EBB441-CF3F-4B3E-BA55-3AA6E52E734B}">
      <dsp:nvSpPr>
        <dsp:cNvPr id="0" name=""/>
        <dsp:cNvSpPr/>
      </dsp:nvSpPr>
      <dsp:spPr>
        <a:xfrm>
          <a:off x="5087726" y="1889760"/>
          <a:ext cx="0" cy="1036320"/>
        </a:xfrm>
        <a:prstGeom prst="line">
          <a:avLst/>
        </a:prstGeom>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108793"/>
              <a:satOff val="-6288"/>
              <a:lumOff val="8627"/>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2C9BA87-74B6-49C1-83AF-DB240F297EA4}">
      <dsp:nvSpPr>
        <dsp:cNvPr id="0" name=""/>
        <dsp:cNvSpPr/>
      </dsp:nvSpPr>
      <dsp:spPr>
        <a:xfrm>
          <a:off x="5934817" y="2133599"/>
          <a:ext cx="2422485" cy="688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23 mai 2025</a:t>
          </a:r>
        </a:p>
      </dsp:txBody>
      <dsp:txXfrm>
        <a:off x="5934817" y="2133599"/>
        <a:ext cx="2422485" cy="688848"/>
      </dsp:txXfrm>
    </dsp:sp>
    <dsp:sp modelId="{709AFF95-4670-416D-9E58-99B14E60DE99}">
      <dsp:nvSpPr>
        <dsp:cNvPr id="0" name=""/>
        <dsp:cNvSpPr/>
      </dsp:nvSpPr>
      <dsp:spPr>
        <a:xfrm>
          <a:off x="5813693" y="4206240"/>
          <a:ext cx="2664733" cy="850392"/>
        </a:xfrm>
        <a:prstGeom prst="rect">
          <a:avLst/>
        </a:prstGeom>
        <a:solidFill>
          <a:schemeClr val="accent2">
            <a:tint val="40000"/>
            <a:alpha val="90000"/>
            <a:hueOff val="-2258"/>
            <a:satOff val="-1241"/>
            <a:lumOff val="2447"/>
            <a:alphaOff val="0"/>
          </a:schemeClr>
        </a:solidFill>
        <a:ln w="9525" cap="rnd" cmpd="sng" algn="ctr">
          <a:solidFill>
            <a:schemeClr val="accent2">
              <a:tint val="40000"/>
              <a:alpha val="90000"/>
              <a:hueOff val="-2258"/>
              <a:satOff val="-1241"/>
              <a:lumOff val="244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Fin du support initial et clôture du projet</a:t>
          </a:r>
        </a:p>
      </dsp:txBody>
      <dsp:txXfrm>
        <a:off x="5813693" y="4206240"/>
        <a:ext cx="2664733" cy="850392"/>
      </dsp:txXfrm>
    </dsp:sp>
    <dsp:sp modelId="{0FF6EE9E-A782-4541-90E0-97D2ADF43432}">
      <dsp:nvSpPr>
        <dsp:cNvPr id="0" name=""/>
        <dsp:cNvSpPr/>
      </dsp:nvSpPr>
      <dsp:spPr>
        <a:xfrm>
          <a:off x="7146060" y="3169919"/>
          <a:ext cx="0" cy="1036320"/>
        </a:xfrm>
        <a:prstGeom prst="line">
          <a:avLst/>
        </a:prstGeom>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163190"/>
              <a:satOff val="-9432"/>
              <a:lumOff val="12941"/>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B621C34-E648-4132-B690-0AC49D45FDAD}">
      <dsp:nvSpPr>
        <dsp:cNvPr id="0" name=""/>
        <dsp:cNvSpPr/>
      </dsp:nvSpPr>
      <dsp:spPr>
        <a:xfrm>
          <a:off x="5011526" y="2971800"/>
          <a:ext cx="152400" cy="152400"/>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737B9EC9-45FC-4E4C-9F67-68CA098252AC}">
      <dsp:nvSpPr>
        <dsp:cNvPr id="0" name=""/>
        <dsp:cNvSpPr/>
      </dsp:nvSpPr>
      <dsp:spPr>
        <a:xfrm>
          <a:off x="7069860" y="2971800"/>
          <a:ext cx="152400" cy="152400"/>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762585-0A1B-45B7-8F01-7293FE2C5D85}" type="datetimeFigureOut">
              <a:rPr lang="fr-FR" smtClean="0"/>
              <a:t>20/12/2024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F7955-24A5-4C13-AB75-3FC78D65FE59}" type="slidenum">
              <a:rPr lang="fr-FR" smtClean="0"/>
              <a:t>‹N°›</a:t>
            </a:fld>
            <a:endParaRPr lang="fr-FR"/>
          </a:p>
        </p:txBody>
      </p:sp>
    </p:spTree>
    <p:extLst>
      <p:ext uri="{BB962C8B-B14F-4D97-AF65-F5344CB8AC3E}">
        <p14:creationId xmlns:p14="http://schemas.microsoft.com/office/powerpoint/2010/main" val="4144980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39940" y="1930401"/>
            <a:ext cx="11767544" cy="4439441"/>
          </a:xfrm>
        </p:spPr>
        <p:txBody>
          <a:bodyPr anchor="b"/>
          <a:lstStyle>
            <a:lvl1pPr>
              <a:defRPr sz="9600"/>
            </a:lvl1pPr>
          </a:lstStyle>
          <a:p>
            <a:r>
              <a:rPr lang="fr-FR"/>
              <a:t>Modifiez le style du titre</a:t>
            </a:r>
            <a:endParaRPr lang="en-US" dirty="0"/>
          </a:p>
        </p:txBody>
      </p:sp>
      <p:sp>
        <p:nvSpPr>
          <p:cNvPr id="3" name="Subtitle 2"/>
          <p:cNvSpPr>
            <a:spLocks noGrp="1"/>
          </p:cNvSpPr>
          <p:nvPr>
            <p:ph type="subTitle" idx="1"/>
          </p:nvPr>
        </p:nvSpPr>
        <p:spPr>
          <a:xfrm>
            <a:off x="1539940" y="6369840"/>
            <a:ext cx="11767544" cy="1148560"/>
          </a:xfrm>
        </p:spPr>
        <p:txBody>
          <a:bodyPr anchor="t"/>
          <a:lstStyle>
            <a:lvl1pPr marL="0" indent="0" algn="l">
              <a:buNone/>
              <a:defRPr cap="all">
                <a:solidFill>
                  <a:schemeClr val="bg2">
                    <a:lumMod val="40000"/>
                    <a:lumOff val="6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lvl="0"/>
            <a:fld id="{761D6307-0F11-4109-99B2-42D3A5C69CA9}"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D34C030A-E765-4839-81AE-AF05615253F4}" type="slidenum">
              <a:rPr lang="fr-FR" smtClean="0"/>
              <a:t>‹N°›</a:t>
            </a:fld>
            <a:endParaRPr lang="fr-FR"/>
          </a:p>
        </p:txBody>
      </p:sp>
    </p:spTree>
    <p:extLst>
      <p:ext uri="{BB962C8B-B14F-4D97-AF65-F5344CB8AC3E}">
        <p14:creationId xmlns:p14="http://schemas.microsoft.com/office/powerpoint/2010/main" val="425189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9942" y="6400783"/>
            <a:ext cx="11767543" cy="755651"/>
          </a:xfrm>
        </p:spPr>
        <p:txBody>
          <a:bodyPr anchor="b">
            <a:normAutofit/>
          </a:bodyPr>
          <a:lstStyle>
            <a:lvl1pPr algn="l">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1539940" y="914400"/>
            <a:ext cx="11767544" cy="48542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fr-FR"/>
              <a:t>Cliquez sur l'icône pour ajouter une image</a:t>
            </a:r>
            <a:endParaRPr lang="en-US" dirty="0"/>
          </a:p>
        </p:txBody>
      </p:sp>
      <p:sp>
        <p:nvSpPr>
          <p:cNvPr id="4" name="Text Placeholder 3"/>
          <p:cNvSpPr>
            <a:spLocks noGrp="1"/>
          </p:cNvSpPr>
          <p:nvPr>
            <p:ph type="body" sz="half" idx="2"/>
          </p:nvPr>
        </p:nvSpPr>
        <p:spPr>
          <a:xfrm>
            <a:off x="1539942" y="7156433"/>
            <a:ext cx="11767541" cy="658283"/>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380979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9940" y="1930400"/>
            <a:ext cx="11767545" cy="2641600"/>
          </a:xfrm>
        </p:spPr>
        <p:txBody>
          <a:bodyPr/>
          <a:lstStyle>
            <a:lvl1pPr>
              <a:defRPr sz="6400"/>
            </a:lvl1pPr>
          </a:lstStyle>
          <a:p>
            <a:r>
              <a:rPr lang="fr-FR"/>
              <a:t>Modifiez le style du titre</a:t>
            </a:r>
            <a:endParaRPr lang="en-US" dirty="0"/>
          </a:p>
        </p:txBody>
      </p:sp>
      <p:sp>
        <p:nvSpPr>
          <p:cNvPr id="8" name="Text Placeholder 3"/>
          <p:cNvSpPr>
            <a:spLocks noGrp="1"/>
          </p:cNvSpPr>
          <p:nvPr>
            <p:ph type="body" sz="half" idx="2"/>
          </p:nvPr>
        </p:nvSpPr>
        <p:spPr>
          <a:xfrm>
            <a:off x="1539940" y="4876800"/>
            <a:ext cx="11767545" cy="3149600"/>
          </a:xfrm>
        </p:spPr>
        <p:txBody>
          <a:bodyPr anchor="ct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3364008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99736" y="1930400"/>
            <a:ext cx="10665753" cy="3097832"/>
          </a:xfrm>
        </p:spPr>
        <p:txBody>
          <a:bodyPr/>
          <a:lstStyle>
            <a:lvl1pPr>
              <a:defRPr sz="6400"/>
            </a:lvl1pPr>
          </a:lstStyle>
          <a:p>
            <a:r>
              <a:rPr lang="fr-FR"/>
              <a:t>Modifiez le style du titre</a:t>
            </a:r>
            <a:endParaRPr lang="en-US" dirty="0"/>
          </a:p>
        </p:txBody>
      </p:sp>
      <p:sp>
        <p:nvSpPr>
          <p:cNvPr id="11" name="Text Placeholder 3"/>
          <p:cNvSpPr>
            <a:spLocks noGrp="1"/>
          </p:cNvSpPr>
          <p:nvPr>
            <p:ph type="body" sz="half" idx="14"/>
          </p:nvPr>
        </p:nvSpPr>
        <p:spPr>
          <a:xfrm>
            <a:off x="2573867" y="5028232"/>
            <a:ext cx="9706199" cy="456232"/>
          </a:xfrm>
        </p:spPr>
        <p:txBody>
          <a:bodyPr vert="horz" lIns="91440" tIns="45720" rIns="91440" bIns="45720" rtlCol="0" anchor="t">
            <a:normAutofit/>
          </a:bodyPr>
          <a:lstStyle>
            <a:lvl1pPr marL="0" indent="0">
              <a:buNone/>
              <a:defRPr lang="en-US" sz="1867" b="0" i="0" kern="1200" cap="small" dirty="0">
                <a:solidFill>
                  <a:schemeClr val="bg2">
                    <a:lumMod val="40000"/>
                    <a:lumOff val="60000"/>
                  </a:schemeClr>
                </a:solidFill>
                <a:latin typeface="+mj-lt"/>
                <a:ea typeface="+mj-ea"/>
                <a:cs typeface="+mj-cs"/>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539940" y="5800876"/>
            <a:ext cx="11767545" cy="2235200"/>
          </a:xfrm>
        </p:spPr>
        <p:txBody>
          <a:bodyPr anchor="ct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F13C6D23-52DC-492E-9EEE-5092E457AEEF}" type="slidenum">
              <a:rPr lang="fr-FR" smtClean="0"/>
              <a:t>‹N°›</a:t>
            </a:fld>
            <a:endParaRPr lang="fr-FR"/>
          </a:p>
        </p:txBody>
      </p:sp>
      <p:sp>
        <p:nvSpPr>
          <p:cNvPr id="12" name="TextBox 11"/>
          <p:cNvSpPr txBox="1"/>
          <p:nvPr/>
        </p:nvSpPr>
        <p:spPr>
          <a:xfrm>
            <a:off x="1197727" y="1295004"/>
            <a:ext cx="1069216" cy="259545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6266" dirty="0"/>
              <a:t>“</a:t>
            </a:r>
          </a:p>
        </p:txBody>
      </p:sp>
      <p:sp>
        <p:nvSpPr>
          <p:cNvPr id="15" name="TextBox 14"/>
          <p:cNvSpPr txBox="1"/>
          <p:nvPr/>
        </p:nvSpPr>
        <p:spPr>
          <a:xfrm>
            <a:off x="12440653" y="3485050"/>
            <a:ext cx="1069216" cy="259545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6266" dirty="0"/>
              <a:t>”</a:t>
            </a:r>
          </a:p>
        </p:txBody>
      </p:sp>
    </p:spTree>
    <p:extLst>
      <p:ext uri="{BB962C8B-B14F-4D97-AF65-F5344CB8AC3E}">
        <p14:creationId xmlns:p14="http://schemas.microsoft.com/office/powerpoint/2010/main" val="1099624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539939" y="4165601"/>
            <a:ext cx="11767547" cy="2204240"/>
          </a:xfrm>
        </p:spPr>
        <p:txBody>
          <a:bodyPr anchor="b"/>
          <a:lstStyle>
            <a:lvl1pPr algn="l">
              <a:defRPr sz="5333" b="0" cap="none"/>
            </a:lvl1pPr>
          </a:lstStyle>
          <a:p>
            <a:r>
              <a:rPr lang="fr-FR"/>
              <a:t>Modifiez le style du titre</a:t>
            </a:r>
            <a:endParaRPr lang="en-US" dirty="0"/>
          </a:p>
        </p:txBody>
      </p:sp>
      <p:sp>
        <p:nvSpPr>
          <p:cNvPr id="3" name="Text Placeholder 2"/>
          <p:cNvSpPr>
            <a:spLocks noGrp="1"/>
          </p:cNvSpPr>
          <p:nvPr>
            <p:ph type="body" idx="1"/>
          </p:nvPr>
        </p:nvSpPr>
        <p:spPr>
          <a:xfrm>
            <a:off x="1539940" y="6369841"/>
            <a:ext cx="11767545" cy="1147200"/>
          </a:xfrm>
        </p:spPr>
        <p:txBody>
          <a:bodyPr anchor="t"/>
          <a:lstStyle>
            <a:lvl1pPr marL="0" indent="0" algn="l">
              <a:buNone/>
              <a:defRPr sz="2667" cap="none">
                <a:solidFill>
                  <a:schemeClr val="bg2">
                    <a:lumMod val="40000"/>
                    <a:lumOff val="6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2892224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fr-FR"/>
              <a:t>Modifiez le style du titre</a:t>
            </a:r>
            <a:endParaRPr lang="en-US" dirty="0"/>
          </a:p>
        </p:txBody>
      </p:sp>
      <p:sp>
        <p:nvSpPr>
          <p:cNvPr id="3" name="Text Placeholder 2"/>
          <p:cNvSpPr>
            <a:spLocks noGrp="1"/>
          </p:cNvSpPr>
          <p:nvPr>
            <p:ph type="body" idx="1"/>
          </p:nvPr>
        </p:nvSpPr>
        <p:spPr>
          <a:xfrm>
            <a:off x="843929" y="2641600"/>
            <a:ext cx="3929155"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16" name="Text Placeholder 3"/>
          <p:cNvSpPr>
            <a:spLocks noGrp="1"/>
          </p:cNvSpPr>
          <p:nvPr>
            <p:ph type="body" sz="half" idx="15"/>
          </p:nvPr>
        </p:nvSpPr>
        <p:spPr>
          <a:xfrm>
            <a:off x="869951" y="3556000"/>
            <a:ext cx="3903133" cy="4785784"/>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5" name="Text Placeholder 4"/>
          <p:cNvSpPr>
            <a:spLocks noGrp="1"/>
          </p:cNvSpPr>
          <p:nvPr>
            <p:ph type="body" sz="quarter" idx="3"/>
          </p:nvPr>
        </p:nvSpPr>
        <p:spPr>
          <a:xfrm>
            <a:off x="5178213" y="2641600"/>
            <a:ext cx="3914988"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19" name="Text Placeholder 3"/>
          <p:cNvSpPr>
            <a:spLocks noGrp="1"/>
          </p:cNvSpPr>
          <p:nvPr>
            <p:ph type="body" sz="half" idx="16"/>
          </p:nvPr>
        </p:nvSpPr>
        <p:spPr>
          <a:xfrm>
            <a:off x="5164141" y="3556000"/>
            <a:ext cx="3929059" cy="4785784"/>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14" name="Text Placeholder 4"/>
          <p:cNvSpPr>
            <a:spLocks noGrp="1"/>
          </p:cNvSpPr>
          <p:nvPr>
            <p:ph type="body" sz="quarter" idx="13"/>
          </p:nvPr>
        </p:nvSpPr>
        <p:spPr>
          <a:xfrm>
            <a:off x="9499601" y="2641600"/>
            <a:ext cx="3909484"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20" name="Text Placeholder 3"/>
          <p:cNvSpPr>
            <a:spLocks noGrp="1"/>
          </p:cNvSpPr>
          <p:nvPr>
            <p:ph type="body" sz="half" idx="17"/>
          </p:nvPr>
        </p:nvSpPr>
        <p:spPr>
          <a:xfrm>
            <a:off x="9499601" y="3556000"/>
            <a:ext cx="3909484" cy="4785784"/>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cxnSp>
        <p:nvCxnSpPr>
          <p:cNvPr id="17" name="Straight Connector 16"/>
          <p:cNvCxnSpPr/>
          <p:nvPr/>
        </p:nvCxnSpPr>
        <p:spPr>
          <a:xfrm>
            <a:off x="4968189" y="2844800"/>
            <a:ext cx="0" cy="52832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282969" y="2844800"/>
            <a:ext cx="0" cy="528917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4"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2150361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fr-FR"/>
              <a:t>Modifiez le style du titre</a:t>
            </a:r>
            <a:endParaRPr lang="en-US" dirty="0"/>
          </a:p>
        </p:txBody>
      </p:sp>
      <p:sp>
        <p:nvSpPr>
          <p:cNvPr id="3" name="Text Placeholder 2"/>
          <p:cNvSpPr>
            <a:spLocks noGrp="1"/>
          </p:cNvSpPr>
          <p:nvPr>
            <p:ph type="body" idx="1"/>
          </p:nvPr>
        </p:nvSpPr>
        <p:spPr>
          <a:xfrm>
            <a:off x="869951" y="5667932"/>
            <a:ext cx="3920067"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869951" y="2946400"/>
            <a:ext cx="3920067"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fr-FR"/>
              <a:t>Cliquez sur l'icône pour ajouter une image</a:t>
            </a:r>
            <a:endParaRPr lang="en-US" dirty="0"/>
          </a:p>
        </p:txBody>
      </p:sp>
      <p:sp>
        <p:nvSpPr>
          <p:cNvPr id="22" name="Text Placeholder 3"/>
          <p:cNvSpPr>
            <a:spLocks noGrp="1"/>
          </p:cNvSpPr>
          <p:nvPr>
            <p:ph type="body" sz="half" idx="18"/>
          </p:nvPr>
        </p:nvSpPr>
        <p:spPr>
          <a:xfrm>
            <a:off x="869951" y="6436282"/>
            <a:ext cx="3920067" cy="878919"/>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5" name="Text Placeholder 4"/>
          <p:cNvSpPr>
            <a:spLocks noGrp="1"/>
          </p:cNvSpPr>
          <p:nvPr>
            <p:ph type="body" sz="quarter" idx="3"/>
          </p:nvPr>
        </p:nvSpPr>
        <p:spPr>
          <a:xfrm>
            <a:off x="5185834" y="5667932"/>
            <a:ext cx="3907367"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5185833" y="2946400"/>
            <a:ext cx="3907367"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fr-FR"/>
              <a:t>Cliquez sur l'icône pour ajouter une image</a:t>
            </a:r>
            <a:endParaRPr lang="en-US" dirty="0"/>
          </a:p>
        </p:txBody>
      </p:sp>
      <p:sp>
        <p:nvSpPr>
          <p:cNvPr id="23" name="Text Placeholder 3"/>
          <p:cNvSpPr>
            <a:spLocks noGrp="1"/>
          </p:cNvSpPr>
          <p:nvPr>
            <p:ph type="body" sz="half" idx="19"/>
          </p:nvPr>
        </p:nvSpPr>
        <p:spPr>
          <a:xfrm>
            <a:off x="5184030" y="6436281"/>
            <a:ext cx="3912541" cy="878919"/>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14" name="Text Placeholder 4"/>
          <p:cNvSpPr>
            <a:spLocks noGrp="1"/>
          </p:cNvSpPr>
          <p:nvPr>
            <p:ph type="body" sz="quarter" idx="13"/>
          </p:nvPr>
        </p:nvSpPr>
        <p:spPr>
          <a:xfrm>
            <a:off x="9499601" y="5667932"/>
            <a:ext cx="3909484"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9499599" y="2946400"/>
            <a:ext cx="3909484"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fr-FR"/>
              <a:t>Cliquez sur l'icône pour ajouter une image</a:t>
            </a:r>
            <a:endParaRPr lang="en-US" dirty="0"/>
          </a:p>
        </p:txBody>
      </p:sp>
      <p:sp>
        <p:nvSpPr>
          <p:cNvPr id="24" name="Text Placeholder 3"/>
          <p:cNvSpPr>
            <a:spLocks noGrp="1"/>
          </p:cNvSpPr>
          <p:nvPr>
            <p:ph type="body" sz="half" idx="20"/>
          </p:nvPr>
        </p:nvSpPr>
        <p:spPr>
          <a:xfrm>
            <a:off x="9499434" y="6436278"/>
            <a:ext cx="3914663" cy="878919"/>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cxnSp>
        <p:nvCxnSpPr>
          <p:cNvPr id="19" name="Straight Connector 18"/>
          <p:cNvCxnSpPr/>
          <p:nvPr/>
        </p:nvCxnSpPr>
        <p:spPr>
          <a:xfrm>
            <a:off x="4968189" y="2844800"/>
            <a:ext cx="0" cy="52832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9282969" y="2844800"/>
            <a:ext cx="0" cy="528917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4"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650360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lvl="0"/>
            <a:fld id="{41565A17-040C-4D65-927D-F9E7CEABB005}"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7C65B7E7-CC32-4BF6-9FC9-8DC067B7EEDF}" type="slidenum">
              <a:rPr lang="fr-FR" smtClean="0"/>
              <a:t>‹N°›</a:t>
            </a:fld>
            <a:endParaRPr lang="fr-FR"/>
          </a:p>
        </p:txBody>
      </p:sp>
    </p:spTree>
    <p:extLst>
      <p:ext uri="{BB962C8B-B14F-4D97-AF65-F5344CB8AC3E}">
        <p14:creationId xmlns:p14="http://schemas.microsoft.com/office/powerpoint/2010/main" val="3046026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072284" y="573618"/>
            <a:ext cx="2336801" cy="7768167"/>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869951" y="1183219"/>
            <a:ext cx="9897532" cy="715856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lvl="0"/>
            <a:fld id="{7C7C7AD4-CA2F-4D28-AFA4-19B0EA09BF0E}"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CDB32924-E1E7-4417-B680-7442A65BADF0}" type="slidenum">
              <a:rPr lang="fr-FR" smtClean="0"/>
              <a:t>‹N°›</a:t>
            </a:fld>
            <a:endParaRPr lang="fr-FR"/>
          </a:p>
        </p:txBody>
      </p:sp>
    </p:spTree>
    <p:extLst>
      <p:ext uri="{BB962C8B-B14F-4D97-AF65-F5344CB8AC3E}">
        <p14:creationId xmlns:p14="http://schemas.microsoft.com/office/powerpoint/2010/main" val="136121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pPr lvl="0"/>
            <a:fld id="{D392D4CD-7D87-471A-8917-6DB34B1AA171}"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216BF67A-0286-4C06-BCC4-9F0E5D4CFB02}" type="slidenum">
              <a:rPr lang="fr-FR" smtClean="0"/>
              <a:t>‹N°›</a:t>
            </a:fld>
            <a:endParaRPr lang="fr-FR"/>
          </a:p>
        </p:txBody>
      </p:sp>
    </p:spTree>
    <p:extLst>
      <p:ext uri="{BB962C8B-B14F-4D97-AF65-F5344CB8AC3E}">
        <p14:creationId xmlns:p14="http://schemas.microsoft.com/office/powerpoint/2010/main" val="266313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539942" y="3815645"/>
            <a:ext cx="11767543" cy="2554196"/>
          </a:xfrm>
        </p:spPr>
        <p:txBody>
          <a:bodyPr anchor="b"/>
          <a:lstStyle>
            <a:lvl1pPr algn="l">
              <a:defRPr sz="5333" b="0" cap="none"/>
            </a:lvl1pPr>
          </a:lstStyle>
          <a:p>
            <a:r>
              <a:rPr lang="fr-FR"/>
              <a:t>Modifiez le style du titre</a:t>
            </a:r>
            <a:endParaRPr lang="en-US" dirty="0"/>
          </a:p>
        </p:txBody>
      </p:sp>
      <p:sp>
        <p:nvSpPr>
          <p:cNvPr id="3" name="Text Placeholder 2"/>
          <p:cNvSpPr>
            <a:spLocks noGrp="1"/>
          </p:cNvSpPr>
          <p:nvPr>
            <p:ph type="body" idx="1"/>
          </p:nvPr>
        </p:nvSpPr>
        <p:spPr>
          <a:xfrm>
            <a:off x="1539940" y="6369841"/>
            <a:ext cx="11767544" cy="1147200"/>
          </a:xfrm>
        </p:spPr>
        <p:txBody>
          <a:bodyPr anchor="t"/>
          <a:lstStyle>
            <a:lvl1pPr marL="0" indent="0" algn="l">
              <a:buNone/>
              <a:defRPr sz="2667" cap="all">
                <a:solidFill>
                  <a:schemeClr val="bg2">
                    <a:lumMod val="40000"/>
                    <a:lumOff val="6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lvl="0"/>
            <a:fld id="{F212E094-2A63-4E56-AEB3-217BD7D871AB}"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006E93DA-ECB2-4865-B644-AE2634A5DE46}" type="slidenum">
              <a:rPr lang="fr-FR" smtClean="0"/>
              <a:t>‹N°›</a:t>
            </a:fld>
            <a:endParaRPr lang="fr-FR"/>
          </a:p>
        </p:txBody>
      </p:sp>
    </p:spTree>
    <p:extLst>
      <p:ext uri="{BB962C8B-B14F-4D97-AF65-F5344CB8AC3E}">
        <p14:creationId xmlns:p14="http://schemas.microsoft.com/office/powerpoint/2010/main" val="304892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71084" y="2747434"/>
            <a:ext cx="5861785" cy="5594351"/>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539325" y="2741457"/>
            <a:ext cx="5861788" cy="5600327"/>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lvl="0"/>
            <a:fld id="{C5650217-97C5-42AA-891C-A287EE2928B9}" type="datetime1">
              <a:rPr lang="fr-FR" smtClean="0"/>
              <a:pPr lvl="0"/>
              <a:t>20/12/2024</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BB4566D6-589A-482B-9706-C306B3CAFEC2}" type="slidenum">
              <a:rPr lang="fr-FR" smtClean="0"/>
              <a:t>‹N°›</a:t>
            </a:fld>
            <a:endParaRPr lang="fr-FR"/>
          </a:p>
        </p:txBody>
      </p:sp>
    </p:spTree>
    <p:extLst>
      <p:ext uri="{BB962C8B-B14F-4D97-AF65-F5344CB8AC3E}">
        <p14:creationId xmlns:p14="http://schemas.microsoft.com/office/powerpoint/2010/main" val="325158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71084" y="2540000"/>
            <a:ext cx="5861784"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4" name="Content Placeholder 3"/>
          <p:cNvSpPr>
            <a:spLocks noGrp="1"/>
          </p:cNvSpPr>
          <p:nvPr>
            <p:ph sz="half" idx="2"/>
          </p:nvPr>
        </p:nvSpPr>
        <p:spPr>
          <a:xfrm>
            <a:off x="1471084" y="3352800"/>
            <a:ext cx="5861785" cy="4988984"/>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39328" y="2540000"/>
            <a:ext cx="5861785"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6" name="Content Placeholder 5"/>
          <p:cNvSpPr>
            <a:spLocks noGrp="1"/>
          </p:cNvSpPr>
          <p:nvPr>
            <p:ph sz="quarter" idx="4"/>
          </p:nvPr>
        </p:nvSpPr>
        <p:spPr>
          <a:xfrm>
            <a:off x="7539328" y="3352800"/>
            <a:ext cx="5861785" cy="4988984"/>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lvl="0"/>
            <a:fld id="{4E939903-429A-4641-B262-D503AA16981F}" type="datetime1">
              <a:rPr lang="fr-FR" smtClean="0"/>
              <a:pPr lvl="0"/>
              <a:t>20/12/2024</a:t>
            </a:fld>
            <a:endParaRPr lang="fr-FR"/>
          </a:p>
        </p:txBody>
      </p:sp>
      <p:sp>
        <p:nvSpPr>
          <p:cNvPr id="8" name="Footer Placeholder 7"/>
          <p:cNvSpPr>
            <a:spLocks noGrp="1"/>
          </p:cNvSpPr>
          <p:nvPr>
            <p:ph type="ftr" sz="quarter" idx="11"/>
          </p:nvPr>
        </p:nvSpPr>
        <p:spPr/>
        <p:txBody>
          <a:bodyPr/>
          <a:lstStyle/>
          <a:p>
            <a:pPr lvl="0"/>
            <a:endParaRPr lang="fr-FR"/>
          </a:p>
        </p:txBody>
      </p:sp>
      <p:sp>
        <p:nvSpPr>
          <p:cNvPr id="9" name="Slide Number Placeholder 8"/>
          <p:cNvSpPr>
            <a:spLocks noGrp="1"/>
          </p:cNvSpPr>
          <p:nvPr>
            <p:ph type="sldNum" sz="quarter" idx="12"/>
          </p:nvPr>
        </p:nvSpPr>
        <p:spPr/>
        <p:txBody>
          <a:bodyPr/>
          <a:lstStyle/>
          <a:p>
            <a:pPr lvl="0"/>
            <a:fld id="{22AEAF67-48AC-48A9-A4EA-2239C8ABF04D}" type="slidenum">
              <a:rPr lang="fr-FR" smtClean="0"/>
              <a:t>‹N°›</a:t>
            </a:fld>
            <a:endParaRPr lang="fr-FR"/>
          </a:p>
        </p:txBody>
      </p:sp>
    </p:spTree>
    <p:extLst>
      <p:ext uri="{BB962C8B-B14F-4D97-AF65-F5344CB8AC3E}">
        <p14:creationId xmlns:p14="http://schemas.microsoft.com/office/powerpoint/2010/main" val="190498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pPr lvl="0"/>
            <a:fld id="{612537FB-2AD0-4922-A463-08F1C177D2C1}" type="datetime1">
              <a:rPr lang="fr-FR" smtClean="0"/>
              <a:pPr lvl="0"/>
              <a:t>20/12/2024</a:t>
            </a:fld>
            <a:endParaRPr lang="fr-FR"/>
          </a:p>
        </p:txBody>
      </p:sp>
      <p:sp>
        <p:nvSpPr>
          <p:cNvPr id="5" name="Footer Placeholder 3"/>
          <p:cNvSpPr>
            <a:spLocks noGrp="1"/>
          </p:cNvSpPr>
          <p:nvPr>
            <p:ph type="ftr" sz="quarter" idx="11"/>
          </p:nvPr>
        </p:nvSpPr>
        <p:spPr/>
        <p:txBody>
          <a:bodyPr/>
          <a:lstStyle/>
          <a:p>
            <a:pPr lvl="0"/>
            <a:endParaRPr lang="fr-FR"/>
          </a:p>
        </p:txBody>
      </p:sp>
      <p:sp>
        <p:nvSpPr>
          <p:cNvPr id="6" name="Slide Number Placeholder 4"/>
          <p:cNvSpPr>
            <a:spLocks noGrp="1"/>
          </p:cNvSpPr>
          <p:nvPr>
            <p:ph type="sldNum" sz="quarter" idx="12"/>
          </p:nvPr>
        </p:nvSpPr>
        <p:spPr/>
        <p:txBody>
          <a:bodyPr/>
          <a:lstStyle/>
          <a:p>
            <a:pPr lvl="0"/>
            <a:fld id="{7F932850-DA85-49F3-9CC0-B5F296FD2F0E}" type="slidenum">
              <a:rPr lang="fr-FR" smtClean="0"/>
              <a:t>‹N°›</a:t>
            </a:fld>
            <a:endParaRPr lang="fr-FR"/>
          </a:p>
        </p:txBody>
      </p:sp>
    </p:spTree>
    <p:extLst>
      <p:ext uri="{BB962C8B-B14F-4D97-AF65-F5344CB8AC3E}">
        <p14:creationId xmlns:p14="http://schemas.microsoft.com/office/powerpoint/2010/main" val="397373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lvl="0"/>
            <a:fld id="{7DBB6192-3CD9-4D26-AEF4-B34F47C0F96B}" type="datetime1">
              <a:rPr lang="fr-FR" smtClean="0"/>
              <a:pPr lvl="0"/>
              <a:t>20/12/2024</a:t>
            </a:fld>
            <a:endParaRPr lang="fr-FR"/>
          </a:p>
        </p:txBody>
      </p:sp>
      <p:sp>
        <p:nvSpPr>
          <p:cNvPr id="5" name="Footer Placeholder 2"/>
          <p:cNvSpPr>
            <a:spLocks noGrp="1"/>
          </p:cNvSpPr>
          <p:nvPr>
            <p:ph type="ftr" sz="quarter" idx="11"/>
          </p:nvPr>
        </p:nvSpPr>
        <p:spPr/>
        <p:txBody>
          <a:bodyPr/>
          <a:lstStyle/>
          <a:p>
            <a:pPr lvl="0"/>
            <a:endParaRPr lang="fr-FR"/>
          </a:p>
        </p:txBody>
      </p:sp>
      <p:sp>
        <p:nvSpPr>
          <p:cNvPr id="6" name="Slide Number Placeholder 3"/>
          <p:cNvSpPr>
            <a:spLocks noGrp="1"/>
          </p:cNvSpPr>
          <p:nvPr>
            <p:ph type="sldNum" sz="quarter" idx="12"/>
          </p:nvPr>
        </p:nvSpPr>
        <p:spPr/>
        <p:txBody>
          <a:bodyPr/>
          <a:lstStyle/>
          <a:p>
            <a:pPr lvl="0"/>
            <a:fld id="{68D2434D-1004-4AB8-A0E3-904A12FCF03B}" type="slidenum">
              <a:rPr lang="fr-FR" smtClean="0"/>
              <a:t>‹N°›</a:t>
            </a:fld>
            <a:endParaRPr lang="fr-FR"/>
          </a:p>
        </p:txBody>
      </p:sp>
    </p:spTree>
    <p:extLst>
      <p:ext uri="{BB962C8B-B14F-4D97-AF65-F5344CB8AC3E}">
        <p14:creationId xmlns:p14="http://schemas.microsoft.com/office/powerpoint/2010/main" val="15076002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9937" y="1930400"/>
            <a:ext cx="4534752" cy="1930400"/>
          </a:xfrm>
        </p:spPr>
        <p:txBody>
          <a:bodyPr anchor="b"/>
          <a:lstStyle>
            <a:lvl1pPr algn="l">
              <a:defRPr sz="3200" b="0"/>
            </a:lvl1pPr>
          </a:lstStyle>
          <a:p>
            <a:r>
              <a:rPr lang="fr-FR"/>
              <a:t>Modifiez le style du titre</a:t>
            </a:r>
            <a:endParaRPr lang="en-US" dirty="0"/>
          </a:p>
        </p:txBody>
      </p:sp>
      <p:sp>
        <p:nvSpPr>
          <p:cNvPr id="3" name="Content Placeholder 2"/>
          <p:cNvSpPr>
            <a:spLocks noGrp="1"/>
          </p:cNvSpPr>
          <p:nvPr>
            <p:ph idx="1"/>
          </p:nvPr>
        </p:nvSpPr>
        <p:spPr>
          <a:xfrm>
            <a:off x="6379489" y="1930400"/>
            <a:ext cx="6927996" cy="6096000"/>
          </a:xfrm>
        </p:spPr>
        <p:txBody>
          <a:bodyPr anchor="ctr">
            <a:normAutofit/>
          </a:bodyPr>
          <a:lstStyle>
            <a:lvl1pPr>
              <a:defRPr sz="2667"/>
            </a:lvl1pPr>
            <a:lvl2pPr>
              <a:defRPr sz="2400"/>
            </a:lvl2pPr>
            <a:lvl3pPr>
              <a:defRPr sz="2133"/>
            </a:lvl3pPr>
            <a:lvl4pPr>
              <a:defRPr sz="1867"/>
            </a:lvl4pPr>
            <a:lvl5pPr>
              <a:defRPr sz="1867"/>
            </a:lvl5pPr>
            <a:lvl6pPr>
              <a:defRPr sz="1867"/>
            </a:lvl6pPr>
            <a:lvl7pPr>
              <a:defRPr sz="1867"/>
            </a:lvl7pPr>
            <a:lvl8pPr>
              <a:defRPr sz="1867"/>
            </a:lvl8pPr>
            <a:lvl9pPr>
              <a:defRPr sz="186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539938" y="4172374"/>
            <a:ext cx="4534751" cy="386079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pPr lvl="0"/>
            <a:fld id="{9A7B5E08-90E1-4981-B7BB-0361BA35A8C4}" type="datetime1">
              <a:rPr lang="fr-FR" smtClean="0"/>
              <a:pPr lvl="0"/>
              <a:t>20/12/2024</a:t>
            </a:fld>
            <a:endParaRPr lang="fr-FR"/>
          </a:p>
        </p:txBody>
      </p:sp>
      <p:sp>
        <p:nvSpPr>
          <p:cNvPr id="5" name="Footer Placeholder 5"/>
          <p:cNvSpPr>
            <a:spLocks noGrp="1"/>
          </p:cNvSpPr>
          <p:nvPr>
            <p:ph type="ftr" sz="quarter" idx="11"/>
          </p:nvPr>
        </p:nvSpPr>
        <p:spPr/>
        <p:txBody>
          <a:bodyPr/>
          <a:lstStyle/>
          <a:p>
            <a:pPr lvl="0"/>
            <a:endParaRPr lang="fr-FR"/>
          </a:p>
        </p:txBody>
      </p:sp>
      <p:sp>
        <p:nvSpPr>
          <p:cNvPr id="6" name="Slide Number Placeholder 6"/>
          <p:cNvSpPr>
            <a:spLocks noGrp="1"/>
          </p:cNvSpPr>
          <p:nvPr>
            <p:ph type="sldNum" sz="quarter" idx="12"/>
          </p:nvPr>
        </p:nvSpPr>
        <p:spPr/>
        <p:txBody>
          <a:bodyPr/>
          <a:lstStyle/>
          <a:p>
            <a:pPr lvl="0"/>
            <a:fld id="{EA77A778-F067-4434-9677-55FBEBA7E3CE}" type="slidenum">
              <a:rPr lang="fr-FR" smtClean="0"/>
              <a:t>‹N°›</a:t>
            </a:fld>
            <a:endParaRPr lang="fr-FR"/>
          </a:p>
        </p:txBody>
      </p:sp>
    </p:spTree>
    <p:extLst>
      <p:ext uri="{BB962C8B-B14F-4D97-AF65-F5344CB8AC3E}">
        <p14:creationId xmlns:p14="http://schemas.microsoft.com/office/powerpoint/2010/main" val="341740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8543" y="2472256"/>
            <a:ext cx="6790541" cy="2099744"/>
          </a:xfrm>
        </p:spPr>
        <p:txBody>
          <a:bodyPr anchor="b">
            <a:normAutofit/>
          </a:bodyPr>
          <a:lstStyle>
            <a:lvl1pPr algn="l">
              <a:defRPr sz="4800" b="0"/>
            </a:lvl1pPr>
          </a:lstStyle>
          <a:p>
            <a:r>
              <a:rPr lang="fr-FR"/>
              <a:t>Modifiez le style du titre</a:t>
            </a:r>
            <a:endParaRPr lang="en-US" dirty="0"/>
          </a:p>
        </p:txBody>
      </p:sp>
      <p:sp>
        <p:nvSpPr>
          <p:cNvPr id="3" name="Picture Placeholder 2"/>
          <p:cNvSpPr>
            <a:spLocks noGrp="1" noChangeAspect="1"/>
          </p:cNvSpPr>
          <p:nvPr>
            <p:ph type="pic" idx="1"/>
          </p:nvPr>
        </p:nvSpPr>
        <p:spPr>
          <a:xfrm>
            <a:off x="9266061" y="1524000"/>
            <a:ext cx="4267200" cy="609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fr-FR"/>
              <a:t>Cliquez sur l'icône pour ajouter une image</a:t>
            </a:r>
            <a:endParaRPr lang="en-US" dirty="0"/>
          </a:p>
        </p:txBody>
      </p:sp>
      <p:sp>
        <p:nvSpPr>
          <p:cNvPr id="4" name="Text Placeholder 3"/>
          <p:cNvSpPr>
            <a:spLocks noGrp="1"/>
          </p:cNvSpPr>
          <p:nvPr>
            <p:ph type="body" sz="half" idx="2"/>
          </p:nvPr>
        </p:nvSpPr>
        <p:spPr>
          <a:xfrm>
            <a:off x="1539939" y="4876800"/>
            <a:ext cx="6779972" cy="1828800"/>
          </a:xfrm>
        </p:spPr>
        <p:txBody>
          <a:bodyPr>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lvl="0"/>
            <a:fld id="{7638A6C2-8F68-4F61-9CF9-C36E71A7289D}" type="datetime1">
              <a:rPr lang="fr-FR" smtClean="0"/>
              <a:pPr lvl="0"/>
              <a:t>20/12/2024</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B45B3962-6E77-4096-8884-9FB87104BD1A}" type="slidenum">
              <a:rPr lang="fr-FR" smtClean="0"/>
              <a:t>‹N°›</a:t>
            </a:fld>
            <a:endParaRPr lang="fr-FR"/>
          </a:p>
        </p:txBody>
      </p:sp>
    </p:spTree>
    <p:extLst>
      <p:ext uri="{BB962C8B-B14F-4D97-AF65-F5344CB8AC3E}">
        <p14:creationId xmlns:p14="http://schemas.microsoft.com/office/powerpoint/2010/main" val="394088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3559581"/>
            <a:ext cx="5382683" cy="5584420"/>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3856464"/>
            <a:ext cx="2029883" cy="3153937"/>
          </a:xfrm>
          <a:prstGeom prst="rect">
            <a:avLst/>
          </a:prstGeom>
        </p:spPr>
      </p:pic>
      <p:sp>
        <p:nvSpPr>
          <p:cNvPr id="16" name="Oval 15"/>
          <p:cNvSpPr/>
          <p:nvPr/>
        </p:nvSpPr>
        <p:spPr>
          <a:xfrm>
            <a:off x="11478683" y="2235200"/>
            <a:ext cx="3759200" cy="37592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0665884" y="1"/>
            <a:ext cx="2137849" cy="1521876"/>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1474504" y="8128000"/>
            <a:ext cx="1324979" cy="1016000"/>
          </a:xfrm>
          <a:prstGeom prst="rect">
            <a:avLst/>
          </a:prstGeom>
        </p:spPr>
      </p:pic>
      <p:sp>
        <p:nvSpPr>
          <p:cNvPr id="14" name="Rectangle 13"/>
          <p:cNvSpPr/>
          <p:nvPr/>
        </p:nvSpPr>
        <p:spPr>
          <a:xfrm>
            <a:off x="13917083"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861482" y="603624"/>
            <a:ext cx="12539631" cy="1867373"/>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471084" y="2737225"/>
            <a:ext cx="11928721" cy="559397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3540853" y="2387602"/>
            <a:ext cx="1320799" cy="406399"/>
          </a:xfrm>
          <a:prstGeom prst="rect">
            <a:avLst/>
          </a:prstGeom>
        </p:spPr>
        <p:txBody>
          <a:bodyPr vert="horz" lIns="91440" tIns="45720" rIns="91440" bIns="45720" rtlCol="0" anchor="t"/>
          <a:lstStyle>
            <a:lvl1pPr algn="l">
              <a:defRPr sz="1467" b="0" i="0">
                <a:solidFill>
                  <a:schemeClr val="tx1">
                    <a:tint val="75000"/>
                    <a:alpha val="60000"/>
                  </a:schemeClr>
                </a:solidFill>
              </a:defRPr>
            </a:lvl1pPr>
          </a:lstStyle>
          <a:p>
            <a:pPr lvl="0"/>
            <a:fld id="{553A83A0-549E-4BF2-A761-89D200F703A2}" type="datetime1">
              <a:rPr lang="fr-FR" smtClean="0"/>
              <a:pPr lvl="0"/>
              <a:t>20/12/2024</a:t>
            </a:fld>
            <a:endParaRPr lang="fr-FR"/>
          </a:p>
        </p:txBody>
      </p:sp>
      <p:sp>
        <p:nvSpPr>
          <p:cNvPr id="5" name="Footer Placeholder 4"/>
          <p:cNvSpPr>
            <a:spLocks noGrp="1"/>
          </p:cNvSpPr>
          <p:nvPr>
            <p:ph type="ftr" sz="quarter" idx="3"/>
          </p:nvPr>
        </p:nvSpPr>
        <p:spPr>
          <a:xfrm rot="5400000">
            <a:off x="11935432" y="4300397"/>
            <a:ext cx="5146393" cy="406401"/>
          </a:xfrm>
          <a:prstGeom prst="rect">
            <a:avLst/>
          </a:prstGeom>
        </p:spPr>
        <p:txBody>
          <a:bodyPr vert="horz" lIns="91440" tIns="45720" rIns="91440" bIns="45720" rtlCol="0" anchor="b"/>
          <a:lstStyle>
            <a:lvl1pPr algn="l">
              <a:defRPr sz="1467" b="0" i="0">
                <a:solidFill>
                  <a:schemeClr val="tx1">
                    <a:tint val="75000"/>
                    <a:alpha val="60000"/>
                  </a:schemeClr>
                </a:solidFill>
              </a:defRPr>
            </a:lvl1pPr>
          </a:lstStyle>
          <a:p>
            <a:pPr lvl="0"/>
            <a:endParaRPr lang="fr-FR"/>
          </a:p>
        </p:txBody>
      </p:sp>
      <p:sp>
        <p:nvSpPr>
          <p:cNvPr id="6" name="Slide Number Placeholder 5"/>
          <p:cNvSpPr>
            <a:spLocks noGrp="1"/>
          </p:cNvSpPr>
          <p:nvPr>
            <p:ph type="sldNum" sz="quarter" idx="4"/>
          </p:nvPr>
        </p:nvSpPr>
        <p:spPr bwMode="gray">
          <a:xfrm>
            <a:off x="13803387" y="394306"/>
            <a:ext cx="1117599" cy="1023583"/>
          </a:xfrm>
          <a:prstGeom prst="rect">
            <a:avLst/>
          </a:prstGeom>
        </p:spPr>
        <p:txBody>
          <a:bodyPr vert="horz" lIns="91440" tIns="45720" rIns="91440" bIns="45720" rtlCol="0" anchor="b"/>
          <a:lstStyle>
            <a:lvl1pPr algn="ctr">
              <a:defRPr sz="3733" b="0" i="0">
                <a:solidFill>
                  <a:schemeClr val="tx1">
                    <a:tint val="75000"/>
                  </a:schemeClr>
                </a:solidFill>
              </a:defRPr>
            </a:lvl1p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1661305515"/>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609585" rtl="0" eaLnBrk="1" latinLnBrk="0" hangingPunct="1">
        <a:spcBef>
          <a:spcPct val="0"/>
        </a:spcBef>
        <a:buNone/>
        <a:defRPr sz="56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189" indent="-457189" algn="l" defTabSz="609585" rtl="0" eaLnBrk="1" latinLnBrk="0" hangingPunct="1">
        <a:spcBef>
          <a:spcPts val="1333"/>
        </a:spcBef>
        <a:spcAft>
          <a:spcPts val="0"/>
        </a:spcAft>
        <a:buClr>
          <a:schemeClr val="bg2">
            <a:lumMod val="40000"/>
            <a:lumOff val="60000"/>
          </a:schemeClr>
        </a:buClr>
        <a:buSzPct val="80000"/>
        <a:buFont typeface="Wingdings 3" charset="2"/>
        <a:buChar char=""/>
        <a:defRPr sz="2667" b="0" i="0" kern="1200">
          <a:solidFill>
            <a:schemeClr val="tx1"/>
          </a:solidFill>
          <a:latin typeface="+mj-lt"/>
          <a:ea typeface="+mj-ea"/>
          <a:cs typeface="+mj-cs"/>
        </a:defRPr>
      </a:lvl1pPr>
      <a:lvl2pPr marL="990575" indent="-380990" algn="l" defTabSz="609585" rtl="0" eaLnBrk="1" latinLnBrk="0" hangingPunct="1">
        <a:spcBef>
          <a:spcPts val="1333"/>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2pPr>
      <a:lvl3pPr marL="1523962"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2133" b="0" i="0" kern="1200">
          <a:solidFill>
            <a:schemeClr val="tx1"/>
          </a:solidFill>
          <a:latin typeface="+mj-lt"/>
          <a:ea typeface="+mj-ea"/>
          <a:cs typeface="+mj-cs"/>
        </a:defRPr>
      </a:lvl3pPr>
      <a:lvl4pPr marL="2133547"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4pPr>
      <a:lvl5pPr marL="2743131"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5pPr>
      <a:lvl6pPr marL="3341250"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6pPr>
      <a:lvl7pPr marL="3962301"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7pPr>
      <a:lvl8pPr marL="4571886"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8pPr>
      <a:lvl9pPr marL="5181470"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6255593" cy="630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585" y="5004926"/>
            <a:ext cx="4629413" cy="1101243"/>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07377"/>
            <a:ext cx="16256000" cy="3736623"/>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666669A-5443-E201-1D30-1A7AD54F7EA5}"/>
              </a:ext>
            </a:extLst>
          </p:cNvPr>
          <p:cNvSpPr>
            <a:spLocks noGrp="1"/>
          </p:cNvSpPr>
          <p:nvPr>
            <p:ph type="ctrTitle"/>
          </p:nvPr>
        </p:nvSpPr>
        <p:spPr>
          <a:xfrm>
            <a:off x="1287340" y="831428"/>
            <a:ext cx="13681320" cy="4698513"/>
          </a:xfrm>
        </p:spPr>
        <p:txBody>
          <a:bodyPr>
            <a:normAutofit/>
          </a:bodyPr>
          <a:lstStyle/>
          <a:p>
            <a:pPr algn="ctr">
              <a:lnSpc>
                <a:spcPct val="90000"/>
              </a:lnSpc>
            </a:pPr>
            <a:r>
              <a:rPr lang="fr-FR" sz="6600" dirty="0">
                <a:solidFill>
                  <a:schemeClr val="tx1"/>
                </a:solidFill>
                <a:ea typeface="Montserrat SemiBold" panose="00000700000000000000" pitchFamily="2" charset="0"/>
                <a:cs typeface="Proxima Nova"/>
              </a:rPr>
              <a:t>DIGIDEV</a:t>
            </a:r>
            <a:br>
              <a:rPr lang="fr-FR" sz="6600" dirty="0">
                <a:solidFill>
                  <a:schemeClr val="tx1"/>
                </a:solidFill>
                <a:ea typeface="Proxima Nova"/>
                <a:cs typeface="Proxima Nova"/>
              </a:rPr>
            </a:br>
            <a:r>
              <a:rPr lang="fr-FR" sz="6600" dirty="0">
                <a:solidFill>
                  <a:schemeClr val="tx1"/>
                </a:solidFill>
                <a:ea typeface="Montserrat SemiBold" panose="00000700000000000000" pitchFamily="2" charset="0"/>
                <a:cs typeface="Proxima Nova"/>
              </a:rPr>
              <a:t> </a:t>
            </a:r>
            <a:br>
              <a:rPr lang="fr-FR" sz="6600" dirty="0">
                <a:solidFill>
                  <a:schemeClr val="tx1"/>
                </a:solidFill>
                <a:ea typeface="Proxima Nova"/>
                <a:cs typeface="Proxima Nova"/>
              </a:rPr>
            </a:br>
            <a:r>
              <a:rPr lang="fr-FR" sz="6600" dirty="0">
                <a:solidFill>
                  <a:schemeClr val="tx1"/>
                </a:solidFill>
                <a:ea typeface="Montserrat SemiBold" panose="00000700000000000000" pitchFamily="2" charset="0"/>
                <a:cs typeface="Proxima Nova"/>
              </a:rPr>
              <a:t>Refonte de l’application et de la base de données existante de la fromagerie DIGICHEESE</a:t>
            </a:r>
            <a:endParaRPr lang="fr-FR" sz="6600" dirty="0">
              <a:solidFill>
                <a:schemeClr val="tx1"/>
              </a:solidFill>
            </a:endParaRPr>
          </a:p>
        </p:txBody>
      </p:sp>
      <p:sp>
        <p:nvSpPr>
          <p:cNvPr id="3" name="Sous-titre 2">
            <a:extLst>
              <a:ext uri="{FF2B5EF4-FFF2-40B4-BE49-F238E27FC236}">
                <a16:creationId xmlns:a16="http://schemas.microsoft.com/office/drawing/2014/main" id="{D0F30CD8-8CAC-28CD-510E-052E1B473777}"/>
              </a:ext>
            </a:extLst>
          </p:cNvPr>
          <p:cNvSpPr>
            <a:spLocks noGrp="1"/>
          </p:cNvSpPr>
          <p:nvPr>
            <p:ph type="subTitle" idx="1"/>
          </p:nvPr>
        </p:nvSpPr>
        <p:spPr>
          <a:xfrm>
            <a:off x="1287340" y="6369840"/>
            <a:ext cx="13681320" cy="1613017"/>
          </a:xfrm>
        </p:spPr>
        <p:txBody>
          <a:bodyPr>
            <a:normAutofit/>
          </a:bodyPr>
          <a:lstStyle/>
          <a:p>
            <a:pPr algn="ctr"/>
            <a:r>
              <a:rPr lang="fr-FR" sz="3200" i="1">
                <a:solidFill>
                  <a:schemeClr val="bg2"/>
                </a:solidFill>
                <a:latin typeface="Calibri" panose="020F0502020204030204" pitchFamily="34" charset="0"/>
                <a:ea typeface="Poppins" panose="00000500000000000000" pitchFamily="2" charset="0"/>
                <a:cs typeface="Proxima Nova"/>
              </a:rPr>
              <a:t>Rédigé le 20/12/2024 par Youssef Berhayla et Matthieu Roignant</a:t>
            </a:r>
            <a:endParaRPr lang="fr-FR" sz="3200">
              <a:solidFill>
                <a:schemeClr val="bg2"/>
              </a:solidFill>
              <a:latin typeface="Proxima Nova"/>
              <a:ea typeface="Proxima Nova"/>
              <a:cs typeface="Proxima Nova"/>
            </a:endParaRPr>
          </a:p>
          <a:p>
            <a:pPr algn="ctr"/>
            <a:r>
              <a:rPr lang="fr-FR" sz="3200" i="1">
                <a:solidFill>
                  <a:schemeClr val="bg2"/>
                </a:solidFill>
                <a:latin typeface="Calibri" panose="020F0502020204030204" pitchFamily="34" charset="0"/>
                <a:ea typeface="Poppins" panose="00000500000000000000" pitchFamily="2" charset="0"/>
                <a:cs typeface="Proxima Nova"/>
              </a:rPr>
              <a:t>Dernière mise à jour : 20/12/2024</a:t>
            </a:r>
            <a:endParaRPr lang="fr-FR" sz="3200">
              <a:solidFill>
                <a:schemeClr val="bg2"/>
              </a:solidFill>
              <a:latin typeface="Proxima Nova"/>
              <a:ea typeface="Proxima Nova"/>
              <a:cs typeface="Proxima Nova"/>
            </a:endParaRPr>
          </a:p>
          <a:p>
            <a:pPr algn="ctr"/>
            <a:endParaRPr lang="fr-FR" sz="3200">
              <a:solidFill>
                <a:schemeClr val="bg2"/>
              </a:solidFill>
            </a:endParaRPr>
          </a:p>
        </p:txBody>
      </p:sp>
    </p:spTree>
    <p:extLst>
      <p:ext uri="{BB962C8B-B14F-4D97-AF65-F5344CB8AC3E}">
        <p14:creationId xmlns:p14="http://schemas.microsoft.com/office/powerpoint/2010/main" val="4168716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3559580"/>
            <a:ext cx="5382682" cy="5584420"/>
          </a:xfrm>
          <a:prstGeom prst="rect">
            <a:avLst/>
          </a:prstGeom>
        </p:spPr>
      </p:pic>
      <p:pic>
        <p:nvPicPr>
          <p:cNvPr id="42" name="Picture 4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3856462"/>
            <a:ext cx="2029882" cy="3153938"/>
          </a:xfrm>
          <a:prstGeom prst="rect">
            <a:avLst/>
          </a:prstGeom>
        </p:spPr>
      </p:pic>
      <p:sp>
        <p:nvSpPr>
          <p:cNvPr id="44" name="Oval 4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8682" y="2235200"/>
            <a:ext cx="3759200" cy="37592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46" name="Picture 4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10665882" y="0"/>
            <a:ext cx="2137850" cy="1521876"/>
          </a:xfrm>
          <a:prstGeom prst="rect">
            <a:avLst/>
          </a:prstGeom>
        </p:spPr>
      </p:pic>
      <p:pic>
        <p:nvPicPr>
          <p:cNvPr id="48" name="Picture 4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11474504" y="8128000"/>
            <a:ext cx="1324978" cy="1016000"/>
          </a:xfrm>
          <a:prstGeom prst="rect">
            <a:avLst/>
          </a:prstGeom>
        </p:spPr>
      </p:pic>
      <p:sp>
        <p:nvSpPr>
          <p:cNvPr id="50" name="Rectangle 4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A392518E-4F08-60F5-2842-1C478663282D}"/>
              </a:ext>
            </a:extLst>
          </p:cNvPr>
          <p:cNvSpPr>
            <a:spLocks noGrp="1"/>
          </p:cNvSpPr>
          <p:nvPr>
            <p:ph type="title"/>
          </p:nvPr>
        </p:nvSpPr>
        <p:spPr>
          <a:xfrm>
            <a:off x="8989477" y="839021"/>
            <a:ext cx="4410325" cy="2189315"/>
          </a:xfrm>
        </p:spPr>
        <p:txBody>
          <a:bodyPr vert="horz" lIns="91440" tIns="45720" rIns="91440" bIns="45720" rtlCol="0" anchor="t">
            <a:normAutofit/>
          </a:bodyPr>
          <a:lstStyle/>
          <a:p>
            <a:pPr defTabSz="457200"/>
            <a:r>
              <a:rPr lang="en-US" sz="4200"/>
              <a:t>Modélisation des bases de données</a:t>
            </a:r>
          </a:p>
        </p:txBody>
      </p:sp>
      <p:pic>
        <p:nvPicPr>
          <p:cNvPr id="5" name="Image 4">
            <a:extLst>
              <a:ext uri="{FF2B5EF4-FFF2-40B4-BE49-F238E27FC236}">
                <a16:creationId xmlns:a16="http://schemas.microsoft.com/office/drawing/2014/main" id="{9110E296-DDAA-CFC5-B13D-D35CD3A41F15}"/>
              </a:ext>
            </a:extLst>
          </p:cNvPr>
          <p:cNvPicPr>
            <a:picLocks noChangeAspect="1"/>
          </p:cNvPicPr>
          <p:nvPr/>
        </p:nvPicPr>
        <p:blipFill>
          <a:blip r:embed="rId7">
            <a:extLst>
              <a:ext uri="{28A0092B-C50C-407E-A947-70E740481C1C}">
                <a14:useLocalDpi xmlns:a14="http://schemas.microsoft.com/office/drawing/2010/main" val="0"/>
              </a:ext>
            </a:extLst>
          </a:blip>
          <a:srcRect l="25001" r="25012"/>
          <a:stretch/>
        </p:blipFill>
        <p:spPr bwMode="auto">
          <a:xfrm>
            <a:off x="-2" y="10"/>
            <a:ext cx="8125875" cy="9143990"/>
          </a:xfrm>
          <a:prstGeom prst="rect">
            <a:avLst/>
          </a:prstGeom>
          <a:noFill/>
        </p:spPr>
      </p:pic>
      <p:sp>
        <p:nvSpPr>
          <p:cNvPr id="3" name="Espace réservé du contenu 2">
            <a:extLst>
              <a:ext uri="{FF2B5EF4-FFF2-40B4-BE49-F238E27FC236}">
                <a16:creationId xmlns:a16="http://schemas.microsoft.com/office/drawing/2014/main" id="{E8223AE6-957D-B047-FDEA-8CF45E10C43F}"/>
              </a:ext>
            </a:extLst>
          </p:cNvPr>
          <p:cNvSpPr>
            <a:spLocks noGrp="1"/>
          </p:cNvSpPr>
          <p:nvPr>
            <p:ph sz="half" idx="1"/>
          </p:nvPr>
        </p:nvSpPr>
        <p:spPr>
          <a:xfrm>
            <a:off x="8989477" y="3251200"/>
            <a:ext cx="6348059" cy="5079998"/>
          </a:xfrm>
        </p:spPr>
        <p:txBody>
          <a:bodyPr vert="horz" lIns="91440" tIns="45720" rIns="91440" bIns="45720" rtlCol="0">
            <a:normAutofit/>
          </a:bodyPr>
          <a:lstStyle/>
          <a:p>
            <a:pPr defTabSz="457200">
              <a:spcBef>
                <a:spcPts val="1000"/>
              </a:spcBef>
            </a:pPr>
            <a:r>
              <a:rPr lang="en-US" dirty="0" err="1"/>
              <a:t>Objectifs</a:t>
            </a:r>
            <a:endParaRPr lang="en-US" dirty="0"/>
          </a:p>
          <a:p>
            <a:pPr lvl="1" defTabSz="457200">
              <a:spcBef>
                <a:spcPts val="1000"/>
              </a:spcBef>
            </a:pPr>
            <a:r>
              <a:rPr lang="en-US" dirty="0" err="1"/>
              <a:t>Organiser</a:t>
            </a:r>
            <a:r>
              <a:rPr lang="en-US" dirty="0"/>
              <a:t> les données de manière </a:t>
            </a:r>
            <a:r>
              <a:rPr lang="en-US" dirty="0" err="1"/>
              <a:t>structurée</a:t>
            </a:r>
            <a:endParaRPr lang="en-US" dirty="0"/>
          </a:p>
          <a:p>
            <a:pPr lvl="1" defTabSz="457200">
              <a:spcBef>
                <a:spcPts val="1000"/>
              </a:spcBef>
            </a:pPr>
            <a:r>
              <a:rPr lang="en-US" dirty="0" err="1"/>
              <a:t>Faciliter</a:t>
            </a:r>
            <a:r>
              <a:rPr lang="en-US" dirty="0"/>
              <a:t> les </a:t>
            </a:r>
            <a:r>
              <a:rPr lang="en-US" dirty="0" err="1"/>
              <a:t>requêtes</a:t>
            </a:r>
            <a:r>
              <a:rPr lang="en-US" dirty="0"/>
              <a:t> et les </a:t>
            </a:r>
            <a:r>
              <a:rPr lang="en-US" dirty="0" err="1"/>
              <a:t>opérations</a:t>
            </a:r>
            <a:r>
              <a:rPr lang="en-US" dirty="0"/>
              <a:t> de gestion</a:t>
            </a:r>
          </a:p>
          <a:p>
            <a:pPr lvl="1" defTabSz="457200">
              <a:spcBef>
                <a:spcPts val="1000"/>
              </a:spcBef>
            </a:pPr>
            <a:r>
              <a:rPr lang="en-US" dirty="0" err="1"/>
              <a:t>Garantir</a:t>
            </a:r>
            <a:r>
              <a:rPr lang="en-US" dirty="0"/>
              <a:t> </a:t>
            </a:r>
            <a:r>
              <a:rPr lang="en-US" dirty="0" err="1"/>
              <a:t>l’intégrité</a:t>
            </a:r>
            <a:r>
              <a:rPr lang="en-US" dirty="0"/>
              <a:t> des données</a:t>
            </a:r>
          </a:p>
          <a:p>
            <a:pPr lvl="1" defTabSz="457200">
              <a:spcBef>
                <a:spcPts val="1000"/>
              </a:spcBef>
            </a:pPr>
            <a:r>
              <a:rPr lang="en-US" dirty="0"/>
              <a:t>Assurer la </a:t>
            </a:r>
            <a:r>
              <a:rPr lang="en-US" dirty="0" err="1"/>
              <a:t>scalabilité</a:t>
            </a:r>
            <a:endParaRPr lang="en-US" dirty="0"/>
          </a:p>
          <a:p>
            <a:pPr lvl="1" defTabSz="457200">
              <a:spcBef>
                <a:spcPts val="1000"/>
              </a:spcBef>
            </a:pPr>
            <a:r>
              <a:rPr lang="en-US" dirty="0" err="1"/>
              <a:t>Optimiser</a:t>
            </a:r>
            <a:r>
              <a:rPr lang="en-US" dirty="0"/>
              <a:t> les performances</a:t>
            </a:r>
          </a:p>
        </p:txBody>
      </p:sp>
    </p:spTree>
    <p:extLst>
      <p:ext uri="{BB962C8B-B14F-4D97-AF65-F5344CB8AC3E}">
        <p14:creationId xmlns:p14="http://schemas.microsoft.com/office/powerpoint/2010/main" val="216259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71166" y="-2097"/>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7" name="Picture 6" descr="Une calculatrice blanche">
            <a:extLst>
              <a:ext uri="{FF2B5EF4-FFF2-40B4-BE49-F238E27FC236}">
                <a16:creationId xmlns:a16="http://schemas.microsoft.com/office/drawing/2014/main" id="{675B19F2-A332-1655-8EDD-87ABE16A4BB6}"/>
              </a:ext>
            </a:extLst>
          </p:cNvPr>
          <p:cNvPicPr>
            <a:picLocks noChangeAspect="1"/>
          </p:cNvPicPr>
          <p:nvPr/>
        </p:nvPicPr>
        <p:blipFill>
          <a:blip r:embed="rId3"/>
          <a:srcRect l="7082" r="44514"/>
          <a:stretch/>
        </p:blipFill>
        <p:spPr>
          <a:xfrm>
            <a:off x="4" y="10"/>
            <a:ext cx="6630798" cy="9143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graphicFrame>
        <p:nvGraphicFramePr>
          <p:cNvPr id="6" name="Espace réservé du contenu 5">
            <a:extLst>
              <a:ext uri="{FF2B5EF4-FFF2-40B4-BE49-F238E27FC236}">
                <a16:creationId xmlns:a16="http://schemas.microsoft.com/office/drawing/2014/main" id="{132E3BC3-77B6-3D4F-6B7B-2C90C5AADA3D}"/>
              </a:ext>
            </a:extLst>
          </p:cNvPr>
          <p:cNvGraphicFramePr>
            <a:graphicFrameLocks noGrp="1"/>
          </p:cNvGraphicFramePr>
          <p:nvPr>
            <p:ph idx="1"/>
            <p:extLst>
              <p:ext uri="{D42A27DB-BD31-4B8C-83A1-F6EECF244321}">
                <p14:modId xmlns:p14="http://schemas.microsoft.com/office/powerpoint/2010/main" val="2268633330"/>
              </p:ext>
            </p:extLst>
          </p:nvPr>
        </p:nvGraphicFramePr>
        <p:xfrm>
          <a:off x="5972496" y="492760"/>
          <a:ext cx="10064069" cy="8158480"/>
        </p:xfrm>
        <a:graphic>
          <a:graphicData uri="http://schemas.openxmlformats.org/drawingml/2006/table">
            <a:tbl>
              <a:tblPr firstRow="1" bandRow="1">
                <a:tableStyleId>{21E4AEA4-8DFA-4A89-87EB-49C32662AFE0}</a:tableStyleId>
              </a:tblPr>
              <a:tblGrid>
                <a:gridCol w="3468915">
                  <a:extLst>
                    <a:ext uri="{9D8B030D-6E8A-4147-A177-3AD203B41FA5}">
                      <a16:colId xmlns:a16="http://schemas.microsoft.com/office/drawing/2014/main" val="2970566920"/>
                    </a:ext>
                  </a:extLst>
                </a:gridCol>
                <a:gridCol w="5225143">
                  <a:extLst>
                    <a:ext uri="{9D8B030D-6E8A-4147-A177-3AD203B41FA5}">
                      <a16:colId xmlns:a16="http://schemas.microsoft.com/office/drawing/2014/main" val="1360349954"/>
                    </a:ext>
                  </a:extLst>
                </a:gridCol>
                <a:gridCol w="1370011">
                  <a:extLst>
                    <a:ext uri="{9D8B030D-6E8A-4147-A177-3AD203B41FA5}">
                      <a16:colId xmlns:a16="http://schemas.microsoft.com/office/drawing/2014/main" val="177217567"/>
                    </a:ext>
                  </a:extLst>
                </a:gridCol>
              </a:tblGrid>
              <a:tr h="370840">
                <a:tc>
                  <a:txBody>
                    <a:bodyPr/>
                    <a:lstStyle/>
                    <a:p>
                      <a:pPr algn="ctr">
                        <a:lnSpc>
                          <a:spcPct val="115000"/>
                        </a:lnSpc>
                      </a:pPr>
                      <a:r>
                        <a:rPr lang="fr-FR" sz="1600" b="1" kern="100" dirty="0">
                          <a:solidFill>
                            <a:srgbClr val="FFFFFF"/>
                          </a:solidFill>
                          <a:effectLst/>
                        </a:rPr>
                        <a:t>Catégorie</a:t>
                      </a:r>
                      <a:endParaRPr lang="fr-FR" sz="1600" kern="100" dirty="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dirty="0">
                          <a:solidFill>
                            <a:srgbClr val="FFFFFF"/>
                          </a:solidFill>
                          <a:effectLst/>
                        </a:rPr>
                        <a:t>Description</a:t>
                      </a:r>
                      <a:endParaRPr lang="fr-FR" sz="1600" kern="100" dirty="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dirty="0">
                          <a:solidFill>
                            <a:srgbClr val="FFFFFF"/>
                          </a:solidFill>
                          <a:effectLst/>
                        </a:rPr>
                        <a:t>Budget (€)</a:t>
                      </a:r>
                      <a:endParaRPr lang="fr-FR" sz="1600" kern="100" dirty="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406029712"/>
                  </a:ext>
                </a:extLst>
              </a:tr>
              <a:tr h="370840">
                <a:tc>
                  <a:txBody>
                    <a:bodyPr/>
                    <a:lstStyle/>
                    <a:p>
                      <a:pPr algn="just">
                        <a:lnSpc>
                          <a:spcPct val="115000"/>
                        </a:lnSpc>
                      </a:pPr>
                      <a:r>
                        <a:rPr lang="fr-FR" sz="1600" b="1" kern="100">
                          <a:solidFill>
                            <a:srgbClr val="000000"/>
                          </a:solidFill>
                          <a:effectLst/>
                        </a:rPr>
                        <a:t>1. Développement</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effectLst/>
                        </a:rPr>
                        <a:t> </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9467350"/>
                  </a:ext>
                </a:extLst>
              </a:tr>
              <a:tr h="370840">
                <a:tc>
                  <a:txBody>
                    <a:bodyPr/>
                    <a:lstStyle/>
                    <a:p>
                      <a:pPr algn="just">
                        <a:lnSpc>
                          <a:spcPct val="115000"/>
                        </a:lnSpc>
                      </a:pPr>
                      <a:r>
                        <a:rPr lang="fr-FR" sz="1600" kern="100">
                          <a:solidFill>
                            <a:srgbClr val="000000"/>
                          </a:solidFill>
                          <a:effectLst/>
                        </a:rPr>
                        <a:t>Fontend</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Création d'une interface utilisateur adaptée</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10000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060065880"/>
                  </a:ext>
                </a:extLst>
              </a:tr>
              <a:tr h="370840">
                <a:tc>
                  <a:txBody>
                    <a:bodyPr/>
                    <a:lstStyle/>
                    <a:p>
                      <a:pPr algn="just">
                        <a:lnSpc>
                          <a:spcPct val="115000"/>
                        </a:lnSpc>
                      </a:pPr>
                      <a:r>
                        <a:rPr lang="fr-FR" sz="1600" kern="100">
                          <a:solidFill>
                            <a:srgbClr val="000000"/>
                          </a:solidFill>
                          <a:effectLst/>
                        </a:rPr>
                        <a:t>Backend</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Développement des fonctionnalités internes</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12000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192968278"/>
                  </a:ext>
                </a:extLst>
              </a:tr>
              <a:tr h="370840">
                <a:tc>
                  <a:txBody>
                    <a:bodyPr/>
                    <a:lstStyle/>
                    <a:p>
                      <a:pPr algn="just">
                        <a:lnSpc>
                          <a:spcPct val="115000"/>
                        </a:lnSpc>
                      </a:pPr>
                      <a:r>
                        <a:rPr lang="fr-FR" sz="1600" kern="100">
                          <a:solidFill>
                            <a:srgbClr val="000000"/>
                          </a:solidFill>
                          <a:effectLst/>
                        </a:rPr>
                        <a:t>Base de données</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Configuration et optimisation</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3000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812194563"/>
                  </a:ext>
                </a:extLst>
              </a:tr>
              <a:tr h="370840">
                <a:tc>
                  <a:txBody>
                    <a:bodyPr/>
                    <a:lstStyle/>
                    <a:p>
                      <a:pPr algn="just">
                        <a:lnSpc>
                          <a:spcPct val="115000"/>
                        </a:lnSpc>
                      </a:pPr>
                      <a:r>
                        <a:rPr lang="fr-FR" sz="1600" kern="100" dirty="0">
                          <a:solidFill>
                            <a:srgbClr val="000000"/>
                          </a:solidFill>
                          <a:effectLst/>
                        </a:rPr>
                        <a:t>Tests</a:t>
                      </a:r>
                      <a:endParaRPr lang="fr-FR" sz="1600" kern="100" dirty="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Mise en place des tests automatisés</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5000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3836515545"/>
                  </a:ext>
                </a:extLst>
              </a:tr>
              <a:tr h="370840">
                <a:tc>
                  <a:txBody>
                    <a:bodyPr/>
                    <a:lstStyle/>
                    <a:p>
                      <a:pPr algn="just">
                        <a:lnSpc>
                          <a:spcPct val="115000"/>
                        </a:lnSpc>
                      </a:pPr>
                      <a:r>
                        <a:rPr lang="fr-FR" sz="1600" kern="100" dirty="0">
                          <a:solidFill>
                            <a:srgbClr val="000000"/>
                          </a:solidFill>
                          <a:effectLst/>
                        </a:rPr>
                        <a:t>Authentification et sécurité</a:t>
                      </a:r>
                      <a:endParaRPr lang="fr-FR" sz="1600" kern="100" dirty="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Intégration d'un système de connexion sécurisé</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5000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840377949"/>
                  </a:ext>
                </a:extLst>
              </a:tr>
              <a:tr h="370840">
                <a:tc>
                  <a:txBody>
                    <a:bodyPr/>
                    <a:lstStyle/>
                    <a:p>
                      <a:pPr algn="r">
                        <a:lnSpc>
                          <a:spcPct val="115000"/>
                        </a:lnSpc>
                      </a:pPr>
                      <a:r>
                        <a:rPr lang="fr-FR" sz="1600" kern="100">
                          <a:solidFill>
                            <a:srgbClr val="000000"/>
                          </a:solidFill>
                          <a:effectLst/>
                        </a:rPr>
                        <a:t>Sous-total</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a:solidFill>
                            <a:srgbClr val="000000"/>
                          </a:solidFill>
                          <a:effectLst/>
                        </a:rPr>
                        <a:t>35000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860462965"/>
                  </a:ext>
                </a:extLst>
              </a:tr>
              <a:tr h="370840">
                <a:tc>
                  <a:txBody>
                    <a:bodyPr/>
                    <a:lstStyle/>
                    <a:p>
                      <a:pPr algn="just">
                        <a:lnSpc>
                          <a:spcPct val="115000"/>
                        </a:lnSpc>
                      </a:pPr>
                      <a:r>
                        <a:rPr lang="fr-FR" sz="1600" b="1" kern="100">
                          <a:solidFill>
                            <a:srgbClr val="000000"/>
                          </a:solidFill>
                          <a:effectLst/>
                        </a:rPr>
                        <a:t>2. Hébergement et infrastructure</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121314660"/>
                  </a:ext>
                </a:extLst>
              </a:tr>
              <a:tr h="370840">
                <a:tc>
                  <a:txBody>
                    <a:bodyPr/>
                    <a:lstStyle/>
                    <a:p>
                      <a:pPr algn="just">
                        <a:lnSpc>
                          <a:spcPct val="115000"/>
                        </a:lnSpc>
                      </a:pPr>
                      <a:r>
                        <a:rPr lang="fr-FR" sz="1600" kern="100">
                          <a:solidFill>
                            <a:srgbClr val="000000"/>
                          </a:solidFill>
                          <a:effectLst/>
                        </a:rPr>
                        <a:t>Hébergement</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Serveurs internes</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764061499"/>
                  </a:ext>
                </a:extLst>
              </a:tr>
              <a:tr h="370840">
                <a:tc>
                  <a:txBody>
                    <a:bodyPr/>
                    <a:lstStyle/>
                    <a:p>
                      <a:pPr algn="just">
                        <a:lnSpc>
                          <a:spcPct val="115000"/>
                        </a:lnSpc>
                      </a:pPr>
                      <a:r>
                        <a:rPr lang="fr-FR" sz="1600" kern="100">
                          <a:solidFill>
                            <a:srgbClr val="000000"/>
                          </a:solidFill>
                          <a:effectLst/>
                        </a:rPr>
                        <a:t>Configuration initiale</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dirty="0">
                          <a:solidFill>
                            <a:srgbClr val="000000"/>
                          </a:solidFill>
                          <a:effectLst/>
                        </a:rPr>
                        <a:t>Déploiement sur serveurs</a:t>
                      </a:r>
                      <a:endParaRPr lang="fr-FR" sz="1600" kern="100" dirty="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552624776"/>
                  </a:ext>
                </a:extLst>
              </a:tr>
              <a:tr h="370840">
                <a:tc>
                  <a:txBody>
                    <a:bodyPr/>
                    <a:lstStyle/>
                    <a:p>
                      <a:pPr algn="just">
                        <a:lnSpc>
                          <a:spcPct val="115000"/>
                        </a:lnSpc>
                      </a:pPr>
                      <a:r>
                        <a:rPr lang="fr-FR" sz="1600" kern="100">
                          <a:solidFill>
                            <a:srgbClr val="000000"/>
                          </a:solidFill>
                          <a:effectLst/>
                        </a:rPr>
                        <a:t>Maintenance</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3969804034"/>
                  </a:ext>
                </a:extLst>
              </a:tr>
              <a:tr h="370840">
                <a:tc>
                  <a:txBody>
                    <a:bodyPr/>
                    <a:lstStyle/>
                    <a:p>
                      <a:pPr algn="r">
                        <a:lnSpc>
                          <a:spcPct val="115000"/>
                        </a:lnSpc>
                      </a:pPr>
                      <a:r>
                        <a:rPr lang="fr-FR" sz="1600" kern="100">
                          <a:solidFill>
                            <a:srgbClr val="000000"/>
                          </a:solidFill>
                          <a:effectLst/>
                        </a:rPr>
                        <a:t> Sous-total</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a:solidFill>
                            <a:srgbClr val="000000"/>
                          </a:solidFill>
                          <a:effectLst/>
                        </a:rPr>
                        <a:t>6000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083797937"/>
                  </a:ext>
                </a:extLst>
              </a:tr>
              <a:tr h="370840">
                <a:tc>
                  <a:txBody>
                    <a:bodyPr/>
                    <a:lstStyle/>
                    <a:p>
                      <a:pPr algn="just">
                        <a:lnSpc>
                          <a:spcPct val="115000"/>
                        </a:lnSpc>
                      </a:pPr>
                      <a:r>
                        <a:rPr lang="fr-FR" sz="1600" b="1" kern="100">
                          <a:solidFill>
                            <a:srgbClr val="000000"/>
                          </a:solidFill>
                          <a:effectLst/>
                        </a:rPr>
                        <a:t>3. Formation et documentation</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403904728"/>
                  </a:ext>
                </a:extLst>
              </a:tr>
              <a:tr h="370840">
                <a:tc>
                  <a:txBody>
                    <a:bodyPr/>
                    <a:lstStyle/>
                    <a:p>
                      <a:pPr algn="just">
                        <a:lnSpc>
                          <a:spcPct val="115000"/>
                        </a:lnSpc>
                      </a:pPr>
                      <a:r>
                        <a:rPr lang="fr-FR" sz="1600" kern="100">
                          <a:solidFill>
                            <a:srgbClr val="000000"/>
                          </a:solidFill>
                          <a:effectLst/>
                        </a:rPr>
                        <a:t>Documentation</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255304688"/>
                  </a:ext>
                </a:extLst>
              </a:tr>
              <a:tr h="370840">
                <a:tc>
                  <a:txBody>
                    <a:bodyPr/>
                    <a:lstStyle/>
                    <a:p>
                      <a:pPr algn="just">
                        <a:lnSpc>
                          <a:spcPct val="115000"/>
                        </a:lnSpc>
                      </a:pPr>
                      <a:r>
                        <a:rPr lang="fr-FR" sz="1600" kern="100">
                          <a:solidFill>
                            <a:srgbClr val="000000"/>
                          </a:solidFill>
                          <a:effectLst/>
                        </a:rPr>
                        <a:t>Formation</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544201661"/>
                  </a:ext>
                </a:extLst>
              </a:tr>
              <a:tr h="370840">
                <a:tc>
                  <a:txBody>
                    <a:bodyPr/>
                    <a:lstStyle/>
                    <a:p>
                      <a:pPr algn="r">
                        <a:lnSpc>
                          <a:spcPct val="115000"/>
                        </a:lnSpc>
                      </a:pPr>
                      <a:r>
                        <a:rPr lang="fr-FR" sz="1600" kern="100">
                          <a:solidFill>
                            <a:srgbClr val="000000"/>
                          </a:solidFill>
                          <a:effectLst/>
                        </a:rPr>
                        <a:t> Sous-total</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a:solidFill>
                            <a:srgbClr val="000000"/>
                          </a:solidFill>
                          <a:effectLst/>
                        </a:rPr>
                        <a:t>4000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419220279"/>
                  </a:ext>
                </a:extLst>
              </a:tr>
              <a:tr h="370840">
                <a:tc>
                  <a:txBody>
                    <a:bodyPr/>
                    <a:lstStyle/>
                    <a:p>
                      <a:pPr algn="just">
                        <a:lnSpc>
                          <a:spcPct val="115000"/>
                        </a:lnSpc>
                      </a:pPr>
                      <a:r>
                        <a:rPr lang="fr-FR" sz="1600" b="1" kern="100">
                          <a:solidFill>
                            <a:srgbClr val="000000"/>
                          </a:solidFill>
                          <a:effectLst/>
                        </a:rPr>
                        <a:t>4. Maintenance initiale</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dirty="0">
                          <a:solidFill>
                            <a:srgbClr val="000000"/>
                          </a:solidFill>
                          <a:effectLst/>
                        </a:rPr>
                        <a:t> </a:t>
                      </a:r>
                      <a:endParaRPr lang="fr-FR" sz="1600" kern="100" dirty="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63759141"/>
                  </a:ext>
                </a:extLst>
              </a:tr>
              <a:tr h="370840">
                <a:tc>
                  <a:txBody>
                    <a:bodyPr/>
                    <a:lstStyle/>
                    <a:p>
                      <a:pPr algn="just">
                        <a:lnSpc>
                          <a:spcPct val="115000"/>
                        </a:lnSpc>
                      </a:pPr>
                      <a:r>
                        <a:rPr lang="fr-FR" sz="1600" kern="100">
                          <a:solidFill>
                            <a:srgbClr val="000000"/>
                          </a:solidFill>
                          <a:effectLst/>
                        </a:rPr>
                        <a:t>Support technique</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Correction des bugs</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3000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3478920338"/>
                  </a:ext>
                </a:extLst>
              </a:tr>
              <a:tr h="370840">
                <a:tc>
                  <a:txBody>
                    <a:bodyPr/>
                    <a:lstStyle/>
                    <a:p>
                      <a:pPr algn="just">
                        <a:lnSpc>
                          <a:spcPct val="115000"/>
                        </a:lnSpc>
                      </a:pPr>
                      <a:r>
                        <a:rPr lang="fr-FR" sz="1600" kern="100">
                          <a:solidFill>
                            <a:srgbClr val="000000"/>
                          </a:solidFill>
                          <a:effectLst/>
                        </a:rPr>
                        <a:t>Améliorations</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4196673276"/>
                  </a:ext>
                </a:extLst>
              </a:tr>
              <a:tr h="370840">
                <a:tc>
                  <a:txBody>
                    <a:bodyPr/>
                    <a:lstStyle/>
                    <a:p>
                      <a:pPr algn="r">
                        <a:lnSpc>
                          <a:spcPct val="115000"/>
                        </a:lnSpc>
                      </a:pPr>
                      <a:r>
                        <a:rPr lang="fr-FR" sz="1600" kern="100">
                          <a:solidFill>
                            <a:srgbClr val="000000"/>
                          </a:solidFill>
                          <a:effectLst/>
                        </a:rPr>
                        <a:t> Sous-total</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a:solidFill>
                            <a:srgbClr val="000000"/>
                          </a:solidFill>
                          <a:effectLst/>
                        </a:rPr>
                        <a:t>5000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720388396"/>
                  </a:ext>
                </a:extLst>
              </a:tr>
              <a:tr h="370840">
                <a:tc>
                  <a:txBody>
                    <a:bodyPr/>
                    <a:lstStyle/>
                    <a:p>
                      <a:pPr algn="r">
                        <a:lnSpc>
                          <a:spcPct val="115000"/>
                        </a:lnSpc>
                      </a:pPr>
                      <a:r>
                        <a:rPr lang="fr-FR" sz="1600" kern="100">
                          <a:solidFill>
                            <a:srgbClr val="000000"/>
                          </a:solidFill>
                          <a:effectLst/>
                        </a:rPr>
                        <a:t>Total</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dirty="0">
                          <a:solidFill>
                            <a:srgbClr val="000000"/>
                          </a:solidFill>
                          <a:effectLst/>
                        </a:rPr>
                        <a:t>50000</a:t>
                      </a:r>
                      <a:endParaRPr lang="fr-FR" sz="1600" kern="100" dirty="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564113115"/>
                  </a:ext>
                </a:extLst>
              </a:tr>
            </a:tbl>
          </a:graphicData>
        </a:graphic>
      </p:graphicFrame>
      <p:sp>
        <p:nvSpPr>
          <p:cNvPr id="2" name="Titre 1">
            <a:extLst>
              <a:ext uri="{FF2B5EF4-FFF2-40B4-BE49-F238E27FC236}">
                <a16:creationId xmlns:a16="http://schemas.microsoft.com/office/drawing/2014/main" id="{B1CE54E4-7CE6-E240-81CE-6CE3EF771862}"/>
              </a:ext>
            </a:extLst>
          </p:cNvPr>
          <p:cNvSpPr>
            <a:spLocks noGrp="1"/>
          </p:cNvSpPr>
          <p:nvPr>
            <p:ph type="title"/>
          </p:nvPr>
        </p:nvSpPr>
        <p:spPr>
          <a:xfrm>
            <a:off x="1659212" y="353312"/>
            <a:ext cx="6185204" cy="1867373"/>
          </a:xfrm>
        </p:spPr>
        <p:txBody>
          <a:bodyPr>
            <a:normAutofit/>
          </a:bodyPr>
          <a:lstStyle/>
          <a:p>
            <a:r>
              <a:rPr lang="fr-FR" dirty="0">
                <a:solidFill>
                  <a:schemeClr val="bg1"/>
                </a:solidFill>
              </a:rPr>
              <a:t>Budget</a:t>
            </a:r>
          </a:p>
        </p:txBody>
      </p:sp>
    </p:spTree>
    <p:extLst>
      <p:ext uri="{BB962C8B-B14F-4D97-AF65-F5344CB8AC3E}">
        <p14:creationId xmlns:p14="http://schemas.microsoft.com/office/powerpoint/2010/main" val="75945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3559580"/>
            <a:ext cx="5382682" cy="5584420"/>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856462"/>
            <a:ext cx="2029882" cy="3153938"/>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8682" y="2235200"/>
            <a:ext cx="3759200" cy="37592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10665882" y="0"/>
            <a:ext cx="2137850" cy="1521876"/>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11474504" y="8128000"/>
            <a:ext cx="1324978" cy="1016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useBgFill="1">
        <p:nvSpPr>
          <p:cNvPr id="22" name="Rectangle 21">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6255593" cy="630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6"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585" y="3780216"/>
            <a:ext cx="4629413" cy="110124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Image 4" descr="Une image contenant texte, capture d’écran, ligne, nombre&#10;&#10;Description générée automatiquement">
            <a:extLst>
              <a:ext uri="{FF2B5EF4-FFF2-40B4-BE49-F238E27FC236}">
                <a16:creationId xmlns:a16="http://schemas.microsoft.com/office/drawing/2014/main" id="{8155415E-F418-F7F6-006A-9CBF418E54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946" y="570537"/>
            <a:ext cx="15769699" cy="3153937"/>
          </a:xfrm>
          <a:prstGeom prst="rect">
            <a:avLst/>
          </a:prstGeom>
          <a:effectLst/>
        </p:spPr>
      </p:pic>
      <p:sp>
        <p:nvSpPr>
          <p:cNvPr id="28" name="Freeform: Shape 27">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182665"/>
            <a:ext cx="16255594" cy="4961335"/>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F83F240D-5DD5-EDE0-51E8-D1E409F9FF71}"/>
              </a:ext>
            </a:extLst>
          </p:cNvPr>
          <p:cNvSpPr>
            <a:spLocks noGrp="1"/>
          </p:cNvSpPr>
          <p:nvPr>
            <p:ph type="title"/>
          </p:nvPr>
        </p:nvSpPr>
        <p:spPr>
          <a:xfrm>
            <a:off x="849220" y="5238644"/>
            <a:ext cx="12243926" cy="2391186"/>
          </a:xfrm>
        </p:spPr>
        <p:txBody>
          <a:bodyPr vert="horz" lIns="91440" tIns="45720" rIns="91440" bIns="45720" rtlCol="0" anchor="b">
            <a:normAutofit/>
          </a:bodyPr>
          <a:lstStyle/>
          <a:p>
            <a:pPr defTabSz="457200"/>
            <a:r>
              <a:rPr lang="en-US" sz="8800" b="0" i="0" kern="1200">
                <a:solidFill>
                  <a:srgbClr val="EBEBEB"/>
                </a:solidFill>
                <a:latin typeface="+mj-lt"/>
                <a:ea typeface="+mj-ea"/>
                <a:cs typeface="+mj-cs"/>
              </a:rPr>
              <a:t>Suivi du projet</a:t>
            </a:r>
          </a:p>
        </p:txBody>
      </p:sp>
      <p:sp>
        <p:nvSpPr>
          <p:cNvPr id="3" name="Espace réservé du contenu 2">
            <a:extLst>
              <a:ext uri="{FF2B5EF4-FFF2-40B4-BE49-F238E27FC236}">
                <a16:creationId xmlns:a16="http://schemas.microsoft.com/office/drawing/2014/main" id="{96A62730-BA1B-F39B-91CA-7D4A0107584B}"/>
              </a:ext>
            </a:extLst>
          </p:cNvPr>
          <p:cNvSpPr>
            <a:spLocks noGrp="1"/>
          </p:cNvSpPr>
          <p:nvPr>
            <p:ph idx="1"/>
          </p:nvPr>
        </p:nvSpPr>
        <p:spPr>
          <a:xfrm>
            <a:off x="849221" y="7629832"/>
            <a:ext cx="12243925" cy="650565"/>
          </a:xfrm>
        </p:spPr>
        <p:txBody>
          <a:bodyPr vert="horz" lIns="91440" tIns="45720" rIns="91440" bIns="45720" rtlCol="0" anchor="t">
            <a:normAutofit/>
          </a:bodyPr>
          <a:lstStyle/>
          <a:p>
            <a:pPr marL="0" indent="0" defTabSz="457200">
              <a:spcBef>
                <a:spcPts val="1000"/>
              </a:spcBef>
              <a:buNone/>
            </a:pPr>
            <a:r>
              <a:rPr lang="en-US" sz="2000" cap="all">
                <a:solidFill>
                  <a:schemeClr val="tx2">
                    <a:lumMod val="40000"/>
                    <a:lumOff val="60000"/>
                  </a:schemeClr>
                </a:solidFill>
              </a:rPr>
              <a:t>JIRA/Scrum/Agile</a:t>
            </a:r>
          </a:p>
        </p:txBody>
      </p:sp>
    </p:spTree>
    <p:extLst>
      <p:ext uri="{BB962C8B-B14F-4D97-AF65-F5344CB8AC3E}">
        <p14:creationId xmlns:p14="http://schemas.microsoft.com/office/powerpoint/2010/main" val="28256991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A9D73D-1DF2-C594-7C40-1C8E8D84CEA7}"/>
              </a:ext>
            </a:extLst>
          </p:cNvPr>
          <p:cNvSpPr>
            <a:spLocks noGrp="1"/>
          </p:cNvSpPr>
          <p:nvPr>
            <p:ph type="title"/>
          </p:nvPr>
        </p:nvSpPr>
        <p:spPr>
          <a:xfrm>
            <a:off x="6965341" y="839021"/>
            <a:ext cx="6647292" cy="1959837"/>
          </a:xfrm>
        </p:spPr>
        <p:txBody>
          <a:bodyPr>
            <a:normAutofit/>
          </a:bodyPr>
          <a:lstStyle/>
          <a:p>
            <a:r>
              <a:rPr lang="fr-FR"/>
              <a:t>Suivi de projet</a:t>
            </a:r>
            <a:endParaRPr lang="fr-FR" dirty="0"/>
          </a:p>
        </p:txBody>
      </p:sp>
      <p:pic>
        <p:nvPicPr>
          <p:cNvPr id="7" name="Graphic 6" descr="Réunion">
            <a:extLst>
              <a:ext uri="{FF2B5EF4-FFF2-40B4-BE49-F238E27FC236}">
                <a16:creationId xmlns:a16="http://schemas.microsoft.com/office/drawing/2014/main" id="{CACAAA7B-D9B0-C1F8-F36C-3F435EF298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9218" y="1786048"/>
            <a:ext cx="5681452" cy="5681452"/>
          </a:xfrm>
          <a:prstGeom prst="rect">
            <a:avLst/>
          </a:prstGeom>
          <a:effectLst>
            <a:outerShdw blurRad="50800" dist="38100" dir="5400000" algn="t" rotWithShape="0">
              <a:prstClr val="black">
                <a:alpha val="43000"/>
              </a:prstClr>
            </a:outerShdw>
          </a:effectLst>
        </p:spPr>
      </p:pic>
      <p:sp>
        <p:nvSpPr>
          <p:cNvPr id="17" name="Espace réservé du contenu 2">
            <a:extLst>
              <a:ext uri="{FF2B5EF4-FFF2-40B4-BE49-F238E27FC236}">
                <a16:creationId xmlns:a16="http://schemas.microsoft.com/office/drawing/2014/main" id="{E223E15A-4A3A-618F-4C5B-BBEC62E4E9BB}"/>
              </a:ext>
            </a:extLst>
          </p:cNvPr>
          <p:cNvSpPr>
            <a:spLocks noGrp="1"/>
          </p:cNvSpPr>
          <p:nvPr>
            <p:ph idx="1"/>
          </p:nvPr>
        </p:nvSpPr>
        <p:spPr>
          <a:xfrm>
            <a:off x="6965340" y="3116910"/>
            <a:ext cx="6647293" cy="5214288"/>
          </a:xfrm>
        </p:spPr>
        <p:txBody>
          <a:bodyPr>
            <a:normAutofit/>
          </a:bodyPr>
          <a:lstStyle/>
          <a:p>
            <a:r>
              <a:rPr lang="fr-FR"/>
              <a:t>Comité de pilotage, réunion mensuelle</a:t>
            </a:r>
          </a:p>
          <a:p>
            <a:r>
              <a:rPr lang="fr-FR"/>
              <a:t>Comité de projet, réunion hebdomadaire</a:t>
            </a:r>
          </a:p>
          <a:p>
            <a:r>
              <a:rPr lang="fr-FR"/>
              <a:t>Daily scrum</a:t>
            </a:r>
          </a:p>
          <a:p>
            <a:r>
              <a:rPr lang="fr-FR"/>
              <a:t>Réunion de déploiement</a:t>
            </a:r>
          </a:p>
          <a:p>
            <a:r>
              <a:rPr lang="fr-FR"/>
              <a:t>Réunion de clôture</a:t>
            </a:r>
          </a:p>
        </p:txBody>
      </p:sp>
    </p:spTree>
    <p:extLst>
      <p:ext uri="{BB962C8B-B14F-4D97-AF65-F5344CB8AC3E}">
        <p14:creationId xmlns:p14="http://schemas.microsoft.com/office/powerpoint/2010/main" val="2780571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6256000" cy="9144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82FE3E6-3307-44E3-A9B8-32951346AFC9}"/>
              </a:ext>
            </a:extLst>
          </p:cNvPr>
          <p:cNvSpPr>
            <a:spLocks noGrp="1"/>
          </p:cNvSpPr>
          <p:nvPr>
            <p:ph type="title"/>
          </p:nvPr>
        </p:nvSpPr>
        <p:spPr>
          <a:xfrm>
            <a:off x="858473" y="1930400"/>
            <a:ext cx="4144835" cy="6096000"/>
          </a:xfrm>
        </p:spPr>
        <p:txBody>
          <a:bodyPr anchor="ctr">
            <a:normAutofit/>
          </a:bodyPr>
          <a:lstStyle/>
          <a:p>
            <a:r>
              <a:rPr lang="fr-FR" sz="4400" dirty="0">
                <a:solidFill>
                  <a:srgbClr val="F2F2F2"/>
                </a:solidFill>
              </a:rPr>
              <a:t>Calendrier</a:t>
            </a:r>
            <a:endParaRPr lang="fr-FR" sz="4300" dirty="0">
              <a:solidFill>
                <a:srgbClr val="F2F2F2"/>
              </a:solidFill>
            </a:endParaRPr>
          </a:p>
        </p:txBody>
      </p:sp>
      <p:sp>
        <p:nvSpPr>
          <p:cNvPr id="24" name="Freeform: Shape 2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8413" y="0"/>
            <a:ext cx="10707587" cy="9144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146"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8" name="Rectangle 2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graphicFrame>
        <p:nvGraphicFramePr>
          <p:cNvPr id="18" name="Espace réservé du contenu 2">
            <a:extLst>
              <a:ext uri="{FF2B5EF4-FFF2-40B4-BE49-F238E27FC236}">
                <a16:creationId xmlns:a16="http://schemas.microsoft.com/office/drawing/2014/main" id="{E9ACF637-F350-A2DA-63D3-A3C959F839CB}"/>
              </a:ext>
            </a:extLst>
          </p:cNvPr>
          <p:cNvGraphicFramePr>
            <a:graphicFrameLocks noGrp="1"/>
          </p:cNvGraphicFramePr>
          <p:nvPr>
            <p:ph idx="1"/>
            <p:extLst>
              <p:ext uri="{D42A27DB-BD31-4B8C-83A1-F6EECF244321}">
                <p14:modId xmlns:p14="http://schemas.microsoft.com/office/powerpoint/2010/main" val="3574220283"/>
              </p:ext>
            </p:extLst>
          </p:nvPr>
        </p:nvGraphicFramePr>
        <p:xfrm>
          <a:off x="6731000" y="1930400"/>
          <a:ext cx="86614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771428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A4C8BC-4145-6866-08D1-7AB0A4C06520}"/>
              </a:ext>
            </a:extLst>
          </p:cNvPr>
          <p:cNvSpPr>
            <a:spLocks noGrp="1"/>
          </p:cNvSpPr>
          <p:nvPr>
            <p:ph type="title"/>
          </p:nvPr>
        </p:nvSpPr>
        <p:spPr>
          <a:xfrm>
            <a:off x="8989477" y="839021"/>
            <a:ext cx="4410325" cy="2189315"/>
          </a:xfrm>
        </p:spPr>
        <p:txBody>
          <a:bodyPr>
            <a:normAutofit/>
          </a:bodyPr>
          <a:lstStyle/>
          <a:p>
            <a:r>
              <a:rPr lang="fr-FR" dirty="0"/>
              <a:t>Résumé</a:t>
            </a:r>
          </a:p>
        </p:txBody>
      </p:sp>
      <p:pic>
        <p:nvPicPr>
          <p:cNvPr id="5" name="Picture 4" descr="Script informatique sur un écran">
            <a:extLst>
              <a:ext uri="{FF2B5EF4-FFF2-40B4-BE49-F238E27FC236}">
                <a16:creationId xmlns:a16="http://schemas.microsoft.com/office/drawing/2014/main" id="{07BFE268-D909-65C3-749A-1ADC4C02D641}"/>
              </a:ext>
            </a:extLst>
          </p:cNvPr>
          <p:cNvPicPr>
            <a:picLocks noChangeAspect="1"/>
          </p:cNvPicPr>
          <p:nvPr/>
        </p:nvPicPr>
        <p:blipFill>
          <a:blip r:embed="rId3"/>
          <a:srcRect l="454" r="40227"/>
          <a:stretch/>
        </p:blipFill>
        <p:spPr>
          <a:xfrm>
            <a:off x="-2" y="10"/>
            <a:ext cx="8125875" cy="9143990"/>
          </a:xfrm>
          <a:prstGeom prst="rect">
            <a:avLst/>
          </a:prstGeom>
        </p:spPr>
      </p:pic>
      <p:sp>
        <p:nvSpPr>
          <p:cNvPr id="3" name="Espace réservé du contenu 2">
            <a:extLst>
              <a:ext uri="{FF2B5EF4-FFF2-40B4-BE49-F238E27FC236}">
                <a16:creationId xmlns:a16="http://schemas.microsoft.com/office/drawing/2014/main" id="{DD63198E-6CFF-318F-88DD-D1BF59F45CE8}"/>
              </a:ext>
            </a:extLst>
          </p:cNvPr>
          <p:cNvSpPr>
            <a:spLocks noGrp="1"/>
          </p:cNvSpPr>
          <p:nvPr>
            <p:ph idx="1"/>
          </p:nvPr>
        </p:nvSpPr>
        <p:spPr>
          <a:xfrm>
            <a:off x="8989477" y="1930400"/>
            <a:ext cx="6816580" cy="6400798"/>
          </a:xfrm>
        </p:spPr>
        <p:txBody>
          <a:bodyPr>
            <a:normAutofit/>
          </a:bodyPr>
          <a:lstStyle/>
          <a:p>
            <a:r>
              <a:rPr lang="fr-FR" dirty="0"/>
              <a:t>Application simple, interface intuitive et ergonomique</a:t>
            </a:r>
          </a:p>
          <a:p>
            <a:r>
              <a:rPr lang="fr-FR" dirty="0"/>
              <a:t>Sécurisé</a:t>
            </a:r>
          </a:p>
          <a:p>
            <a:endParaRPr lang="fr-FR" dirty="0"/>
          </a:p>
          <a:p>
            <a:r>
              <a:rPr lang="fr-FR" dirty="0"/>
              <a:t>Méthode Agile</a:t>
            </a:r>
          </a:p>
          <a:p>
            <a:r>
              <a:rPr lang="fr-FR" dirty="0"/>
              <a:t>Formation des utilisateurs</a:t>
            </a:r>
          </a:p>
          <a:p>
            <a:endParaRPr lang="fr-FR" dirty="0"/>
          </a:p>
          <a:p>
            <a:r>
              <a:rPr lang="fr-FR" dirty="0"/>
              <a:t>Budget : 50000 €</a:t>
            </a:r>
          </a:p>
          <a:p>
            <a:r>
              <a:rPr lang="fr-FR" dirty="0"/>
              <a:t>Durée : 5 mois</a:t>
            </a:r>
          </a:p>
        </p:txBody>
      </p:sp>
    </p:spTree>
    <p:extLst>
      <p:ext uri="{BB962C8B-B14F-4D97-AF65-F5344CB8AC3E}">
        <p14:creationId xmlns:p14="http://schemas.microsoft.com/office/powerpoint/2010/main" val="254810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339DF7D-7239-2C8B-F5FF-CBCB60E7B00F}"/>
              </a:ext>
            </a:extLst>
          </p:cNvPr>
          <p:cNvSpPr>
            <a:spLocks noGrp="1"/>
          </p:cNvSpPr>
          <p:nvPr>
            <p:ph type="title"/>
          </p:nvPr>
        </p:nvSpPr>
        <p:spPr>
          <a:xfrm>
            <a:off x="7215908" y="603624"/>
            <a:ext cx="6185204" cy="1867373"/>
          </a:xfrm>
        </p:spPr>
        <p:txBody>
          <a:bodyPr>
            <a:normAutofit/>
          </a:bodyPr>
          <a:lstStyle/>
          <a:p>
            <a:r>
              <a:rPr lang="fr-FR" dirty="0">
                <a:solidFill>
                  <a:schemeClr val="tx1"/>
                </a:solidFill>
              </a:rPr>
              <a:t>Contexte et enjeux du projet</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71166" y="-2097"/>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968BF7FC-591D-D0FC-700E-9319F45E4C81}"/>
              </a:ext>
            </a:extLst>
          </p:cNvPr>
          <p:cNvPicPr>
            <a:picLocks noChangeAspect="1"/>
          </p:cNvPicPr>
          <p:nvPr/>
        </p:nvPicPr>
        <p:blipFill>
          <a:blip r:embed="rId3"/>
          <a:srcRect l="22859" r="28375" b="1"/>
          <a:stretch/>
        </p:blipFill>
        <p:spPr>
          <a:xfrm>
            <a:off x="4" y="10"/>
            <a:ext cx="6630798" cy="9143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CF5025E5-85C4-2844-B21B-3CD5CACAC935}"/>
              </a:ext>
            </a:extLst>
          </p:cNvPr>
          <p:cNvSpPr>
            <a:spLocks noGrp="1"/>
          </p:cNvSpPr>
          <p:nvPr>
            <p:ph idx="1"/>
          </p:nvPr>
        </p:nvSpPr>
        <p:spPr>
          <a:xfrm>
            <a:off x="7214599" y="2737224"/>
            <a:ext cx="8504371" cy="5593974"/>
          </a:xfrm>
        </p:spPr>
        <p:txBody>
          <a:bodyPr>
            <a:normAutofit/>
          </a:bodyPr>
          <a:lstStyle/>
          <a:p>
            <a:pPr>
              <a:lnSpc>
                <a:spcPct val="90000"/>
              </a:lnSpc>
            </a:pPr>
            <a:r>
              <a:rPr lang="fr-FR" sz="2400" dirty="0"/>
              <a:t>DIGICHEESE : un siècle d’existence, 130 salariés</a:t>
            </a:r>
          </a:p>
          <a:p>
            <a:pPr>
              <a:lnSpc>
                <a:spcPct val="90000"/>
              </a:lnSpc>
            </a:pPr>
            <a:r>
              <a:rPr lang="fr-FR" sz="2400" dirty="0"/>
              <a:t>Utilise une ancienne application réalisée sur Microsoft Access 2000</a:t>
            </a:r>
          </a:p>
          <a:p>
            <a:pPr lvl="1">
              <a:lnSpc>
                <a:spcPct val="90000"/>
              </a:lnSpc>
            </a:pPr>
            <a:r>
              <a:rPr lang="fr-FR" dirty="0"/>
              <a:t>Nombreux de bugs importants</a:t>
            </a:r>
          </a:p>
          <a:p>
            <a:pPr lvl="1">
              <a:lnSpc>
                <a:spcPct val="90000"/>
              </a:lnSpc>
            </a:pPr>
            <a:r>
              <a:rPr lang="fr-FR" dirty="0"/>
              <a:t>Problème de maintenance</a:t>
            </a:r>
          </a:p>
          <a:p>
            <a:pPr lvl="1">
              <a:lnSpc>
                <a:spcPct val="90000"/>
              </a:lnSpc>
            </a:pPr>
            <a:r>
              <a:rPr lang="fr-FR" dirty="0"/>
              <a:t>Faible possibilité d’évolution</a:t>
            </a:r>
          </a:p>
          <a:p>
            <a:pPr lvl="1">
              <a:lnSpc>
                <a:spcPct val="90000"/>
              </a:lnSpc>
            </a:pPr>
            <a:r>
              <a:rPr lang="fr-FR" dirty="0"/>
              <a:t>Manque d’accessibilité</a:t>
            </a:r>
          </a:p>
          <a:p>
            <a:pPr lvl="1">
              <a:lnSpc>
                <a:spcPct val="90000"/>
              </a:lnSpc>
            </a:pPr>
            <a:endParaRPr lang="fr-FR" dirty="0"/>
          </a:p>
          <a:p>
            <a:pPr lvl="1">
              <a:lnSpc>
                <a:spcPct val="90000"/>
              </a:lnSpc>
            </a:pPr>
            <a:endParaRPr lang="fr-FR" dirty="0"/>
          </a:p>
          <a:p>
            <a:pPr lvl="1">
              <a:lnSpc>
                <a:spcPct val="90000"/>
              </a:lnSpc>
            </a:pPr>
            <a:endParaRPr lang="fr-FR" dirty="0"/>
          </a:p>
          <a:p>
            <a:pPr>
              <a:lnSpc>
                <a:spcPct val="90000"/>
              </a:lnSpc>
            </a:pPr>
            <a:r>
              <a:rPr lang="fr-FR" sz="2400" dirty="0"/>
              <a:t>Refonte de l’application nécessaire !</a:t>
            </a:r>
          </a:p>
        </p:txBody>
      </p:sp>
    </p:spTree>
    <p:extLst>
      <p:ext uri="{BB962C8B-B14F-4D97-AF65-F5344CB8AC3E}">
        <p14:creationId xmlns:p14="http://schemas.microsoft.com/office/powerpoint/2010/main" val="250200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CFEBA9-004F-6892-8D28-3044E5F2EC87}"/>
              </a:ext>
            </a:extLst>
          </p:cNvPr>
          <p:cNvSpPr>
            <a:spLocks noGrp="1"/>
          </p:cNvSpPr>
          <p:nvPr>
            <p:ph type="title"/>
          </p:nvPr>
        </p:nvSpPr>
        <p:spPr>
          <a:xfrm>
            <a:off x="8989477" y="839021"/>
            <a:ext cx="4410325" cy="2189315"/>
          </a:xfrm>
        </p:spPr>
        <p:txBody>
          <a:bodyPr>
            <a:normAutofit/>
          </a:bodyPr>
          <a:lstStyle/>
          <a:p>
            <a:r>
              <a:rPr lang="fr-FR" dirty="0">
                <a:solidFill>
                  <a:schemeClr val="tx1"/>
                </a:solidFill>
              </a:rPr>
              <a:t>Objectifs</a:t>
            </a:r>
          </a:p>
        </p:txBody>
      </p:sp>
      <p:pic>
        <p:nvPicPr>
          <p:cNvPr id="16" name="Picture 15" descr="Personne écrivant sur un bloc-notes">
            <a:extLst>
              <a:ext uri="{FF2B5EF4-FFF2-40B4-BE49-F238E27FC236}">
                <a16:creationId xmlns:a16="http://schemas.microsoft.com/office/drawing/2014/main" id="{05D24FBE-5D13-AABF-ED77-EEC33E1C07F6}"/>
              </a:ext>
            </a:extLst>
          </p:cNvPr>
          <p:cNvPicPr>
            <a:picLocks noChangeAspect="1"/>
          </p:cNvPicPr>
          <p:nvPr/>
        </p:nvPicPr>
        <p:blipFill>
          <a:blip r:embed="rId3"/>
          <a:srcRect l="18479" r="11093" b="-1"/>
          <a:stretch/>
        </p:blipFill>
        <p:spPr>
          <a:xfrm>
            <a:off x="-2" y="10"/>
            <a:ext cx="8125875" cy="9143990"/>
          </a:xfrm>
          <a:prstGeom prst="rect">
            <a:avLst/>
          </a:prstGeom>
        </p:spPr>
      </p:pic>
      <p:sp>
        <p:nvSpPr>
          <p:cNvPr id="3" name="Espace réservé du contenu 2">
            <a:extLst>
              <a:ext uri="{FF2B5EF4-FFF2-40B4-BE49-F238E27FC236}">
                <a16:creationId xmlns:a16="http://schemas.microsoft.com/office/drawing/2014/main" id="{3C7CEA68-DF2F-82D9-CD0F-80CDE06535B9}"/>
              </a:ext>
            </a:extLst>
          </p:cNvPr>
          <p:cNvSpPr>
            <a:spLocks noGrp="1"/>
          </p:cNvSpPr>
          <p:nvPr>
            <p:ph idx="1"/>
          </p:nvPr>
        </p:nvSpPr>
        <p:spPr>
          <a:xfrm>
            <a:off x="8989477" y="3251200"/>
            <a:ext cx="4410325" cy="5079998"/>
          </a:xfrm>
        </p:spPr>
        <p:txBody>
          <a:bodyPr>
            <a:normAutofit/>
          </a:bodyPr>
          <a:lstStyle/>
          <a:p>
            <a:r>
              <a:rPr lang="fr-FR" dirty="0"/>
              <a:t>Nouvelle application :</a:t>
            </a:r>
          </a:p>
          <a:p>
            <a:pPr lvl="1"/>
            <a:r>
              <a:rPr lang="fr-FR" dirty="0"/>
              <a:t>Site interne</a:t>
            </a:r>
          </a:p>
          <a:p>
            <a:pPr lvl="1"/>
            <a:r>
              <a:rPr lang="fr-FR" dirty="0"/>
              <a:t>Authentification</a:t>
            </a:r>
          </a:p>
          <a:p>
            <a:pPr lvl="1"/>
            <a:r>
              <a:rPr lang="fr-FR" dirty="0"/>
              <a:t>Administration</a:t>
            </a:r>
          </a:p>
          <a:p>
            <a:pPr lvl="1"/>
            <a:r>
              <a:rPr lang="fr-FR" dirty="0"/>
              <a:t>Gestion des colis</a:t>
            </a:r>
          </a:p>
          <a:p>
            <a:pPr lvl="1"/>
            <a:r>
              <a:rPr lang="fr-FR" dirty="0"/>
              <a:t>Gestion des stocks</a:t>
            </a:r>
          </a:p>
        </p:txBody>
      </p:sp>
    </p:spTree>
    <p:extLst>
      <p:ext uri="{BB962C8B-B14F-4D97-AF65-F5344CB8AC3E}">
        <p14:creationId xmlns:p14="http://schemas.microsoft.com/office/powerpoint/2010/main" val="3930388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3559580"/>
            <a:ext cx="5382682" cy="5584420"/>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856462"/>
            <a:ext cx="2029882" cy="3153938"/>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8682" y="2235200"/>
            <a:ext cx="3759200" cy="37592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10665882" y="0"/>
            <a:ext cx="2137850" cy="1521876"/>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11474504" y="8128000"/>
            <a:ext cx="1324978" cy="1016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31518F9-4B26-295D-4631-E5B972E55E50}"/>
              </a:ext>
            </a:extLst>
          </p:cNvPr>
          <p:cNvSpPr>
            <a:spLocks noGrp="1"/>
          </p:cNvSpPr>
          <p:nvPr>
            <p:ph type="title"/>
          </p:nvPr>
        </p:nvSpPr>
        <p:spPr>
          <a:xfrm>
            <a:off x="10922566" y="1767840"/>
            <a:ext cx="4469834" cy="4088676"/>
          </a:xfrm>
        </p:spPr>
        <p:txBody>
          <a:bodyPr vert="horz" lIns="91440" tIns="45720" rIns="91440" bIns="45720" rtlCol="0" anchor="b">
            <a:normAutofit/>
          </a:bodyPr>
          <a:lstStyle/>
          <a:p>
            <a:pPr defTabSz="457200"/>
            <a:r>
              <a:rPr lang="en-US" sz="6700" b="0" i="0" kern="1200">
                <a:solidFill>
                  <a:srgbClr val="EBEBEB"/>
                </a:solidFill>
                <a:latin typeface="+mj-lt"/>
                <a:ea typeface="+mj-ea"/>
                <a:cs typeface="+mj-cs"/>
              </a:rPr>
              <a:t>Parties prenantes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951574"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413272" cy="9144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4" name="Espace réservé du contenu 3">
            <a:extLst>
              <a:ext uri="{FF2B5EF4-FFF2-40B4-BE49-F238E27FC236}">
                <a16:creationId xmlns:a16="http://schemas.microsoft.com/office/drawing/2014/main" id="{D3627335-284D-9EE7-81C5-3FA9A2CF3B40}"/>
              </a:ext>
            </a:extLst>
          </p:cNvPr>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bwMode="auto">
          <a:xfrm>
            <a:off x="623668" y="1970229"/>
            <a:ext cx="9125272" cy="5203541"/>
          </a:xfrm>
          <a:prstGeom prst="rect">
            <a:avLst/>
          </a:prstGeom>
          <a:noFill/>
          <a:effectLst/>
        </p:spPr>
      </p:pic>
    </p:spTree>
    <p:extLst>
      <p:ext uri="{BB962C8B-B14F-4D97-AF65-F5344CB8AC3E}">
        <p14:creationId xmlns:p14="http://schemas.microsoft.com/office/powerpoint/2010/main" val="250259356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4FDCF63-45D7-9A9C-F3A1-C8640C99F7FB}"/>
              </a:ext>
            </a:extLst>
          </p:cNvPr>
          <p:cNvSpPr>
            <a:spLocks noGrp="1"/>
          </p:cNvSpPr>
          <p:nvPr>
            <p:ph type="title"/>
          </p:nvPr>
        </p:nvSpPr>
        <p:spPr>
          <a:xfrm>
            <a:off x="865241" y="839021"/>
            <a:ext cx="5555347" cy="2163095"/>
          </a:xfrm>
        </p:spPr>
        <p:txBody>
          <a:bodyPr>
            <a:normAutofit/>
          </a:bodyPr>
          <a:lstStyle/>
          <a:p>
            <a:r>
              <a:rPr lang="fr-FR">
                <a:solidFill>
                  <a:srgbClr val="EBEBEB"/>
                </a:solidFill>
              </a:rPr>
              <a:t>Description fonctionnelle</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693"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7027759" y="-84800"/>
            <a:ext cx="9144001" cy="93136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fr-FR"/>
          </a:p>
        </p:txBody>
      </p:sp>
      <p:pic>
        <p:nvPicPr>
          <p:cNvPr id="4" name="Image 3">
            <a:extLst>
              <a:ext uri="{FF2B5EF4-FFF2-40B4-BE49-F238E27FC236}">
                <a16:creationId xmlns:a16="http://schemas.microsoft.com/office/drawing/2014/main" id="{F1D38579-8BE4-2506-930B-9596F128DCC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8924"/>
          <a:stretch/>
        </p:blipFill>
        <p:spPr bwMode="auto">
          <a:xfrm>
            <a:off x="8125322" y="3116026"/>
            <a:ext cx="7266519" cy="2911942"/>
          </a:xfrm>
          <a:prstGeom prst="rect">
            <a:avLst/>
          </a:prstGeom>
          <a:noFill/>
          <a:effectLst/>
          <a:extLst>
            <a:ext uri="{53640926-AAD7-44D8-BBD7-CCE9431645EC}">
              <a14:shadowObscured xmlns:a14="http://schemas.microsoft.com/office/drawing/2010/main"/>
            </a:ext>
          </a:ex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C5427CA1-4205-F4C6-EE37-75ECFA63342A}"/>
              </a:ext>
            </a:extLst>
          </p:cNvPr>
          <p:cNvSpPr>
            <a:spLocks noGrp="1"/>
          </p:cNvSpPr>
          <p:nvPr>
            <p:ph idx="1"/>
          </p:nvPr>
        </p:nvSpPr>
        <p:spPr>
          <a:xfrm>
            <a:off x="865241" y="3251200"/>
            <a:ext cx="5555345" cy="5047225"/>
          </a:xfrm>
        </p:spPr>
        <p:txBody>
          <a:bodyPr>
            <a:normAutofit/>
          </a:bodyPr>
          <a:lstStyle/>
          <a:p>
            <a:r>
              <a:rPr lang="fr-FR" dirty="0">
                <a:solidFill>
                  <a:srgbClr val="EBEBEB"/>
                </a:solidFill>
              </a:rPr>
              <a:t>Accueil et connexion</a:t>
            </a:r>
          </a:p>
          <a:p>
            <a:pPr lvl="1"/>
            <a:r>
              <a:rPr lang="fr-FR" dirty="0">
                <a:solidFill>
                  <a:srgbClr val="EBEBEB"/>
                </a:solidFill>
              </a:rPr>
              <a:t>Définition des rôles</a:t>
            </a:r>
          </a:p>
          <a:p>
            <a:pPr lvl="1"/>
            <a:r>
              <a:rPr lang="fr-FR" dirty="0">
                <a:solidFill>
                  <a:srgbClr val="EBEBEB"/>
                </a:solidFill>
              </a:rPr>
              <a:t>Authentification</a:t>
            </a:r>
          </a:p>
        </p:txBody>
      </p:sp>
    </p:spTree>
    <p:extLst>
      <p:ext uri="{BB962C8B-B14F-4D97-AF65-F5344CB8AC3E}">
        <p14:creationId xmlns:p14="http://schemas.microsoft.com/office/powerpoint/2010/main" val="124900215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F1C667E-EF3C-B809-1153-3A77194A7E34}"/>
              </a:ext>
            </a:extLst>
          </p:cNvPr>
          <p:cNvSpPr>
            <a:spLocks noGrp="1"/>
          </p:cNvSpPr>
          <p:nvPr>
            <p:ph type="title"/>
          </p:nvPr>
        </p:nvSpPr>
        <p:spPr>
          <a:xfrm>
            <a:off x="865241" y="839021"/>
            <a:ext cx="5555347" cy="2163095"/>
          </a:xfrm>
        </p:spPr>
        <p:txBody>
          <a:bodyPr>
            <a:normAutofit/>
          </a:bodyPr>
          <a:lstStyle/>
          <a:p>
            <a:r>
              <a:rPr lang="fr-FR" dirty="0">
                <a:solidFill>
                  <a:srgbClr val="EBEBEB"/>
                </a:solidFill>
              </a:rPr>
              <a:t>Fonctionnalités</a:t>
            </a:r>
            <a:br>
              <a:rPr lang="fr-FR" dirty="0">
                <a:solidFill>
                  <a:srgbClr val="EBEBEB"/>
                </a:solidFill>
              </a:rPr>
            </a:br>
            <a:r>
              <a:rPr lang="fr-FR" dirty="0">
                <a:solidFill>
                  <a:srgbClr val="EBEBEB"/>
                </a:solidFill>
              </a:rPr>
              <a:t>Administrateur</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693"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7027759" y="-84800"/>
            <a:ext cx="9144001" cy="93136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fr-FR"/>
          </a:p>
        </p:txBody>
      </p:sp>
      <p:pic>
        <p:nvPicPr>
          <p:cNvPr id="4" name="Image 3" descr="Une image contenant texte, capture d’écran, Police, conception&#10;&#10;Description générée automatiquement">
            <a:extLst>
              <a:ext uri="{FF2B5EF4-FFF2-40B4-BE49-F238E27FC236}">
                <a16:creationId xmlns:a16="http://schemas.microsoft.com/office/drawing/2014/main" id="{5950EF67-11BE-178B-8E77-9356F6071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125322" y="2637287"/>
            <a:ext cx="7266519" cy="3869420"/>
          </a:xfrm>
          <a:prstGeom prst="rect">
            <a:avLst/>
          </a:prstGeom>
          <a:noFill/>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911B4514-085B-06D5-5F65-51FF30412802}"/>
              </a:ext>
            </a:extLst>
          </p:cNvPr>
          <p:cNvSpPr>
            <a:spLocks noGrp="1"/>
          </p:cNvSpPr>
          <p:nvPr>
            <p:ph idx="1"/>
          </p:nvPr>
        </p:nvSpPr>
        <p:spPr>
          <a:xfrm>
            <a:off x="865241" y="3251200"/>
            <a:ext cx="5555345" cy="5047225"/>
          </a:xfrm>
        </p:spPr>
        <p:txBody>
          <a:bodyPr>
            <a:normAutofit/>
          </a:bodyPr>
          <a:lstStyle/>
          <a:p>
            <a:r>
              <a:rPr lang="fr-FR" dirty="0">
                <a:solidFill>
                  <a:srgbClr val="EBEBEB"/>
                </a:solidFill>
              </a:rPr>
              <a:t>CRUD utilisateur et base de données</a:t>
            </a:r>
          </a:p>
          <a:p>
            <a:r>
              <a:rPr lang="fr-FR" dirty="0">
                <a:solidFill>
                  <a:srgbClr val="EBEBEB"/>
                </a:solidFill>
              </a:rPr>
              <a:t>Statistique</a:t>
            </a:r>
          </a:p>
          <a:p>
            <a:r>
              <a:rPr lang="fr-FR" dirty="0">
                <a:solidFill>
                  <a:srgbClr val="EBEBEB"/>
                </a:solidFill>
              </a:rPr>
              <a:t>Impression papier</a:t>
            </a:r>
          </a:p>
        </p:txBody>
      </p:sp>
    </p:spTree>
    <p:extLst>
      <p:ext uri="{BB962C8B-B14F-4D97-AF65-F5344CB8AC3E}">
        <p14:creationId xmlns:p14="http://schemas.microsoft.com/office/powerpoint/2010/main" val="88355776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851B12-4719-B78E-0CAD-841BEFFD4F8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950AA17-7C4D-967E-9F82-AB58D832AEF6}"/>
              </a:ext>
            </a:extLst>
          </p:cNvPr>
          <p:cNvSpPr>
            <a:spLocks noGrp="1"/>
          </p:cNvSpPr>
          <p:nvPr>
            <p:ph type="title"/>
          </p:nvPr>
        </p:nvSpPr>
        <p:spPr>
          <a:xfrm>
            <a:off x="865241" y="839021"/>
            <a:ext cx="5555347" cy="2163095"/>
          </a:xfrm>
        </p:spPr>
        <p:txBody>
          <a:bodyPr>
            <a:normAutofit/>
          </a:bodyPr>
          <a:lstStyle/>
          <a:p>
            <a:r>
              <a:rPr lang="fr-FR" dirty="0">
                <a:solidFill>
                  <a:srgbClr val="EBEBEB"/>
                </a:solidFill>
              </a:rPr>
              <a:t>Fonctionnalités</a:t>
            </a:r>
            <a:br>
              <a:rPr lang="fr-FR" dirty="0">
                <a:solidFill>
                  <a:srgbClr val="EBEBEB"/>
                </a:solidFill>
              </a:rPr>
            </a:br>
            <a:r>
              <a:rPr lang="fr-FR" dirty="0">
                <a:solidFill>
                  <a:srgbClr val="EBEBEB"/>
                </a:solidFill>
              </a:rPr>
              <a:t>OP-colis</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693"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7027759" y="-84800"/>
            <a:ext cx="9144001" cy="93136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fr-FR"/>
          </a:p>
        </p:txBody>
      </p:sp>
      <p:pic>
        <p:nvPicPr>
          <p:cNvPr id="4" name="Image 3">
            <a:extLst>
              <a:ext uri="{FF2B5EF4-FFF2-40B4-BE49-F238E27FC236}">
                <a16:creationId xmlns:a16="http://schemas.microsoft.com/office/drawing/2014/main" id="{D0C801DB-74C8-9BF2-2196-0A8EA0A583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125322" y="2906753"/>
            <a:ext cx="7266519" cy="3330487"/>
          </a:xfrm>
          <a:prstGeom prst="rect">
            <a:avLst/>
          </a:prstGeom>
          <a:noFill/>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2C497ADB-0360-43E4-7249-42929485533F}"/>
              </a:ext>
            </a:extLst>
          </p:cNvPr>
          <p:cNvSpPr>
            <a:spLocks noGrp="1"/>
          </p:cNvSpPr>
          <p:nvPr>
            <p:ph idx="1"/>
          </p:nvPr>
        </p:nvSpPr>
        <p:spPr>
          <a:xfrm>
            <a:off x="865241" y="3251200"/>
            <a:ext cx="5555345" cy="5047225"/>
          </a:xfrm>
        </p:spPr>
        <p:txBody>
          <a:bodyPr>
            <a:normAutofit/>
          </a:bodyPr>
          <a:lstStyle/>
          <a:p>
            <a:r>
              <a:rPr lang="fr-FR" dirty="0">
                <a:solidFill>
                  <a:srgbClr val="EBEBEB"/>
                </a:solidFill>
              </a:rPr>
              <a:t>Gestion des clients, commandes et conditionnements</a:t>
            </a:r>
          </a:p>
          <a:p>
            <a:r>
              <a:rPr lang="fr-FR" dirty="0">
                <a:solidFill>
                  <a:srgbClr val="EBEBEB"/>
                </a:solidFill>
              </a:rPr>
              <a:t>Accès à diverses listes</a:t>
            </a:r>
          </a:p>
          <a:p>
            <a:r>
              <a:rPr lang="fr-FR" dirty="0">
                <a:solidFill>
                  <a:srgbClr val="EBEBEB"/>
                </a:solidFill>
              </a:rPr>
              <a:t>Contact client (mail)</a:t>
            </a:r>
          </a:p>
          <a:p>
            <a:r>
              <a:rPr lang="fr-FR" dirty="0">
                <a:solidFill>
                  <a:srgbClr val="EBEBEB"/>
                </a:solidFill>
              </a:rPr>
              <a:t>Impression papier</a:t>
            </a:r>
          </a:p>
        </p:txBody>
      </p:sp>
    </p:spTree>
    <p:extLst>
      <p:ext uri="{BB962C8B-B14F-4D97-AF65-F5344CB8AC3E}">
        <p14:creationId xmlns:p14="http://schemas.microsoft.com/office/powerpoint/2010/main" val="163481891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08EAB8-6300-8CC3-8E2E-47CE1B0D6F3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EE07169-4DE7-9693-A8DB-CE3753D3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1BF5B62-E3B1-9BFE-BBAA-55C2DC0818DA}"/>
              </a:ext>
            </a:extLst>
          </p:cNvPr>
          <p:cNvSpPr>
            <a:spLocks noGrp="1"/>
          </p:cNvSpPr>
          <p:nvPr>
            <p:ph type="title"/>
          </p:nvPr>
        </p:nvSpPr>
        <p:spPr>
          <a:xfrm>
            <a:off x="865241" y="839021"/>
            <a:ext cx="5555347" cy="2163095"/>
          </a:xfrm>
        </p:spPr>
        <p:txBody>
          <a:bodyPr>
            <a:normAutofit/>
          </a:bodyPr>
          <a:lstStyle/>
          <a:p>
            <a:r>
              <a:rPr lang="fr-FR" dirty="0">
                <a:solidFill>
                  <a:srgbClr val="EBEBEB"/>
                </a:solidFill>
              </a:rPr>
              <a:t>Fonctionnalités</a:t>
            </a:r>
            <a:br>
              <a:rPr lang="fr-FR" dirty="0">
                <a:solidFill>
                  <a:srgbClr val="EBEBEB"/>
                </a:solidFill>
              </a:rPr>
            </a:br>
            <a:r>
              <a:rPr lang="fr-FR" dirty="0">
                <a:solidFill>
                  <a:srgbClr val="EBEBEB"/>
                </a:solidFill>
              </a:rPr>
              <a:t>OP-stock</a:t>
            </a:r>
          </a:p>
        </p:txBody>
      </p:sp>
      <p:sp>
        <p:nvSpPr>
          <p:cNvPr id="11" name="Freeform 31">
            <a:extLst>
              <a:ext uri="{FF2B5EF4-FFF2-40B4-BE49-F238E27FC236}">
                <a16:creationId xmlns:a16="http://schemas.microsoft.com/office/drawing/2014/main" id="{0D4AD793-A6ED-918D-5F3F-24316C0C2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693"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476ED400-0EED-A9AE-AE54-89A268BB2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7027759" y="-84800"/>
            <a:ext cx="9144001" cy="93136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fr-FR"/>
          </a:p>
        </p:txBody>
      </p:sp>
      <p:pic>
        <p:nvPicPr>
          <p:cNvPr id="4" name="Image 3">
            <a:extLst>
              <a:ext uri="{FF2B5EF4-FFF2-40B4-BE49-F238E27FC236}">
                <a16:creationId xmlns:a16="http://schemas.microsoft.com/office/drawing/2014/main" id="{39BD587C-74D4-78CA-9A8C-E08D90F1DF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252806" y="2906753"/>
            <a:ext cx="7011551" cy="3330487"/>
          </a:xfrm>
          <a:prstGeom prst="rect">
            <a:avLst/>
          </a:prstGeom>
          <a:noFill/>
          <a:effectLst/>
        </p:spPr>
      </p:pic>
      <p:sp>
        <p:nvSpPr>
          <p:cNvPr id="15" name="Rectangle 14">
            <a:extLst>
              <a:ext uri="{FF2B5EF4-FFF2-40B4-BE49-F238E27FC236}">
                <a16:creationId xmlns:a16="http://schemas.microsoft.com/office/drawing/2014/main" id="{AD7E5391-E71E-6155-50CB-A38E91FAF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874FC7E5-ED18-6136-4DCE-079490BC6539}"/>
              </a:ext>
            </a:extLst>
          </p:cNvPr>
          <p:cNvSpPr>
            <a:spLocks noGrp="1"/>
          </p:cNvSpPr>
          <p:nvPr>
            <p:ph idx="1"/>
          </p:nvPr>
        </p:nvSpPr>
        <p:spPr>
          <a:xfrm>
            <a:off x="865241" y="3251200"/>
            <a:ext cx="5555345" cy="5047225"/>
          </a:xfrm>
        </p:spPr>
        <p:txBody>
          <a:bodyPr>
            <a:normAutofit/>
          </a:bodyPr>
          <a:lstStyle/>
          <a:p>
            <a:r>
              <a:rPr lang="fr-FR" dirty="0">
                <a:solidFill>
                  <a:srgbClr val="EBEBEB"/>
                </a:solidFill>
              </a:rPr>
              <a:t>Gestion des stocks</a:t>
            </a:r>
          </a:p>
          <a:p>
            <a:r>
              <a:rPr lang="fr-FR" dirty="0">
                <a:solidFill>
                  <a:srgbClr val="EBEBEB"/>
                </a:solidFill>
              </a:rPr>
              <a:t>Mise à jour des stocks</a:t>
            </a:r>
          </a:p>
          <a:p>
            <a:r>
              <a:rPr lang="fr-FR" dirty="0">
                <a:solidFill>
                  <a:srgbClr val="EBEBEB"/>
                </a:solidFill>
              </a:rPr>
              <a:t>Impression papier</a:t>
            </a:r>
          </a:p>
        </p:txBody>
      </p:sp>
    </p:spTree>
    <p:extLst>
      <p:ext uri="{BB962C8B-B14F-4D97-AF65-F5344CB8AC3E}">
        <p14:creationId xmlns:p14="http://schemas.microsoft.com/office/powerpoint/2010/main" val="9553961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E833FD-81D0-5CB9-5C2B-C1514D9946F6}"/>
              </a:ext>
            </a:extLst>
          </p:cNvPr>
          <p:cNvSpPr>
            <a:spLocks noGrp="1"/>
          </p:cNvSpPr>
          <p:nvPr>
            <p:ph type="title"/>
          </p:nvPr>
        </p:nvSpPr>
        <p:spPr/>
        <p:txBody>
          <a:bodyPr/>
          <a:lstStyle/>
          <a:p>
            <a:r>
              <a:rPr lang="fr-FR" dirty="0">
                <a:solidFill>
                  <a:schemeClr val="tx1"/>
                </a:solidFill>
              </a:rPr>
              <a:t>Architecture technique</a:t>
            </a:r>
          </a:p>
        </p:txBody>
      </p:sp>
      <p:graphicFrame>
        <p:nvGraphicFramePr>
          <p:cNvPr id="7" name="Espace réservé du contenu 2">
            <a:extLst>
              <a:ext uri="{FF2B5EF4-FFF2-40B4-BE49-F238E27FC236}">
                <a16:creationId xmlns:a16="http://schemas.microsoft.com/office/drawing/2014/main" id="{8B927657-3F19-C99D-69AB-4ECC10D0CC65}"/>
              </a:ext>
            </a:extLst>
          </p:cNvPr>
          <p:cNvGraphicFramePr>
            <a:graphicFrameLocks noGrp="1"/>
          </p:cNvGraphicFramePr>
          <p:nvPr>
            <p:ph sz="half" idx="1"/>
            <p:extLst>
              <p:ext uri="{D42A27DB-BD31-4B8C-83A1-F6EECF244321}">
                <p14:modId xmlns:p14="http://schemas.microsoft.com/office/powerpoint/2010/main" val="3931408802"/>
              </p:ext>
            </p:extLst>
          </p:nvPr>
        </p:nvGraphicFramePr>
        <p:xfrm>
          <a:off x="1471084" y="2747434"/>
          <a:ext cx="5861785" cy="5594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contenu 4">
            <a:extLst>
              <a:ext uri="{FF2B5EF4-FFF2-40B4-BE49-F238E27FC236}">
                <a16:creationId xmlns:a16="http://schemas.microsoft.com/office/drawing/2014/main" id="{B8C59A79-E69A-1CEA-3F29-4E9EF6F327FB}"/>
              </a:ext>
            </a:extLst>
          </p:cNvPr>
          <p:cNvSpPr>
            <a:spLocks noGrp="1"/>
          </p:cNvSpPr>
          <p:nvPr>
            <p:ph sz="half" idx="2"/>
          </p:nvPr>
        </p:nvSpPr>
        <p:spPr>
          <a:xfrm>
            <a:off x="8783925" y="2747434"/>
            <a:ext cx="5861788" cy="5600327"/>
          </a:xfrm>
        </p:spPr>
        <p:txBody>
          <a:bodyPr>
            <a:normAutofit/>
          </a:bodyPr>
          <a:lstStyle/>
          <a:p>
            <a:r>
              <a:rPr lang="fr-FR" dirty="0"/>
              <a:t>Serveur et hébergement</a:t>
            </a:r>
          </a:p>
          <a:p>
            <a:pPr lvl="1"/>
            <a:r>
              <a:rPr lang="fr-FR" dirty="0"/>
              <a:t>Linux</a:t>
            </a:r>
          </a:p>
          <a:p>
            <a:pPr lvl="1"/>
            <a:r>
              <a:rPr lang="fr-FR" dirty="0"/>
              <a:t>Nginx</a:t>
            </a:r>
          </a:p>
          <a:p>
            <a:pPr lvl="1"/>
            <a:r>
              <a:rPr lang="fr-FR" dirty="0"/>
              <a:t>Docker</a:t>
            </a:r>
          </a:p>
          <a:p>
            <a:pPr lvl="1"/>
            <a:r>
              <a:rPr lang="fr-FR" dirty="0"/>
              <a:t>Docker compose</a:t>
            </a:r>
          </a:p>
          <a:p>
            <a:endParaRPr lang="fr-FR" dirty="0"/>
          </a:p>
          <a:p>
            <a:r>
              <a:rPr lang="fr-FR" dirty="0"/>
              <a:t>Sécurité</a:t>
            </a:r>
          </a:p>
          <a:p>
            <a:pPr lvl="1"/>
            <a:r>
              <a:rPr lang="fr-FR" dirty="0"/>
              <a:t>HTTPS</a:t>
            </a:r>
          </a:p>
          <a:p>
            <a:pPr lvl="1"/>
            <a:r>
              <a:rPr lang="fr-FR" dirty="0"/>
              <a:t>Authentification JWT</a:t>
            </a:r>
          </a:p>
          <a:p>
            <a:pPr lvl="1"/>
            <a:r>
              <a:rPr lang="fr-FR" dirty="0"/>
              <a:t>Protection contre les attaques (CSRF, XSS, injection SQL)</a:t>
            </a:r>
          </a:p>
          <a:p>
            <a:pPr lvl="1"/>
            <a:endParaRPr lang="fr-FR" dirty="0"/>
          </a:p>
          <a:p>
            <a:pPr lvl="1"/>
            <a:endParaRPr lang="fr-FR" dirty="0"/>
          </a:p>
        </p:txBody>
      </p:sp>
    </p:spTree>
    <p:extLst>
      <p:ext uri="{BB962C8B-B14F-4D97-AF65-F5344CB8AC3E}">
        <p14:creationId xmlns:p14="http://schemas.microsoft.com/office/powerpoint/2010/main" val="1108826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Jaune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520</TotalTime>
  <Words>418</Words>
  <Application>Microsoft Office PowerPoint</Application>
  <PresentationFormat>Personnalisé</PresentationFormat>
  <Paragraphs>158</Paragraphs>
  <Slides>15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Aptos</vt:lpstr>
      <vt:lpstr>Calibri</vt:lpstr>
      <vt:lpstr>Century Gothic</vt:lpstr>
      <vt:lpstr>Montserrat SemiBold</vt:lpstr>
      <vt:lpstr>Proxima Nova</vt:lpstr>
      <vt:lpstr>Wingdings 3</vt:lpstr>
      <vt:lpstr>Ion</vt:lpstr>
      <vt:lpstr>DIGIDEV   Refonte de l’application et de la base de données existante de la fromagerie DIGICHEESE</vt:lpstr>
      <vt:lpstr>Contexte et enjeux du projet</vt:lpstr>
      <vt:lpstr>Objectifs</vt:lpstr>
      <vt:lpstr>Parties prenantes</vt:lpstr>
      <vt:lpstr>Description fonctionnelle</vt:lpstr>
      <vt:lpstr>Fonctionnalités Administrateur</vt:lpstr>
      <vt:lpstr>Fonctionnalités OP-colis</vt:lpstr>
      <vt:lpstr>Fonctionnalités OP-stock</vt:lpstr>
      <vt:lpstr>Architecture technique</vt:lpstr>
      <vt:lpstr>Modélisation des bases de données</vt:lpstr>
      <vt:lpstr>Budget</vt:lpstr>
      <vt:lpstr>Suivi du projet</vt:lpstr>
      <vt:lpstr>Suivi de projet</vt:lpstr>
      <vt:lpstr>Calendrier</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Matthieu Roignant</dc:creator>
  <cp:lastModifiedBy>Matthieu Roignant</cp:lastModifiedBy>
  <cp:revision>15</cp:revision>
  <dcterms:created xsi:type="dcterms:W3CDTF">2024-10-24T08:09:30Z</dcterms:created>
  <dcterms:modified xsi:type="dcterms:W3CDTF">2024-12-20T13:14:37Z</dcterms:modified>
</cp:coreProperties>
</file>