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ta-IN" sz="2400"/>
              <a:t>Roja</a:t>
            </a:r>
            <a:endParaRPr lang="en-US" sz="2400" dirty="0"/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Roja M</cp:lastModifiedBy>
  <cp:revision>23</cp:revision>
  <dcterms:created xsi:type="dcterms:W3CDTF">2024-03-29T15:07:22Z</dcterms:created>
  <dcterms:modified xsi:type="dcterms:W3CDTF">2025-09-03T05:59:05Z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