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5B18605-947E-4EBD-A64D-19333271A8CD}">
          <p14:sldIdLst>
            <p14:sldId id="256"/>
            <p14:sldId id="257"/>
            <p14:sldId id="258"/>
          </p14:sldIdLst>
        </p14:section>
        <p14:section name="Single Responsability Principle" id="{446BBC7D-2CB3-4952-B043-3DD67D478D5A}">
          <p14:sldIdLst>
            <p14:sldId id="259"/>
            <p14:sldId id="260"/>
            <p14:sldId id="263"/>
            <p14:sldId id="264"/>
            <p14:sldId id="261"/>
            <p14:sldId id="262"/>
            <p14:sldId id="265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3" autoAdjust="0"/>
    <p:restoredTop sz="75405" autoAdjust="0"/>
  </p:normalViewPr>
  <p:slideViewPr>
    <p:cSldViewPr snapToGrid="0">
      <p:cViewPr varScale="1">
        <p:scale>
          <a:sx n="67" d="100"/>
          <a:sy n="67" d="100"/>
        </p:scale>
        <p:origin x="-1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117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029DC-EBE4-4B03-9873-6020F250B9BD}" type="datetimeFigureOut">
              <a:rPr lang="es-ES" smtClean="0"/>
              <a:t>08/08/2019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B0621-0C45-4803-9E98-D7CFF8AB48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3682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Su objetivo es diseñar software mas claro, flexible y mantenible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B0621-0C45-4803-9E98-D7CFF8AB48D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115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Esto esta relacionado con los </a:t>
            </a:r>
            <a:r>
              <a:rPr lang="es-ES" dirty="0" err="1"/>
              <a:t>coneptos</a:t>
            </a:r>
            <a:r>
              <a:rPr lang="es-ES" dirty="0"/>
              <a:t> de cohesión y acoplamiento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B0621-0C45-4803-9E98-D7CFF8AB48D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1964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1.- </a:t>
            </a:r>
            <a:r>
              <a:rPr lang="es-ES" dirty="0" smtClean="0"/>
              <a:t>En una clase están involucradas dos capas de la arquitectura</a:t>
            </a:r>
          </a:p>
          <a:p>
            <a:r>
              <a:rPr lang="es-ES" dirty="0" smtClean="0"/>
              <a:t>Más</a:t>
            </a:r>
            <a:r>
              <a:rPr lang="es-ES" baseline="0" dirty="0" smtClean="0"/>
              <a:t> allá de su simplicidad las aplicaciones poseen en su arquitectura una capa de presentación una de lógica/negocio y una de persistencia, mezclar en una clase más de una capa.</a:t>
            </a:r>
          </a:p>
          <a:p>
            <a:endParaRPr lang="es-E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2.-</a:t>
            </a:r>
            <a:r>
              <a:rPr lang="es-ES" dirty="0" smtClean="0"/>
              <a:t>El número de métodos públicos</a:t>
            </a:r>
          </a:p>
          <a:p>
            <a:r>
              <a:rPr lang="es-ES" dirty="0" smtClean="0"/>
              <a:t>Muchos métodos públicos es un indicio de que una</a:t>
            </a:r>
            <a:r>
              <a:rPr lang="es-ES" baseline="0" dirty="0" smtClean="0"/>
              <a:t> clase puede estar haciendo demasiadas cosas.</a:t>
            </a:r>
          </a:p>
          <a:p>
            <a:endParaRPr lang="es-E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3.-</a:t>
            </a:r>
            <a:r>
              <a:rPr lang="es-ES" dirty="0" smtClean="0"/>
              <a:t>Los métodos que usan uno de los campos de esa clase</a:t>
            </a:r>
          </a:p>
          <a:p>
            <a:r>
              <a:rPr lang="es-ES" dirty="0" smtClean="0"/>
              <a:t>Si vemos que un grupo de métodos afectan solo</a:t>
            </a:r>
            <a:r>
              <a:rPr lang="es-ES" baseline="0" dirty="0" smtClean="0"/>
              <a:t> un grupo de atributos y otro grupo de métodos solamente otro, puede indicar que en realidad deberíamos implementar dos clases. Esto no es estricto pero es un indicio.</a:t>
            </a:r>
          </a:p>
          <a:p>
            <a:endParaRPr lang="es-E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4.-</a:t>
            </a:r>
            <a:r>
              <a:rPr lang="es-ES" dirty="0" smtClean="0"/>
              <a:t>El número de </a:t>
            </a:r>
            <a:r>
              <a:rPr lang="es-ES" dirty="0" err="1" smtClean="0"/>
              <a:t>imports</a:t>
            </a:r>
            <a:endParaRPr lang="es-ES" dirty="0" smtClean="0"/>
          </a:p>
          <a:p>
            <a:r>
              <a:rPr lang="es-ES" dirty="0" smtClean="0"/>
              <a:t>Demasiados </a:t>
            </a:r>
            <a:r>
              <a:rPr lang="es-ES" dirty="0" err="1" smtClean="0"/>
              <a:t>import</a:t>
            </a:r>
            <a:r>
              <a:rPr lang="es-ES" dirty="0" smtClean="0"/>
              <a:t> nos pueden señalar</a:t>
            </a:r>
            <a:r>
              <a:rPr lang="es-ES" baseline="0" dirty="0" smtClean="0"/>
              <a:t> que estamos haciendo demasiadas cosas, si además observamos a que paquetes pertenecen, podría suceder que además estemas haciendo cosas muy diferentes.</a:t>
            </a:r>
          </a:p>
          <a:p>
            <a:endParaRPr lang="es-E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5.-</a:t>
            </a:r>
            <a:r>
              <a:rPr lang="es-ES" dirty="0" smtClean="0"/>
              <a:t>Nos cuesta testear  las clase</a:t>
            </a:r>
          </a:p>
          <a:p>
            <a:r>
              <a:rPr lang="es-ES" dirty="0" smtClean="0"/>
              <a:t>Si nos cuesta definir</a:t>
            </a:r>
            <a:r>
              <a:rPr lang="es-ES" baseline="0" dirty="0" smtClean="0"/>
              <a:t> test o llegar a la granularidad requerida de los test unitarios, deberíamos evaluar el dividir esa clase.</a:t>
            </a:r>
          </a:p>
          <a:p>
            <a:endParaRPr lang="es-E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6.-</a:t>
            </a:r>
            <a:r>
              <a:rPr lang="es-ES" dirty="0" smtClean="0"/>
              <a:t>Cada vez que se escribe una funcionalidad, la clase se ve afectada</a:t>
            </a:r>
          </a:p>
          <a:p>
            <a:r>
              <a:rPr lang="es-ES" dirty="0" smtClean="0"/>
              <a:t>Notamos que cada vez que modificamos o extendemos</a:t>
            </a:r>
            <a:r>
              <a:rPr lang="es-ES" baseline="0" dirty="0" smtClean="0"/>
              <a:t> el cambio afecta una clase, es probable que este haciendo demasiadas cosas, poca cohesión y mucho acoplamiento.</a:t>
            </a:r>
          </a:p>
          <a:p>
            <a:endParaRPr lang="es-E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7.-</a:t>
            </a:r>
            <a:r>
              <a:rPr lang="es-ES" dirty="0" smtClean="0"/>
              <a:t>Por el número de líneas</a:t>
            </a:r>
          </a:p>
          <a:p>
            <a:r>
              <a:rPr lang="es-ES" dirty="0" smtClean="0"/>
              <a:t>Una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metrica</a:t>
            </a:r>
            <a:r>
              <a:rPr lang="es-ES" baseline="0" dirty="0" smtClean="0"/>
              <a:t> simple, pero efectiva.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B0621-0C45-4803-9E98-D7CFF8AB48D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5575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Este código puede parecer aceptable, pero mezcla</a:t>
            </a:r>
            <a:r>
              <a:rPr lang="es-ES" baseline="0" dirty="0" smtClean="0"/>
              <a:t> conceptos de dos capas</a:t>
            </a:r>
          </a:p>
          <a:p>
            <a:r>
              <a:rPr lang="es-ES" baseline="0" dirty="0" smtClean="0"/>
              <a:t>Arquitectónicas Negocios y Presentación.</a:t>
            </a:r>
          </a:p>
          <a:p>
            <a:r>
              <a:rPr lang="es-ES" baseline="0" dirty="0" smtClean="0"/>
              <a:t>Pero supongamos que </a:t>
            </a:r>
            <a:r>
              <a:rPr lang="es-ES" baseline="0" dirty="0" err="1" smtClean="0"/>
              <a:t>quisieramos</a:t>
            </a:r>
            <a:r>
              <a:rPr lang="es-ES" baseline="0" dirty="0" smtClean="0"/>
              <a:t> presentar la información de otra forma</a:t>
            </a:r>
          </a:p>
          <a:p>
            <a:r>
              <a:rPr lang="es-ES" baseline="0" dirty="0" smtClean="0"/>
              <a:t>Como HTML, JSON  el método </a:t>
            </a:r>
            <a:r>
              <a:rPr lang="es-ES" baseline="0" smtClean="0"/>
              <a:t>cambiaria totalmente.</a:t>
            </a:r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B0621-0C45-4803-9E98-D7CFF8AB48D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8896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8A51792-5CB6-4B54-94F9-A6670B34A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9BA9B91-AA69-4158-A7AC-CD6B3CE0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DDEDC2C5-F8F7-4C69-BCCB-8BF7D60F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8A70-DB4E-48EE-B006-BF3F772BC08C}" type="datetimeFigureOut">
              <a:rPr lang="es-ES" smtClean="0"/>
              <a:t>08/08/2019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AE7BC01-5FE2-402B-ADEA-F16C622D6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BC33D9B2-8207-4588-B631-1596F2EE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47FA-4453-461B-8E3D-591ACDB419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719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B667432-78C8-4D4A-875E-2891CE830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DEECF245-0B69-4FC4-A74C-128C39A0B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B3F2DDD-B0CC-415B-96C6-F712B145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8A70-DB4E-48EE-B006-BF3F772BC08C}" type="datetimeFigureOut">
              <a:rPr lang="es-ES" smtClean="0"/>
              <a:t>08/08/2019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0275994F-FD27-4485-AEB6-EDA1EFD2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F3CD4DEB-7DDB-42FD-8567-F4B19463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47FA-4453-461B-8E3D-591ACDB419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894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D3C5199D-9B0C-4251-A8CF-539F9828C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0D925F83-3A7C-462E-AEE3-68FD3F0F8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D98EADF-832A-409D-9901-66B68024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8A70-DB4E-48EE-B006-BF3F772BC08C}" type="datetimeFigureOut">
              <a:rPr lang="es-ES" smtClean="0"/>
              <a:t>08/08/2019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3067689-56F5-422B-82B6-2AF236D43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EA38C7A-B586-40E7-B30A-533041F8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47FA-4453-461B-8E3D-591ACDB419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36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B4563AE-8F8D-411C-B34F-182E2EAED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D4A04F5-338A-4908-B3B5-D8666EA35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29435EE-F857-44E4-A79F-F89F3321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8A70-DB4E-48EE-B006-BF3F772BC08C}" type="datetimeFigureOut">
              <a:rPr lang="es-ES" smtClean="0"/>
              <a:t>08/08/2019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86902CDB-7A67-44FF-ACAE-19C1507BE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4BC0422-8400-46FB-B950-4E8CBF73B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47FA-4453-461B-8E3D-591ACDB419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910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ACDC4C1-A49E-4A4F-9A52-0392C3D3F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89019A6-F283-424D-B67E-E5F78C494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6038A73-1690-45DC-B5E0-31EE3AFFC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8A70-DB4E-48EE-B006-BF3F772BC08C}" type="datetimeFigureOut">
              <a:rPr lang="es-ES" smtClean="0"/>
              <a:t>08/08/2019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E9F69791-1854-499D-AEE4-F8EAA444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B78A9173-7D7C-406B-B99D-F324C2B4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47FA-4453-461B-8E3D-591ACDB419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867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88E57CD-41A9-4C3F-B118-6414DC1C0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A1207D4-B270-4E1E-9EA5-14A8C2E4D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5D5F541D-F814-4B90-90BC-F3DA9A2E9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BAA2B182-A966-4F86-AB98-B0AE83CB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8A70-DB4E-48EE-B006-BF3F772BC08C}" type="datetimeFigureOut">
              <a:rPr lang="es-ES" smtClean="0"/>
              <a:t>08/08/2019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F940B425-BF9C-4E77-91DE-6CD9E14D3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D1916608-C10F-4205-8E24-DDFD9FB4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47FA-4453-461B-8E3D-591ACDB419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260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27C849F-2BFB-4073-903C-86E147555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55B62774-D680-47C0-ABF6-C3BDCBF2C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7815CF59-4E85-4A8C-8825-B4A6A93DF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D30043FA-FF83-489D-B47C-1EA499E38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78441A61-7B34-4895-B6A4-160EEBF77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0DED8612-F411-45DA-AC74-F26AF0D0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8A70-DB4E-48EE-B006-BF3F772BC08C}" type="datetimeFigureOut">
              <a:rPr lang="es-ES" smtClean="0"/>
              <a:t>08/08/2019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C6D824F7-70AA-4FA9-A9A2-E5DDAC87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B070FFDD-92F9-4671-AEE1-C717DCFE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47FA-4453-461B-8E3D-591ACDB419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55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B4BB688-BF6C-4319-9DD3-2F251B75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F437F9E1-D9F8-47DB-BF63-76AB67D2B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8A70-DB4E-48EE-B006-BF3F772BC08C}" type="datetimeFigureOut">
              <a:rPr lang="es-ES" smtClean="0"/>
              <a:t>08/08/2019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955FB1A6-4059-465E-AB28-B61C5701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A3E352DD-9CD9-482E-920C-950CD887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47FA-4453-461B-8E3D-591ACDB419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746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0E220791-8083-4BF0-A0FC-54363A511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8A70-DB4E-48EE-B006-BF3F772BC08C}" type="datetimeFigureOut">
              <a:rPr lang="es-ES" smtClean="0"/>
              <a:t>08/08/2019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78D6D3A7-2630-4EFD-A1A8-883FA299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A57DC2F-0707-4A5D-8957-42188895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47FA-4453-461B-8E3D-591ACDB419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09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471A384-43CC-452A-B198-E9B97E284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7FE65F5-6DF0-4D5A-8A8B-628812F4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EF823DC4-E7A8-488F-8751-BDF685C2B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DD6CC595-6C32-4682-BFF3-81736CF9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8A70-DB4E-48EE-B006-BF3F772BC08C}" type="datetimeFigureOut">
              <a:rPr lang="es-ES" smtClean="0"/>
              <a:t>08/08/2019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89DCE44C-1F71-4F5E-B806-9C595DE6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D6039941-1677-4656-BD08-681F7279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47FA-4453-461B-8E3D-591ACDB419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371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2612A1-A675-4FFE-BA1E-389DB1EEE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773009B9-A085-474B-9474-6FB769B24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2D1A9574-9F5E-43D6-B8A4-5011258C0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F5C12749-AE98-41BA-A76B-CD6FE68C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8A70-DB4E-48EE-B006-BF3F772BC08C}" type="datetimeFigureOut">
              <a:rPr lang="es-ES" smtClean="0"/>
              <a:t>08/08/2019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9307B8B7-1DE4-461A-8844-0E6A8A87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C1E02C1C-27DE-4615-A3F7-60B2D36D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47FA-4453-461B-8E3D-591ACDB419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667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DAE4C116-BCE1-4072-A735-D0861B1F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255982A8-47F8-4AAE-A3A0-0E3556F72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015E254-B836-49DD-9A90-DBCE065C6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8A70-DB4E-48EE-B006-BF3F772BC08C}" type="datetimeFigureOut">
              <a:rPr lang="es-ES" smtClean="0"/>
              <a:t>08/08/2019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03D15D30-EA6C-41A6-A9E1-E6886AA24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B956B09E-B5AC-40DB-B281-B87B79D61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747FA-4453-461B-8E3D-591ACDB419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108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xperto.com/principio-de-sustitucion-de-liskov/" TargetMode="External"/><Relationship Id="rId2" Type="http://schemas.openxmlformats.org/officeDocument/2006/relationships/hyperlink" Target="https://www.dotnettricks.com/learn/designpatterns/solid-design-principles-explained-using-cshar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D574CE3-A189-4ED8-BF50-06AC50B3C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Principios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CABA9D07-2964-426A-9460-97BAE72EB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Versión 1.0 2019-05-18</a:t>
            </a:r>
          </a:p>
          <a:p>
            <a:r>
              <a:rPr lang="es-ES" dirty="0" err="1"/>
              <a:t>By</a:t>
            </a:r>
            <a:r>
              <a:rPr lang="es-ES" dirty="0"/>
              <a:t> Miguel Rojas</a:t>
            </a:r>
          </a:p>
          <a:p>
            <a:r>
              <a:rPr lang="es-ES" dirty="0">
                <a:hlinkClick r:id="rId2"/>
              </a:rPr>
              <a:t>https://www.dotnettricks.com/learn/designpatterns/solid-design-principles-explained-using-csharp</a:t>
            </a:r>
            <a:endParaRPr lang="es-ES" dirty="0"/>
          </a:p>
          <a:p>
            <a:r>
              <a:rPr lang="es-ES">
                <a:hlinkClick r:id="rId3"/>
              </a:rPr>
              <a:t>https://devexperto.com/principio-de-sustitucion-de-liskov/</a:t>
            </a:r>
            <a:endParaRPr lang="es-ES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3808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SOLID – SRP – EJEMPLO: clase </a:t>
            </a:r>
            <a:r>
              <a:rPr lang="es-ES" dirty="0" err="1" smtClean="0"/>
              <a:t>EnPantalla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069675" y="1764904"/>
            <a:ext cx="1023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Construimos un clase que se encargue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90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BC2A47-D64A-41DC-84F7-69136836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3611DDF-BF43-4795-83E4-A1F7F2BA2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SOLID en OOP (programación orientada a objetos) es un acrónimo introducido por Michel </a:t>
            </a:r>
            <a:r>
              <a:rPr lang="es-ES" dirty="0" err="1"/>
              <a:t>Feathers</a:t>
            </a:r>
            <a:r>
              <a:rPr lang="es-ES" dirty="0"/>
              <a:t>, hace referencia a 5 principios aplicables al diseño de sistemas</a:t>
            </a:r>
          </a:p>
          <a:p>
            <a:r>
              <a:rPr lang="es-ES" dirty="0"/>
              <a:t>Está basado en los principios de diseño promovidos por Robert C. Martin</a:t>
            </a:r>
          </a:p>
          <a:p>
            <a:r>
              <a:rPr lang="es-ES" dirty="0"/>
              <a:t>El objetivo de los principios SOLID es producir software “claro”, flexible y mantenible</a:t>
            </a:r>
          </a:p>
        </p:txBody>
      </p:sp>
    </p:spTree>
    <p:extLst>
      <p:ext uri="{BB962C8B-B14F-4D97-AF65-F5344CB8AC3E}">
        <p14:creationId xmlns:p14="http://schemas.microsoft.com/office/powerpoint/2010/main" val="2606335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F0CA824-E606-47B9-802A-04014F11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Principios SOLID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286754C-6DDB-4C80-AF97-CCE99DB6D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principios SOLID  son cinco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“Single </a:t>
            </a:r>
            <a:r>
              <a:rPr lang="es-ES" dirty="0" err="1"/>
              <a:t>Responsability</a:t>
            </a:r>
            <a:r>
              <a:rPr lang="es-ES" dirty="0"/>
              <a:t> </a:t>
            </a:r>
            <a:r>
              <a:rPr lang="es-ES" dirty="0" err="1"/>
              <a:t>Principle</a:t>
            </a:r>
            <a:r>
              <a:rPr lang="es-ES" dirty="0"/>
              <a:t>” (SRP) 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Responsabilidad única (cohesión)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“Open </a:t>
            </a:r>
            <a:r>
              <a:rPr lang="es-ES" dirty="0" err="1"/>
              <a:t>Close</a:t>
            </a:r>
            <a:r>
              <a:rPr lang="es-ES" dirty="0"/>
              <a:t> </a:t>
            </a:r>
            <a:r>
              <a:rPr lang="es-ES" dirty="0" err="1"/>
              <a:t>Principle</a:t>
            </a:r>
            <a:r>
              <a:rPr lang="es-ES" dirty="0"/>
              <a:t>” (OCP)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Abierto a extender su funcionalidad, sin necesidad de modificar su código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“</a:t>
            </a:r>
            <a:r>
              <a:rPr lang="es-ES" dirty="0" err="1"/>
              <a:t>Liskov</a:t>
            </a:r>
            <a:r>
              <a:rPr lang="es-ES" dirty="0"/>
              <a:t> </a:t>
            </a:r>
            <a:r>
              <a:rPr lang="es-ES" dirty="0" err="1"/>
              <a:t>Substitution</a:t>
            </a:r>
            <a:r>
              <a:rPr lang="es-ES" dirty="0"/>
              <a:t> </a:t>
            </a:r>
            <a:r>
              <a:rPr lang="es-ES" dirty="0" err="1"/>
              <a:t>Principle</a:t>
            </a:r>
            <a:r>
              <a:rPr lang="es-ES" dirty="0"/>
              <a:t>” (LSP)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“Interface </a:t>
            </a:r>
            <a:r>
              <a:rPr lang="es-ES" dirty="0" err="1"/>
              <a:t>Segregation</a:t>
            </a:r>
            <a:r>
              <a:rPr lang="es-ES" dirty="0"/>
              <a:t> </a:t>
            </a:r>
            <a:r>
              <a:rPr lang="es-ES" dirty="0" err="1"/>
              <a:t>Principle</a:t>
            </a:r>
            <a:r>
              <a:rPr lang="es-ES" dirty="0"/>
              <a:t>” (ISP)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“</a:t>
            </a:r>
            <a:r>
              <a:rPr lang="es-ES" dirty="0" err="1"/>
              <a:t>Dependency</a:t>
            </a:r>
            <a:r>
              <a:rPr lang="es-ES" dirty="0"/>
              <a:t> </a:t>
            </a:r>
            <a:r>
              <a:rPr lang="es-ES" dirty="0" err="1"/>
              <a:t>Inversion</a:t>
            </a:r>
            <a:r>
              <a:rPr lang="es-ES" dirty="0"/>
              <a:t> </a:t>
            </a:r>
            <a:r>
              <a:rPr lang="es-ES" dirty="0" err="1"/>
              <a:t>Principle</a:t>
            </a:r>
            <a:r>
              <a:rPr lang="es-ES" dirty="0"/>
              <a:t>” (DIP)</a:t>
            </a:r>
          </a:p>
        </p:txBody>
      </p:sp>
    </p:spTree>
    <p:extLst>
      <p:ext uri="{BB962C8B-B14F-4D97-AF65-F5344CB8AC3E}">
        <p14:creationId xmlns:p14="http://schemas.microsoft.com/office/powerpoint/2010/main" val="3315904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8E21814-7B74-479E-864E-271EEE2F4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Single </a:t>
            </a:r>
            <a:r>
              <a:rPr lang="es-ES" dirty="0" err="1"/>
              <a:t>Responsability</a:t>
            </a:r>
            <a:r>
              <a:rPr lang="es-ES" dirty="0"/>
              <a:t> </a:t>
            </a:r>
            <a:r>
              <a:rPr lang="es-ES" dirty="0" err="1"/>
              <a:t>Principle</a:t>
            </a:r>
            <a:r>
              <a:rPr lang="es-ES" dirty="0"/>
              <a:t> (SRP)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B2D1313-920C-46BD-A6EB-3C5318AB2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37025"/>
          </a:xfrm>
        </p:spPr>
        <p:txBody>
          <a:bodyPr/>
          <a:lstStyle/>
          <a:p>
            <a:r>
              <a:rPr lang="es-ES" dirty="0" smtClean="0"/>
              <a:t>Definición</a:t>
            </a:r>
            <a:endParaRPr lang="es-ES" dirty="0"/>
          </a:p>
          <a:p>
            <a:pPr lvl="1"/>
            <a:r>
              <a:rPr lang="es-ES" dirty="0"/>
              <a:t>Una clase debería tener solo una razón para cambiar</a:t>
            </a:r>
            <a:r>
              <a:rPr lang="es-ES" dirty="0" smtClean="0"/>
              <a:t>. (cohesión)</a:t>
            </a:r>
            <a:endParaRPr lang="es-ES" dirty="0"/>
          </a:p>
          <a:p>
            <a:r>
              <a:rPr lang="es-ES" dirty="0"/>
              <a:t>Origen de la Definición</a:t>
            </a:r>
          </a:p>
          <a:p>
            <a:pPr lvl="1"/>
            <a:r>
              <a:rPr lang="es-ES" dirty="0"/>
              <a:t> “Agile Software </a:t>
            </a:r>
            <a:r>
              <a:rPr lang="es-ES" dirty="0" err="1"/>
              <a:t>Development</a:t>
            </a:r>
            <a:r>
              <a:rPr lang="es-ES" dirty="0"/>
              <a:t>, </a:t>
            </a:r>
            <a:r>
              <a:rPr lang="es-ES" dirty="0" err="1"/>
              <a:t>Principles</a:t>
            </a:r>
            <a:r>
              <a:rPr lang="es-ES" dirty="0"/>
              <a:t>, </a:t>
            </a:r>
            <a:r>
              <a:rPr lang="es-ES" dirty="0" err="1"/>
              <a:t>Patterns</a:t>
            </a:r>
            <a:r>
              <a:rPr lang="es-ES" dirty="0"/>
              <a:t> and </a:t>
            </a:r>
            <a:r>
              <a:rPr lang="es-ES" dirty="0" err="1"/>
              <a:t>Pratices</a:t>
            </a:r>
            <a:r>
              <a:rPr lang="es-ES" dirty="0"/>
              <a:t>” – Robert C. </a:t>
            </a:r>
            <a:r>
              <a:rPr lang="es-ES" dirty="0" err="1"/>
              <a:t>Marin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Agile </a:t>
            </a:r>
            <a:r>
              <a:rPr lang="es-ES" dirty="0" err="1"/>
              <a:t>Principles</a:t>
            </a:r>
            <a:r>
              <a:rPr lang="es-ES" dirty="0"/>
              <a:t>, </a:t>
            </a:r>
            <a:r>
              <a:rPr lang="es-ES" dirty="0" err="1"/>
              <a:t>Patterns</a:t>
            </a:r>
            <a:r>
              <a:rPr lang="es-ES" dirty="0"/>
              <a:t> and </a:t>
            </a:r>
            <a:r>
              <a:rPr lang="es-ES" dirty="0" err="1"/>
              <a:t>Practices</a:t>
            </a:r>
            <a:r>
              <a:rPr lang="es-ES" dirty="0"/>
              <a:t> in C# Robert C. Martin.</a:t>
            </a:r>
          </a:p>
          <a:p>
            <a:r>
              <a:rPr lang="es-ES" dirty="0"/>
              <a:t>En palabras simples</a:t>
            </a:r>
          </a:p>
          <a:p>
            <a:pPr lvl="1"/>
            <a:r>
              <a:rPr lang="es-ES" dirty="0"/>
              <a:t>Las clases no deben ser cargadas con múltiples responsabilidades.</a:t>
            </a:r>
          </a:p>
          <a:p>
            <a:pPr lvl="1"/>
            <a:r>
              <a:rPr lang="es-ES" dirty="0"/>
              <a:t>Una responsabilidad no debe extenderse a múltiples clases.</a:t>
            </a:r>
          </a:p>
        </p:txBody>
      </p:sp>
    </p:spTree>
    <p:extLst>
      <p:ext uri="{BB962C8B-B14F-4D97-AF65-F5344CB8AC3E}">
        <p14:creationId xmlns:p14="http://schemas.microsoft.com/office/powerpoint/2010/main" val="4088005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55984C7-F3C5-45D1-BD0F-E336B19D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Single </a:t>
            </a:r>
            <a:r>
              <a:rPr lang="es-ES" dirty="0" err="1"/>
              <a:t>Responsability</a:t>
            </a:r>
            <a:r>
              <a:rPr lang="es-ES" dirty="0"/>
              <a:t> </a:t>
            </a:r>
            <a:r>
              <a:rPr lang="es-ES" dirty="0" err="1"/>
              <a:t>Principle</a:t>
            </a:r>
            <a:r>
              <a:rPr lang="es-ES" dirty="0"/>
              <a:t> (SRP)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C25CC1F-A96F-4A32-A4CF-99472F90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Explicación</a:t>
            </a:r>
          </a:p>
          <a:p>
            <a:pPr lvl="1"/>
            <a:r>
              <a:rPr lang="es-ES" dirty="0"/>
              <a:t>Un módulo o una clase debería tener una única </a:t>
            </a:r>
            <a:r>
              <a:rPr lang="es-ES" dirty="0" err="1"/>
              <a:t>respnsablidad</a:t>
            </a:r>
            <a:r>
              <a:rPr lang="es-ES" dirty="0"/>
              <a:t> en la aplicación, por lo tanto su estado o comportamiento debería tener una única razón para cambiar.</a:t>
            </a:r>
          </a:p>
          <a:p>
            <a:pPr lvl="1"/>
            <a:r>
              <a:rPr lang="es-ES" dirty="0"/>
              <a:t>De ser así los módulos /clases serán más robustos, fáciles de testear,  y de modificar.</a:t>
            </a:r>
          </a:p>
        </p:txBody>
      </p:sp>
    </p:spTree>
    <p:extLst>
      <p:ext uri="{BB962C8B-B14F-4D97-AF65-F5344CB8AC3E}">
        <p14:creationId xmlns:p14="http://schemas.microsoft.com/office/powerpoint/2010/main" val="213925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detectar la violación de SRP?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En una clase están involucradas dos capas de la arquitectura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El número de métodos públicos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Los métodos que usan uno de los campos de esa clase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El número de </a:t>
            </a:r>
            <a:r>
              <a:rPr lang="es-ES" dirty="0" err="1" smtClean="0"/>
              <a:t>imports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Nos cuesta testear  las clase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Cada vez que se escribe una funcionalidad, la clase se ve afectada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Por el número de líneas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7908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SOLID – SRP – Ejemplo 1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069675" y="2242868"/>
            <a:ext cx="29196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vehiculo</a:t>
            </a:r>
            <a:r>
              <a:rPr lang="es-ES" dirty="0" smtClean="0"/>
              <a:t>{</a:t>
            </a:r>
          </a:p>
          <a:p>
            <a:endParaRPr lang="es-ES" dirty="0" smtClean="0"/>
          </a:p>
          <a:p>
            <a:r>
              <a:rPr lang="es-ES" dirty="0" err="1" smtClean="0"/>
              <a:t>Public</a:t>
            </a:r>
            <a:r>
              <a:rPr lang="es-ES" dirty="0" smtClean="0"/>
              <a:t>  </a:t>
            </a:r>
            <a:r>
              <a:rPr lang="es-ES" dirty="0" err="1" smtClean="0"/>
              <a:t>int</a:t>
            </a:r>
            <a:r>
              <a:rPr lang="es-ES" dirty="0" smtClean="0"/>
              <a:t> </a:t>
            </a:r>
            <a:r>
              <a:rPr lang="es-ES" dirty="0" err="1" smtClean="0"/>
              <a:t>cantidadRuedas</a:t>
            </a:r>
            <a:r>
              <a:rPr lang="es-ES" dirty="0" smtClean="0"/>
              <a:t>() {</a:t>
            </a:r>
          </a:p>
          <a:p>
            <a:r>
              <a:rPr lang="es-ES" dirty="0" smtClean="0"/>
              <a:t>   </a:t>
            </a:r>
          </a:p>
          <a:p>
            <a:r>
              <a:rPr lang="es-ES" dirty="0"/>
              <a:t> </a:t>
            </a:r>
            <a:r>
              <a:rPr lang="es-ES" dirty="0" smtClean="0"/>
              <a:t>  }</a:t>
            </a:r>
            <a:endParaRPr lang="es-ES" dirty="0"/>
          </a:p>
          <a:p>
            <a:r>
              <a:rPr lang="es-ES" dirty="0" smtClean="0"/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4615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641124A-B32C-491A-B8E8-1374382A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Single </a:t>
            </a:r>
            <a:r>
              <a:rPr lang="es-ES" dirty="0" err="1"/>
              <a:t>Responsability</a:t>
            </a:r>
            <a:r>
              <a:rPr lang="es-ES" dirty="0"/>
              <a:t> </a:t>
            </a:r>
            <a:r>
              <a:rPr lang="es-ES" dirty="0" err="1"/>
              <a:t>Principle</a:t>
            </a:r>
            <a:r>
              <a:rPr lang="es-ES" dirty="0"/>
              <a:t> (SRP)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D382FE8-5129-459D-BCF7-04CA0FB87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69925"/>
          </a:xfrm>
        </p:spPr>
        <p:txBody>
          <a:bodyPr/>
          <a:lstStyle/>
          <a:p>
            <a:r>
              <a:rPr lang="es-ES" dirty="0"/>
              <a:t>Contexto de Ejemplo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8418B0C7-1B05-49E5-B64F-71CF30E29833}"/>
              </a:ext>
            </a:extLst>
          </p:cNvPr>
          <p:cNvSpPr txBox="1"/>
          <p:nvPr/>
        </p:nvSpPr>
        <p:spPr>
          <a:xfrm>
            <a:off x="838200" y="2967335"/>
            <a:ext cx="10267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Estamos diseñando un aplicación para una  terminal en </a:t>
            </a:r>
            <a:r>
              <a:rPr lang="es-ES" sz="3600" dirty="0" err="1"/>
              <a:t>garage</a:t>
            </a:r>
            <a:r>
              <a:rPr lang="es-ES" sz="3600" dirty="0"/>
              <a:t> con 3 funciones: abrir la puerta, cerrar la puerta , prestar servicio.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9713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5727307-BDF0-4C07-B277-47773530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SOLID – SRP</a:t>
            </a:r>
            <a:r>
              <a:rPr lang="es-ES" dirty="0"/>
              <a:t> </a:t>
            </a:r>
            <a:r>
              <a:rPr lang="es-ES" dirty="0" smtClean="0"/>
              <a:t>– EJEMPLO: clase Automóvil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571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7161</TotalTime>
  <Words>709</Words>
  <Application>Microsoft Office PowerPoint</Application>
  <PresentationFormat>Personalizado</PresentationFormat>
  <Paragraphs>82</Paragraphs>
  <Slides>10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Principios SOLID</vt:lpstr>
      <vt:lpstr>Introducción</vt:lpstr>
      <vt:lpstr>Principios SOLID</vt:lpstr>
      <vt:lpstr>Single Responsability Principle (SRP)</vt:lpstr>
      <vt:lpstr>Single Responsability Principle (SRP)</vt:lpstr>
      <vt:lpstr>¿Cómo detectar la violación de SRP?</vt:lpstr>
      <vt:lpstr>SOLID – SRP – Ejemplo 1</vt:lpstr>
      <vt:lpstr>Single Responsability Principle (SRP)</vt:lpstr>
      <vt:lpstr>SOLID – SRP – EJEMPLO: clase Automóvil </vt:lpstr>
      <vt:lpstr>SOLID – SRP – EJEMPLO: clase EnPantalla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Principios SOLID</dc:title>
  <dc:creator>Usuario</dc:creator>
  <cp:lastModifiedBy>Usuario</cp:lastModifiedBy>
  <cp:revision>25</cp:revision>
  <dcterms:created xsi:type="dcterms:W3CDTF">2019-05-18T09:52:10Z</dcterms:created>
  <dcterms:modified xsi:type="dcterms:W3CDTF">2019-08-10T11:09:18Z</dcterms:modified>
</cp:coreProperties>
</file>