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5B18605-947E-4EBD-A64D-19333271A8CD}">
          <p14:sldIdLst>
            <p14:sldId id="256"/>
            <p14:sldId id="257"/>
            <p14:sldId id="258"/>
          </p14:sldIdLst>
        </p14:section>
        <p14:section name="Single Responsability Principle" id="{446BBC7D-2CB3-4952-B043-3DD67D478D5A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29DC-EBE4-4B03-9873-6020F250B9BD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B0621-0C45-4803-9E98-D7CFF8AB4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68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 objetivo es diseñar software mas claro, flexible y mantenible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B0621-0C45-4803-9E98-D7CFF8AB48D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15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 esta relacionado con los </a:t>
            </a:r>
            <a:r>
              <a:rPr lang="es-ES" dirty="0" err="1"/>
              <a:t>coneptos</a:t>
            </a:r>
            <a:r>
              <a:rPr lang="es-ES" dirty="0"/>
              <a:t> de cohesión y acoplamiento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B0621-0C45-4803-9E98-D7CFF8AB48D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96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51792-5CB6-4B54-94F9-A6670B34A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BA9B91-AA69-4158-A7AC-CD6B3CE0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DC2C5-F8F7-4C69-BCCB-8BF7D60F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7BC01-5FE2-402B-ADEA-F16C622D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3D9B2-8207-4588-B631-1596F2EE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1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67432-78C8-4D4A-875E-2891CE83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F245-0B69-4FC4-A74C-128C39A0B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F2DDD-B0CC-415B-96C6-F712B145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5994F-FD27-4485-AEB6-EDA1EFD2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D4DEB-7DDB-42FD-8567-F4B19463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94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C5199D-9B0C-4251-A8CF-539F9828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925F83-3A7C-462E-AEE3-68FD3F0F8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8EADF-832A-409D-9901-66B68024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67689-56F5-422B-82B6-2AF236D4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38C7A-B586-40E7-B30A-533041F8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36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563AE-8F8D-411C-B34F-182E2EAE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A04F5-338A-4908-B3B5-D8666EA3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435EE-F857-44E4-A79F-F89F3321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02CDB-7A67-44FF-ACAE-19C1507B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C0422-8400-46FB-B950-4E8CBF73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10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C4C1-A49E-4A4F-9A52-0392C3D3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9019A6-F283-424D-B67E-E5F78C49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38A73-1690-45DC-B5E0-31EE3AFF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69791-1854-499D-AEE4-F8EAA444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8A9173-7D7C-406B-B99D-F324C2B4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6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E57CD-41A9-4C3F-B118-6414DC1C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207D4-B270-4E1E-9EA5-14A8C2E4D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5F541D-F814-4B90-90BC-F3DA9A2E9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A2B182-A966-4F86-AB98-B0AE83CB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40B425-BF9C-4E77-91DE-6CD9E14D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916608-C10F-4205-8E24-DDFD9FB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60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C849F-2BFB-4073-903C-86E14755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B62774-D680-47C0-ABF6-C3BDCBF2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15CF59-4E85-4A8C-8825-B4A6A93D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0043FA-FF83-489D-B47C-1EA499E38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41A61-7B34-4895-B6A4-160EEBF7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ED8612-F411-45DA-AC74-F26AF0D0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D824F7-70AA-4FA9-A9A2-E5DDAC8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70FFDD-92F9-4671-AEE1-C717DCFE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5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BB688-BF6C-4319-9DD3-2F251B75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37F9E1-D9F8-47DB-BF63-76AB67D2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5FB1A6-4059-465E-AB28-B61C5701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E352DD-9CD9-482E-920C-950CD887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46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20791-8083-4BF0-A0FC-54363A51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D6D3A7-2630-4EFD-A1A8-883FA299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57DC2F-0707-4A5D-8957-42188895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1A384-43CC-452A-B198-E9B97E28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E65F5-6DF0-4D5A-8A8B-628812F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823DC4-E7A8-488F-8751-BDF685C2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CC595-6C32-4682-BFF3-81736CF9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DCE44C-1F71-4F5E-B806-9C595DE6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39941-1677-4656-BD08-681F7279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71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612A1-A675-4FFE-BA1E-389DB1EE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3009B9-A085-474B-9474-6FB769B24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A9574-9F5E-43D6-B8A4-5011258C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C12749-AE98-41BA-A76B-CD6FE68C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7B8B7-1DE4-461A-8844-0E6A8A87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E02C1C-27DE-4615-A3F7-60B2D36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67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E4C116-BCE1-4072-A735-D0861B1F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5982A8-47F8-4AAE-A3A0-0E3556F7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5E254-B836-49DD-9A90-DBCE065C6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8A70-DB4E-48EE-B006-BF3F772BC08C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15D30-EA6C-41A6-A9E1-E6886AA2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6B09E-B5AC-40DB-B281-B87B79D61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47FA-4453-461B-8E3D-591ACDB419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08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74CE3-A189-4ED8-BF50-06AC50B3C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Principios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A9D07-2964-426A-9460-97BAE72E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Versión 1.0 2019-05-18</a:t>
            </a:r>
          </a:p>
          <a:p>
            <a:r>
              <a:rPr lang="es-ES" dirty="0" err="1"/>
              <a:t>By</a:t>
            </a:r>
            <a:r>
              <a:rPr lang="es-ES" dirty="0"/>
              <a:t> Miguel Rojas</a:t>
            </a:r>
          </a:p>
        </p:txBody>
      </p:sp>
    </p:spTree>
    <p:extLst>
      <p:ext uri="{BB962C8B-B14F-4D97-AF65-F5344CB8AC3E}">
        <p14:creationId xmlns:p14="http://schemas.microsoft.com/office/powerpoint/2010/main" val="383380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C2A47-D64A-41DC-84F7-69136836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11DDF-BF43-4795-83E4-A1F7F2BA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SOLID en OOP (programación orientada a objetos) es un acrónimo introducido por Michel </a:t>
            </a:r>
            <a:r>
              <a:rPr lang="es-ES" dirty="0" err="1"/>
              <a:t>Feathers</a:t>
            </a:r>
            <a:endParaRPr lang="es-ES" dirty="0"/>
          </a:p>
          <a:p>
            <a:r>
              <a:rPr lang="es-ES" dirty="0"/>
              <a:t>Está basado en los principios de diseño promovidos por Robert C. Martin</a:t>
            </a:r>
          </a:p>
          <a:p>
            <a:r>
              <a:rPr lang="es-ES" dirty="0"/>
              <a:t>Su objetivo es producir software “claro”, flexible y mantenible</a:t>
            </a:r>
          </a:p>
        </p:txBody>
      </p:sp>
    </p:spTree>
    <p:extLst>
      <p:ext uri="{BB962C8B-B14F-4D97-AF65-F5344CB8AC3E}">
        <p14:creationId xmlns:p14="http://schemas.microsoft.com/office/powerpoint/2010/main" val="260633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CA824-E606-47B9-802A-04014F11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 SOLID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6754C-6DDB-4C80-AF97-CCE99DB6D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principios SOLID  son cinco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(SRP)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“Open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(OCP)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</a:t>
            </a:r>
            <a:r>
              <a:rPr lang="es-ES" dirty="0" err="1"/>
              <a:t>Liskov</a:t>
            </a:r>
            <a:r>
              <a:rPr lang="es-ES" dirty="0"/>
              <a:t> </a:t>
            </a:r>
            <a:r>
              <a:rPr lang="es-ES" dirty="0" err="1"/>
              <a:t>Substitution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(LSP)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“Interface </a:t>
            </a:r>
            <a:r>
              <a:rPr lang="es-ES" dirty="0" err="1"/>
              <a:t>Segregation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(ISP)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“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” (DIP)</a:t>
            </a:r>
          </a:p>
        </p:txBody>
      </p:sp>
    </p:spTree>
    <p:extLst>
      <p:ext uri="{BB962C8B-B14F-4D97-AF65-F5344CB8AC3E}">
        <p14:creationId xmlns:p14="http://schemas.microsoft.com/office/powerpoint/2010/main" val="33159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21814-7B74-479E-864E-271EEE2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 (SRP)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2D1313-920C-46BD-A6EB-3C5318AB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7025"/>
          </a:xfrm>
        </p:spPr>
        <p:txBody>
          <a:bodyPr/>
          <a:lstStyle/>
          <a:p>
            <a:r>
              <a:rPr lang="es-ES" dirty="0" err="1"/>
              <a:t>Definción</a:t>
            </a:r>
            <a:endParaRPr lang="es-ES" dirty="0"/>
          </a:p>
          <a:p>
            <a:pPr lvl="1"/>
            <a:r>
              <a:rPr lang="es-ES" dirty="0"/>
              <a:t>Una clase debería tener solo una razón para cambiar.</a:t>
            </a:r>
          </a:p>
          <a:p>
            <a:r>
              <a:rPr lang="es-ES" dirty="0"/>
              <a:t>Origen de la Definición</a:t>
            </a:r>
          </a:p>
          <a:p>
            <a:pPr lvl="1"/>
            <a:r>
              <a:rPr lang="es-ES" dirty="0"/>
              <a:t> “Agile Software </a:t>
            </a:r>
            <a:r>
              <a:rPr lang="es-ES" dirty="0" err="1"/>
              <a:t>Development</a:t>
            </a:r>
            <a:r>
              <a:rPr lang="es-ES" dirty="0"/>
              <a:t>, </a:t>
            </a:r>
            <a:r>
              <a:rPr lang="es-ES" dirty="0" err="1"/>
              <a:t>Principles</a:t>
            </a:r>
            <a:r>
              <a:rPr lang="es-ES" dirty="0"/>
              <a:t>, </a:t>
            </a:r>
            <a:r>
              <a:rPr lang="es-ES" dirty="0" err="1"/>
              <a:t>Patterns</a:t>
            </a:r>
            <a:r>
              <a:rPr lang="es-ES" dirty="0"/>
              <a:t> and </a:t>
            </a:r>
            <a:r>
              <a:rPr lang="es-ES" dirty="0" err="1"/>
              <a:t>Pratices</a:t>
            </a:r>
            <a:r>
              <a:rPr lang="es-ES" dirty="0"/>
              <a:t>” – Robert C. </a:t>
            </a:r>
            <a:r>
              <a:rPr lang="es-ES" dirty="0" err="1"/>
              <a:t>Marin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Agile </a:t>
            </a:r>
            <a:r>
              <a:rPr lang="es-ES" dirty="0" err="1"/>
              <a:t>Principles</a:t>
            </a:r>
            <a:r>
              <a:rPr lang="es-ES" dirty="0"/>
              <a:t>, </a:t>
            </a:r>
            <a:r>
              <a:rPr lang="es-ES" dirty="0" err="1"/>
              <a:t>Patterns</a:t>
            </a:r>
            <a:r>
              <a:rPr lang="es-ES" dirty="0"/>
              <a:t> and </a:t>
            </a:r>
            <a:r>
              <a:rPr lang="es-ES" dirty="0" err="1"/>
              <a:t>Practices</a:t>
            </a:r>
            <a:r>
              <a:rPr lang="es-ES" dirty="0"/>
              <a:t> in C# Robert C. Martin.</a:t>
            </a:r>
          </a:p>
          <a:p>
            <a:r>
              <a:rPr lang="es-ES" dirty="0"/>
              <a:t>En palabras simples</a:t>
            </a:r>
          </a:p>
          <a:p>
            <a:r>
              <a:rPr lang="es-ES" dirty="0"/>
              <a:t>Las clases no deben ser cargadas con múltiples responsabilidades.</a:t>
            </a:r>
          </a:p>
          <a:p>
            <a:r>
              <a:rPr lang="es-ES" dirty="0"/>
              <a:t>Una responsabilidad no debe extenderse a múltiples clases.</a:t>
            </a:r>
          </a:p>
        </p:txBody>
      </p:sp>
    </p:spTree>
    <p:extLst>
      <p:ext uri="{BB962C8B-B14F-4D97-AF65-F5344CB8AC3E}">
        <p14:creationId xmlns:p14="http://schemas.microsoft.com/office/powerpoint/2010/main" val="408800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84C7-F3C5-45D1-BD0F-E336B19D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 (SRP)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5CC1F-A96F-4A32-A4CF-99472F90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Explicación</a:t>
            </a:r>
          </a:p>
          <a:p>
            <a:r>
              <a:rPr lang="es-ES" dirty="0"/>
              <a:t>Un módulo o una clase debería tener una única </a:t>
            </a:r>
            <a:r>
              <a:rPr lang="es-ES" dirty="0" err="1"/>
              <a:t>respnsablidad</a:t>
            </a:r>
            <a:r>
              <a:rPr lang="es-ES" dirty="0"/>
              <a:t> en la aplicación, por lo tanto su estado o comportamiento debería tener una única razón para cambiar.</a:t>
            </a:r>
          </a:p>
          <a:p>
            <a:r>
              <a:rPr lang="es-ES" dirty="0"/>
              <a:t>De ser así los módulos /clases serán más robustos, fáciles de testear,  y </a:t>
            </a:r>
            <a:r>
              <a:rPr lang="es-ES"/>
              <a:t>de modificar.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25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249</Words>
  <Application>Microsoft Office PowerPoint</Application>
  <PresentationFormat>Panorámica</PresentationFormat>
  <Paragraphs>31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Principios SOLID</vt:lpstr>
      <vt:lpstr>Introducción</vt:lpstr>
      <vt:lpstr>Principios SOLID</vt:lpstr>
      <vt:lpstr>Single Responsability Principle (SRP)</vt:lpstr>
      <vt:lpstr>Single Responsability Principle (SRP)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SOLID</dc:title>
  <dc:creator>Usuario</dc:creator>
  <cp:lastModifiedBy>Usuario</cp:lastModifiedBy>
  <cp:revision>10</cp:revision>
  <dcterms:created xsi:type="dcterms:W3CDTF">2019-05-18T09:52:10Z</dcterms:created>
  <dcterms:modified xsi:type="dcterms:W3CDTF">2019-06-24T12:45:41Z</dcterms:modified>
</cp:coreProperties>
</file>