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A5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39" d="100"/>
          <a:sy n="39" d="100"/>
        </p:scale>
        <p:origin x="-82" y="-10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1050" y="265431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5500882" y="28829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1050" y="337924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5846" y="3751318"/>
            <a:ext cx="264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</a:t>
            </a:r>
            <a:r>
              <a:rPr lang="fr-FR" dirty="0" err="1" smtClean="0"/>
              <a:t>uantity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disease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diseaseOnRoot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diseaseOnTrunk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diseaseOnCollar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diseaseOnCrown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081236" y="302950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828268" y="290302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186567" y="2812577"/>
            <a:ext cx="72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486650" y="439573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981950" y="4269248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8212020" y="417296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diseases</a:t>
            </a:r>
            <a:endParaRPr lang="fr-FR" dirty="0"/>
          </a:p>
        </p:txBody>
      </p:sp>
      <p:sp>
        <p:nvSpPr>
          <p:cNvPr id="62" name="Ellipse 61"/>
          <p:cNvSpPr/>
          <p:nvPr/>
        </p:nvSpPr>
        <p:spPr>
          <a:xfrm rot="5400000">
            <a:off x="8011666" y="29852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766046" y="25948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10800000">
            <a:off x="7501164" y="311145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 rot="5400000">
            <a:off x="8755618" y="296383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10800000">
            <a:off x="8255219" y="311091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970486" y="288203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4104618" y="349619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851650" y="3369712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190939" y="3639875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4095750" y="430657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842782" y="418008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402794" y="4089641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117524" y="477010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3864556" y="464362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951041" y="4553176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developmentStatus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4772905" y="607970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2976315" y="596921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4654382" y="58483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5374398" y="6268644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550290" y="6488668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environmentBusyness</a:t>
            </a:r>
            <a:endParaRPr lang="fr-FR" dirty="0" smtClean="0"/>
          </a:p>
        </p:txBody>
      </p:sp>
      <p:cxnSp>
        <p:nvCxnSpPr>
          <p:cNvPr id="82" name="Connecteur droit 81"/>
          <p:cNvCxnSpPr>
            <a:endCxn id="80" idx="0"/>
          </p:cNvCxnSpPr>
          <p:nvPr/>
        </p:nvCxnSpPr>
        <p:spPr>
          <a:xfrm flipH="1">
            <a:off x="5500882" y="5608679"/>
            <a:ext cx="2643" cy="65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5906880" y="60607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6118447" y="59692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vigor</a:t>
            </a:r>
            <a:endParaRPr lang="fr-FR" dirty="0" smtClean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5788357" y="58293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6939004" y="6076335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372976" y="6235760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</a:t>
            </a:r>
            <a:endParaRPr lang="fr-FR" dirty="0" smtClean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6807602" y="583211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501164" y="353139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7996464" y="34049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7621223" y="3630606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seedingYear</a:t>
            </a:r>
            <a:endParaRPr lang="fr-FR" dirty="0"/>
          </a:p>
        </p:txBody>
      </p:sp>
      <p:sp>
        <p:nvSpPr>
          <p:cNvPr id="85" name="Ellipse 84"/>
          <p:cNvSpPr/>
          <p:nvPr/>
        </p:nvSpPr>
        <p:spPr>
          <a:xfrm>
            <a:off x="5559376" y="1073759"/>
            <a:ext cx="861790" cy="8617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990271" y="191285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>
            <a:off x="5990271" y="1935549"/>
            <a:ext cx="0" cy="71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095340" y="1848318"/>
            <a:ext cx="6127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4545322" y="1972617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stationId</a:t>
            </a:r>
            <a:endParaRPr lang="fr-FR" dirty="0" smtClean="0"/>
          </a:p>
        </p:txBody>
      </p:sp>
      <p:cxnSp>
        <p:nvCxnSpPr>
          <p:cNvPr id="99" name="Connecteur droit 98"/>
          <p:cNvCxnSpPr/>
          <p:nvPr/>
        </p:nvCxnSpPr>
        <p:spPr>
          <a:xfrm>
            <a:off x="4376124" y="18456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627168" y="1925048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ector</a:t>
            </a:r>
            <a:endParaRPr lang="fr-FR" dirty="0" smtClean="0"/>
          </a:p>
        </p:txBody>
      </p:sp>
      <p:cxnSp>
        <p:nvCxnSpPr>
          <p:cNvPr id="101" name="Connecteur droit 100"/>
          <p:cNvCxnSpPr/>
          <p:nvPr/>
        </p:nvCxnSpPr>
        <p:spPr>
          <a:xfrm rot="10800000">
            <a:off x="6273563" y="18393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 rot="2700000">
            <a:off x="6757382" y="17090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rot="-5400000" flipH="1">
            <a:off x="6937838" y="1947421"/>
            <a:ext cx="487855" cy="36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7000187" y="1646691"/>
            <a:ext cx="231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environmentTypeCode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233011" y="1972617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environmentTypeDesc</a:t>
            </a:r>
            <a:endParaRPr lang="fr-FR" dirty="0" smtClean="0"/>
          </a:p>
        </p:txBody>
      </p:sp>
      <p:cxnSp>
        <p:nvCxnSpPr>
          <p:cNvPr id="106" name="Connecteur droit 105"/>
          <p:cNvCxnSpPr/>
          <p:nvPr/>
        </p:nvCxnSpPr>
        <p:spPr>
          <a:xfrm flipH="1">
            <a:off x="7348207" y="2370554"/>
            <a:ext cx="128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972170" y="1234752"/>
            <a:ext cx="19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closestTrainStation</a:t>
            </a:r>
            <a:endParaRPr lang="fr-FR" dirty="0" smtClean="0"/>
          </a:p>
        </p:txBody>
      </p:sp>
      <p:sp>
        <p:nvSpPr>
          <p:cNvPr id="109" name="Ellipse 108"/>
          <p:cNvSpPr/>
          <p:nvPr/>
        </p:nvSpPr>
        <p:spPr>
          <a:xfrm rot="18693875">
            <a:off x="4858085" y="171918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 rot="18693875">
            <a:off x="4168635" y="172414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>
            <a:off x="5064076" y="148441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421166" y="15179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5759130" y="534269"/>
            <a:ext cx="131708" cy="55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356719" y="951615"/>
            <a:ext cx="252036" cy="350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 rot="18693875">
            <a:off x="5209570" y="7549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 rot="18693875">
            <a:off x="5620460" y="358367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 rot="18693875">
            <a:off x="4843149" y="133899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3051544" y="583194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closestIndustrialZone</a:t>
            </a:r>
            <a:endParaRPr lang="fr-FR" dirty="0" smtClean="0"/>
          </a:p>
        </p:txBody>
      </p:sp>
      <p:sp>
        <p:nvSpPr>
          <p:cNvPr id="124" name="ZoneTexte 123"/>
          <p:cNvSpPr txBox="1"/>
          <p:nvPr/>
        </p:nvSpPr>
        <p:spPr>
          <a:xfrm>
            <a:off x="4936507" y="-49883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closestParking</a:t>
            </a:r>
            <a:endParaRPr lang="fr-FR" dirty="0" smtClean="0"/>
          </a:p>
        </p:txBody>
      </p:sp>
      <p:cxnSp>
        <p:nvCxnSpPr>
          <p:cNvPr id="125" name="Connecteur droit 124"/>
          <p:cNvCxnSpPr/>
          <p:nvPr/>
        </p:nvCxnSpPr>
        <p:spPr>
          <a:xfrm rot="-4680000">
            <a:off x="5950176" y="85846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-2700000">
            <a:off x="6265424" y="106346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-1320000">
            <a:off x="6383066" y="13274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 rot="18693875">
            <a:off x="6174669" y="42321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 rot="18693875">
            <a:off x="6595386" y="66672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 rot="18693875">
            <a:off x="6825663" y="106950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 rot="18693875">
            <a:off x="6841619" y="140196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6364653" y="15501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closestRiver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73507" y="498287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closestMotorways</a:t>
            </a:r>
            <a:endParaRPr lang="fr-FR" dirty="0" smtClean="0"/>
          </a:p>
        </p:txBody>
      </p:sp>
      <p:sp>
        <p:nvSpPr>
          <p:cNvPr id="134" name="ZoneTexte 133"/>
          <p:cNvSpPr txBox="1"/>
          <p:nvPr/>
        </p:nvSpPr>
        <p:spPr>
          <a:xfrm>
            <a:off x="7032831" y="939707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closestMall</a:t>
            </a:r>
            <a:endParaRPr lang="fr-FR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7048517" y="1319016"/>
            <a:ext cx="13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closestRoads</a:t>
            </a:r>
            <a:endParaRPr lang="fr-FR" dirty="0" smtClean="0"/>
          </a:p>
        </p:txBody>
      </p:sp>
      <p:cxnSp>
        <p:nvCxnSpPr>
          <p:cNvPr id="84" name="Connecteur droit 83"/>
          <p:cNvCxnSpPr/>
          <p:nvPr/>
        </p:nvCxnSpPr>
        <p:spPr>
          <a:xfrm>
            <a:off x="8258870" y="352925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8754170" y="340276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/>
          <p:cNvSpPr txBox="1"/>
          <p:nvPr/>
        </p:nvSpPr>
        <p:spPr>
          <a:xfrm>
            <a:off x="9016947" y="3344584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cxnSp>
        <p:nvCxnSpPr>
          <p:cNvPr id="138" name="Connecteur droit 137"/>
          <p:cNvCxnSpPr/>
          <p:nvPr/>
        </p:nvCxnSpPr>
        <p:spPr>
          <a:xfrm>
            <a:off x="3342618" y="350692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3089650" y="338044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ZoneTexte 139"/>
          <p:cNvSpPr txBox="1"/>
          <p:nvPr/>
        </p:nvSpPr>
        <p:spPr>
          <a:xfrm>
            <a:off x="1810750" y="3289997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sp>
        <p:nvSpPr>
          <p:cNvPr id="141" name="Ellipse 140"/>
          <p:cNvSpPr/>
          <p:nvPr/>
        </p:nvSpPr>
        <p:spPr>
          <a:xfrm>
            <a:off x="7690165" y="6061308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/>
          <p:cNvCxnSpPr/>
          <p:nvPr/>
        </p:nvCxnSpPr>
        <p:spPr>
          <a:xfrm>
            <a:off x="7188287" y="617900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7944357" y="6002534"/>
            <a:ext cx="22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stumpDiameterGroup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636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0124" y="142934"/>
            <a:ext cx="7064330" cy="5639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cxnSp>
        <p:nvCxnSpPr>
          <p:cNvPr id="5" name="Connecteur droit 4"/>
          <p:cNvCxnSpPr/>
          <p:nvPr/>
        </p:nvCxnSpPr>
        <p:spPr>
          <a:xfrm>
            <a:off x="2350124" y="867867"/>
            <a:ext cx="7064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50124" y="311132"/>
            <a:ext cx="70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Pollution </a:t>
            </a:r>
            <a:r>
              <a:rPr lang="fr-FR" dirty="0" err="1" smtClean="0"/>
              <a:t>reading</a:t>
            </a:r>
            <a:endParaRPr lang="fr-FR" dirty="0" smtClean="0"/>
          </a:p>
        </p:txBody>
      </p:sp>
      <p:cxnSp>
        <p:nvCxnSpPr>
          <p:cNvPr id="8" name="Connecteur droit 7"/>
          <p:cNvCxnSpPr/>
          <p:nvPr/>
        </p:nvCxnSpPr>
        <p:spPr>
          <a:xfrm>
            <a:off x="9405594" y="138927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622716" y="148941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month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10124664" y="138713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0619964" y="1260646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900894" y="1262794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0463220" y="1489415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year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-30402" y="1010744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pollutionStation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854824" y="123993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18693875">
            <a:off x="1633897" y="1120277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543990" y="883541"/>
            <a:ext cx="335181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Nitrogen</a:t>
            </a:r>
            <a:r>
              <a:rPr lang="fr-FR" dirty="0" smtClean="0"/>
              <a:t> </a:t>
            </a:r>
            <a:r>
              <a:rPr lang="fr-FR" dirty="0" err="1" smtClean="0"/>
              <a:t>d</a:t>
            </a:r>
            <a:r>
              <a:rPr lang="fr-FR" dirty="0" err="1" smtClean="0"/>
              <a:t>ioxide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avg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Nitric</a:t>
            </a:r>
            <a:r>
              <a:rPr lang="fr-FR" dirty="0" smtClean="0"/>
              <a:t> </a:t>
            </a:r>
            <a:r>
              <a:rPr lang="fr-FR" dirty="0" err="1" smtClean="0"/>
              <a:t>oxide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Ozone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Particulate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</a:t>
            </a:r>
            <a:r>
              <a:rPr lang="fr-FR" dirty="0" smtClean="0"/>
              <a:t>PM10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Benzene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Benz(a)</a:t>
            </a:r>
            <a:r>
              <a:rPr lang="fr-FR" dirty="0" err="1" smtClean="0"/>
              <a:t>anthracene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Benz(a)</a:t>
            </a:r>
            <a:r>
              <a:rPr lang="fr-FR" dirty="0" err="1" smtClean="0"/>
              <a:t>pyrene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Benz(b)</a:t>
            </a:r>
            <a:r>
              <a:rPr lang="fr-FR" dirty="0" err="1" smtClean="0"/>
              <a:t>fluoranthene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Benz(j)</a:t>
            </a:r>
            <a:r>
              <a:rPr lang="fr-FR" dirty="0" err="1" smtClean="0"/>
              <a:t>fluoranthene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Benz(k)</a:t>
            </a:r>
            <a:r>
              <a:rPr lang="fr-FR" dirty="0" err="1" smtClean="0"/>
              <a:t>fluoranthene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Dibenzo</a:t>
            </a:r>
            <a:r>
              <a:rPr lang="fr-FR" dirty="0" smtClean="0"/>
              <a:t>(</a:t>
            </a:r>
            <a:r>
              <a:rPr lang="fr-FR" dirty="0" err="1" smtClean="0"/>
              <a:t>a,h</a:t>
            </a:r>
            <a:r>
              <a:rPr lang="fr-FR" dirty="0" smtClean="0"/>
              <a:t>)</a:t>
            </a:r>
            <a:r>
              <a:rPr lang="fr-FR" dirty="0" err="1" smtClean="0"/>
              <a:t>anthracene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mtClean="0"/>
              <a:t>Indeno</a:t>
            </a:r>
            <a:r>
              <a:rPr lang="fr-FR" dirty="0" smtClean="0"/>
              <a:t>(1,2,3-cd)</a:t>
            </a:r>
            <a:r>
              <a:rPr lang="fr-FR" dirty="0" err="1" smtClean="0"/>
              <a:t>pyrene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Particulate</a:t>
            </a:r>
            <a:r>
              <a:rPr lang="fr-FR" dirty="0" smtClean="0"/>
              <a:t> </a:t>
            </a:r>
            <a:r>
              <a:rPr lang="fr-FR" dirty="0" err="1" smtClean="0"/>
              <a:t>Matter</a:t>
            </a:r>
            <a:r>
              <a:rPr lang="fr-FR" dirty="0" smtClean="0"/>
              <a:t> </a:t>
            </a:r>
            <a:r>
              <a:rPr lang="fr-FR" dirty="0" smtClean="0"/>
              <a:t>PM2,5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Toluene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Antimony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Arsenic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</p:txBody>
      </p:sp>
      <p:sp>
        <p:nvSpPr>
          <p:cNvPr id="37" name="ZoneTexte 36"/>
          <p:cNvSpPr txBox="1"/>
          <p:nvPr/>
        </p:nvSpPr>
        <p:spPr>
          <a:xfrm>
            <a:off x="6109295" y="894272"/>
            <a:ext cx="22896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Barium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Cadmium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Chrome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Cobalt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Copper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Sulfur</a:t>
            </a:r>
            <a:r>
              <a:rPr lang="fr-FR" dirty="0" smtClean="0"/>
              <a:t> </a:t>
            </a:r>
            <a:r>
              <a:rPr lang="fr-FR" dirty="0" err="1" smtClean="0"/>
              <a:t>dioxide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EthylBenzene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M+p-</a:t>
            </a:r>
            <a:r>
              <a:rPr lang="fr-FR" dirty="0" err="1" smtClean="0"/>
              <a:t>xylene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Manganese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Mercury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Nickel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O-</a:t>
            </a:r>
            <a:r>
              <a:rPr lang="fr-FR" dirty="0" err="1" smtClean="0"/>
              <a:t>Xylene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Lead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Thallium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Vanadium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Zinc</a:t>
            </a:r>
            <a:r>
              <a:rPr lang="fr-FR" dirty="0"/>
              <a:t> (</a:t>
            </a:r>
            <a:r>
              <a:rPr lang="fr-FR" dirty="0" err="1"/>
              <a:t>avg</a:t>
            </a:r>
            <a:r>
              <a:rPr lang="fr-FR" dirty="0"/>
              <a:t>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368504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190</Words>
  <Application>Microsoft Office PowerPoint</Application>
  <PresentationFormat>Personnalisé</PresentationFormat>
  <Paragraphs>70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Jojo</cp:lastModifiedBy>
  <cp:revision>35</cp:revision>
  <dcterms:created xsi:type="dcterms:W3CDTF">2017-10-14T13:37:00Z</dcterms:created>
  <dcterms:modified xsi:type="dcterms:W3CDTF">2017-11-17T10:19:51Z</dcterms:modified>
</cp:coreProperties>
</file>