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80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7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37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94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40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11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27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10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2C70-D7C5-4A11-BAB2-648D55629A9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5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997526"/>
            <a:ext cx="2895600" cy="294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3957832" y="222612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</a:t>
            </a:r>
            <a:endParaRPr lang="fr-FR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3048000" y="2722458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242796" y="3094528"/>
            <a:ext cx="23056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Quantity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SickOnRoot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SickOnTrunk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SickOnCollar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SickOnCrown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2538186" y="293939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2285218" y="2812906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643517" y="2722458"/>
            <a:ext cx="69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isLast</a:t>
            </a:r>
            <a:endParaRPr lang="fr-FR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5943600" y="315529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6438900" y="3028806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668970" y="2932524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root</a:t>
            </a:r>
            <a:endParaRPr lang="fr-FR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5943600" y="355156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6438900" y="3425085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6668970" y="3328803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trunk</a:t>
            </a:r>
            <a:endParaRPr lang="fr-FR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5943600" y="399745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6438900" y="3870973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6668970" y="3774691"/>
            <a:ext cx="69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collar</a:t>
            </a:r>
            <a:endParaRPr lang="fr-FR" dirty="0"/>
          </a:p>
        </p:txBody>
      </p:sp>
      <p:cxnSp>
        <p:nvCxnSpPr>
          <p:cNvPr id="40" name="Connecteur droit 39"/>
          <p:cNvCxnSpPr/>
          <p:nvPr/>
        </p:nvCxnSpPr>
        <p:spPr>
          <a:xfrm>
            <a:off x="5943600" y="439805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6438900" y="4271575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6668970" y="4175293"/>
            <a:ext cx="76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crown</a:t>
            </a:r>
            <a:endParaRPr lang="fr-FR" dirty="0"/>
          </a:p>
        </p:txBody>
      </p:sp>
      <p:sp>
        <p:nvSpPr>
          <p:cNvPr id="46" name="Ellipse 45"/>
          <p:cNvSpPr/>
          <p:nvPr/>
        </p:nvSpPr>
        <p:spPr>
          <a:xfrm>
            <a:off x="2976887" y="1243822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3229855" y="11756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location</a:t>
            </a:r>
            <a:endParaRPr lang="fr-FR" dirty="0"/>
          </a:p>
        </p:txBody>
      </p:sp>
      <p:cxnSp>
        <p:nvCxnSpPr>
          <p:cNvPr id="48" name="Connecteur droit 47"/>
          <p:cNvCxnSpPr/>
          <p:nvPr/>
        </p:nvCxnSpPr>
        <p:spPr>
          <a:xfrm rot="2700000">
            <a:off x="2616033" y="1115755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471172" y="713000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1273566" y="622160"/>
            <a:ext cx="128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parentCode</a:t>
            </a:r>
            <a:endParaRPr lang="fr-FR" dirty="0" smtClean="0"/>
          </a:p>
        </p:txBody>
      </p:sp>
      <p:cxnSp>
        <p:nvCxnSpPr>
          <p:cNvPr id="51" name="Connecteur droit 50"/>
          <p:cNvCxnSpPr/>
          <p:nvPr/>
        </p:nvCxnSpPr>
        <p:spPr>
          <a:xfrm rot="2700000">
            <a:off x="2101522" y="568285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1937351" y="17369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1184232" y="73730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Sector</a:t>
            </a:r>
            <a:endParaRPr lang="fr-FR" dirty="0" smtClean="0"/>
          </a:p>
        </p:txBody>
      </p:sp>
      <p:cxnSp>
        <p:nvCxnSpPr>
          <p:cNvPr id="56" name="Connecteur droit 55"/>
          <p:cNvCxnSpPr/>
          <p:nvPr/>
        </p:nvCxnSpPr>
        <p:spPr>
          <a:xfrm rot="5400000">
            <a:off x="2861163" y="174987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rot="8100000">
            <a:off x="3111332" y="112119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3455451" y="736901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3843627" y="17993"/>
            <a:ext cx="18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subCategoryDesc</a:t>
            </a:r>
            <a:endParaRPr lang="fr-FR" dirty="0" smtClean="0"/>
          </a:p>
        </p:txBody>
      </p:sp>
      <p:sp>
        <p:nvSpPr>
          <p:cNvPr id="62" name="Ellipse 61"/>
          <p:cNvSpPr/>
          <p:nvPr/>
        </p:nvSpPr>
        <p:spPr>
          <a:xfrm>
            <a:off x="5164397" y="1262812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5417365" y="119467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species</a:t>
            </a:r>
            <a:endParaRPr lang="fr-FR" dirty="0"/>
          </a:p>
        </p:txBody>
      </p:sp>
      <p:cxnSp>
        <p:nvCxnSpPr>
          <p:cNvPr id="64" name="Connecteur droit 63"/>
          <p:cNvCxnSpPr/>
          <p:nvPr/>
        </p:nvCxnSpPr>
        <p:spPr>
          <a:xfrm rot="5400000">
            <a:off x="5048673" y="176886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5130999" y="515505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65"/>
          <p:cNvCxnSpPr/>
          <p:nvPr/>
        </p:nvCxnSpPr>
        <p:spPr>
          <a:xfrm rot="5400000">
            <a:off x="5029789" y="102155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5383967" y="433702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genus</a:t>
            </a:r>
            <a:endParaRPr lang="fr-FR" dirty="0"/>
          </a:p>
        </p:txBody>
      </p:sp>
      <p:cxnSp>
        <p:nvCxnSpPr>
          <p:cNvPr id="68" name="Connecteur droit 67"/>
          <p:cNvCxnSpPr/>
          <p:nvPr/>
        </p:nvCxnSpPr>
        <p:spPr>
          <a:xfrm>
            <a:off x="2561568" y="3328803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2308600" y="3202319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926668" y="3111871"/>
            <a:ext cx="14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diagnosisYear</a:t>
            </a:r>
            <a:endParaRPr lang="fr-FR" dirty="0"/>
          </a:p>
        </p:txBody>
      </p:sp>
      <p:cxnSp>
        <p:nvCxnSpPr>
          <p:cNvPr id="71" name="Connecteur droit 70"/>
          <p:cNvCxnSpPr/>
          <p:nvPr/>
        </p:nvCxnSpPr>
        <p:spPr>
          <a:xfrm>
            <a:off x="2552700" y="371417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2299732" y="3587694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/>
          <p:cNvSpPr txBox="1"/>
          <p:nvPr/>
        </p:nvSpPr>
        <p:spPr>
          <a:xfrm>
            <a:off x="859744" y="3497246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diagnosisNote</a:t>
            </a:r>
            <a:endParaRPr lang="fr-FR" dirty="0"/>
          </a:p>
        </p:txBody>
      </p:sp>
      <p:cxnSp>
        <p:nvCxnSpPr>
          <p:cNvPr id="74" name="Connecteur droit 73"/>
          <p:cNvCxnSpPr/>
          <p:nvPr/>
        </p:nvCxnSpPr>
        <p:spPr>
          <a:xfrm>
            <a:off x="2574474" y="411331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/>
          <p:cNvSpPr/>
          <p:nvPr/>
        </p:nvSpPr>
        <p:spPr>
          <a:xfrm>
            <a:off x="2321506" y="3986834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484191" y="3896386"/>
            <a:ext cx="189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DvpStatWhenDiag</a:t>
            </a:r>
            <a:endParaRPr lang="fr-FR" dirty="0"/>
          </a:p>
        </p:txBody>
      </p:sp>
      <p:sp>
        <p:nvSpPr>
          <p:cNvPr id="77" name="Ellipse 76"/>
          <p:cNvSpPr/>
          <p:nvPr/>
        </p:nvSpPr>
        <p:spPr>
          <a:xfrm>
            <a:off x="3229855" y="542291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1433265" y="5312420"/>
            <a:ext cx="18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SidewalkProximity</a:t>
            </a:r>
            <a:endParaRPr lang="fr-FR" dirty="0"/>
          </a:p>
        </p:txBody>
      </p:sp>
      <p:cxnSp>
        <p:nvCxnSpPr>
          <p:cNvPr id="79" name="Connecteur droit 78"/>
          <p:cNvCxnSpPr/>
          <p:nvPr/>
        </p:nvCxnSpPr>
        <p:spPr>
          <a:xfrm rot="5400000">
            <a:off x="3111332" y="519157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3831348" y="5430879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3482823" y="5649868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Busyness</a:t>
            </a:r>
            <a:endParaRPr lang="fr-FR" dirty="0" smtClean="0"/>
          </a:p>
        </p:txBody>
      </p:sp>
      <p:cxnSp>
        <p:nvCxnSpPr>
          <p:cNvPr id="82" name="Connecteur droit 81"/>
          <p:cNvCxnSpPr/>
          <p:nvPr/>
        </p:nvCxnSpPr>
        <p:spPr>
          <a:xfrm rot="5400000">
            <a:off x="3712825" y="519953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4363830" y="540392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4575397" y="53124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vigor</a:t>
            </a:r>
            <a:endParaRPr lang="fr-FR" dirty="0" smtClean="0"/>
          </a:p>
        </p:txBody>
      </p:sp>
      <p:cxnSp>
        <p:nvCxnSpPr>
          <p:cNvPr id="88" name="Connecteur droit 87"/>
          <p:cNvCxnSpPr/>
          <p:nvPr/>
        </p:nvCxnSpPr>
        <p:spPr>
          <a:xfrm rot="5400000">
            <a:off x="4245307" y="517258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/>
          <p:cNvSpPr/>
          <p:nvPr/>
        </p:nvSpPr>
        <p:spPr>
          <a:xfrm>
            <a:off x="5383075" y="540666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5034550" y="5625655"/>
            <a:ext cx="165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stumpDiameter</a:t>
            </a:r>
            <a:endParaRPr lang="fr-FR" dirty="0" smtClean="0"/>
          </a:p>
        </p:txBody>
      </p:sp>
      <p:cxnSp>
        <p:nvCxnSpPr>
          <p:cNvPr id="92" name="Connecteur droit 91"/>
          <p:cNvCxnSpPr/>
          <p:nvPr/>
        </p:nvCxnSpPr>
        <p:spPr>
          <a:xfrm rot="5400000">
            <a:off x="5264552" y="517532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5958114" y="237930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6453414" y="2252823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6683484" y="2156541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seedingYear</a:t>
            </a:r>
            <a:endParaRPr lang="fr-FR" dirty="0"/>
          </a:p>
        </p:txBody>
      </p:sp>
      <p:cxnSp>
        <p:nvCxnSpPr>
          <p:cNvPr id="83" name="Connecteur droit 82"/>
          <p:cNvCxnSpPr/>
          <p:nvPr/>
        </p:nvCxnSpPr>
        <p:spPr>
          <a:xfrm rot="8100000">
            <a:off x="3558246" y="585371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3831566" y="807218"/>
            <a:ext cx="135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subCategory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3960545" y="405634"/>
            <a:ext cx="16746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5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41</Words>
  <Application>Microsoft Office PowerPoint</Application>
  <PresentationFormat>Grand écran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Marechal</dc:creator>
  <cp:lastModifiedBy>Valentin Marechal</cp:lastModifiedBy>
  <cp:revision>10</cp:revision>
  <dcterms:created xsi:type="dcterms:W3CDTF">2017-10-14T13:37:00Z</dcterms:created>
  <dcterms:modified xsi:type="dcterms:W3CDTF">2017-10-17T07:27:11Z</dcterms:modified>
</cp:coreProperties>
</file>