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-28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86238" y="74237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148484" y="1048309"/>
            <a:ext cx="478594" cy="1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32790"/>
            <a:ext cx="495300" cy="1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endCxn id="85" idx="0"/>
          </p:cNvCxnSpPr>
          <p:nvPr/>
        </p:nvCxnSpPr>
        <p:spPr>
          <a:xfrm rot="16200000" flipH="1">
            <a:off x="5633091" y="716579"/>
            <a:ext cx="637966" cy="76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539603" y="768731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392454" y="57207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775208" y="259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927557" y="902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234428" y="329970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4950575" y="-920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  <p:cxnSp>
        <p:nvCxnSpPr>
          <p:cNvPr id="117" name="Connecteur droit 116"/>
          <p:cNvCxnSpPr/>
          <p:nvPr/>
        </p:nvCxnSpPr>
        <p:spPr>
          <a:xfrm>
            <a:off x="5061728" y="1482069"/>
            <a:ext cx="483580" cy="2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 rot="18693875">
            <a:off x="4840801" y="133665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ZoneTexte 148"/>
          <p:cNvSpPr txBox="1"/>
          <p:nvPr/>
        </p:nvSpPr>
        <p:spPr>
          <a:xfrm>
            <a:off x="2632198" y="1260532"/>
            <a:ext cx="232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closestPollutionStation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Pollution </a:t>
            </a:r>
            <a:r>
              <a:rPr lang="fr-FR" dirty="0" err="1" smtClean="0"/>
              <a:t>reading</a:t>
            </a:r>
            <a:endParaRPr lang="fr-FR" dirty="0" smtClean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pollutionStation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3518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Nitrogen</a:t>
            </a:r>
            <a:r>
              <a:rPr lang="fr-FR" dirty="0" smtClean="0"/>
              <a:t> </a:t>
            </a:r>
            <a:r>
              <a:rPr lang="fr-FR" dirty="0" err="1" smtClean="0"/>
              <a:t>dioxide</a:t>
            </a:r>
            <a:r>
              <a:rPr lang="fr-FR" dirty="0" smtClean="0"/>
              <a:t> (</a:t>
            </a:r>
            <a:r>
              <a:rPr lang="fr-FR" dirty="0" err="1" smtClean="0"/>
              <a:t>avg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Nitric</a:t>
            </a:r>
            <a:r>
              <a:rPr lang="fr-FR" dirty="0" smtClean="0"/>
              <a:t> </a:t>
            </a:r>
            <a:r>
              <a:rPr lang="fr-FR" dirty="0" err="1" smtClean="0"/>
              <a:t>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Ozone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PM10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Benz(a)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Benz(a)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Benz(b)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Benz(j)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Benz(k)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Dibenzo</a:t>
            </a:r>
            <a:r>
              <a:rPr lang="fr-FR" dirty="0" smtClean="0"/>
              <a:t>(</a:t>
            </a:r>
            <a:r>
              <a:rPr lang="fr-FR" dirty="0" err="1" smtClean="0"/>
              <a:t>a,h</a:t>
            </a:r>
            <a:r>
              <a:rPr lang="fr-FR" dirty="0" smtClean="0"/>
              <a:t>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Indeno</a:t>
            </a:r>
            <a:r>
              <a:rPr lang="fr-FR" dirty="0" smtClean="0"/>
              <a:t>(1,2,3-cd)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PM2,5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Toluene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Antimony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Arsenic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2896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Barium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Cadmium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Chrome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Cobalt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Copper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Sulfur</a:t>
            </a:r>
            <a:r>
              <a:rPr lang="fr-FR" dirty="0" smtClean="0"/>
              <a:t> </a:t>
            </a:r>
            <a:r>
              <a:rPr lang="fr-FR" dirty="0" err="1" smtClean="0"/>
              <a:t>dioxide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EthylBenzene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M+p-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Manganese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Mercury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Nickel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Lead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Thallium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Vanadium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Zinc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336850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191</Words>
  <Application>Microsoft Office PowerPoint</Application>
  <PresentationFormat>Personnalisé</PresentationFormat>
  <Paragraphs>71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Jojo</cp:lastModifiedBy>
  <cp:revision>36</cp:revision>
  <dcterms:created xsi:type="dcterms:W3CDTF">2017-10-14T13:37:00Z</dcterms:created>
  <dcterms:modified xsi:type="dcterms:W3CDTF">2017-11-20T20:18:01Z</dcterms:modified>
</cp:coreProperties>
</file>