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64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diseaseOnRoot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diseaseOnTrunk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diseaseOnCollar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diseaseOnCrown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diseases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72170" y="123475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064076" y="148441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179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759130" y="534269"/>
            <a:ext cx="131708" cy="5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356719" y="951615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209570" y="7549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620460" y="35836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843149" y="133899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051544" y="583194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4936507" y="-49883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closestRoads</a:t>
            </a:r>
            <a:endParaRPr lang="fr-FR" dirty="0" smtClean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stumpDiameterGroup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124" y="142934"/>
            <a:ext cx="7064330" cy="5639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2350124" y="867867"/>
            <a:ext cx="706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50124" y="311132"/>
            <a:ext cx="7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Pollution </a:t>
            </a:r>
            <a:r>
              <a:rPr lang="fr-FR" dirty="0" err="1" smtClean="0"/>
              <a:t>reading</a:t>
            </a:r>
            <a:endParaRPr lang="fr-FR" dirty="0" smtClean="0"/>
          </a:p>
        </p:txBody>
      </p:sp>
      <p:cxnSp>
        <p:nvCxnSpPr>
          <p:cNvPr id="8" name="Connecteur droit 7"/>
          <p:cNvCxnSpPr/>
          <p:nvPr/>
        </p:nvCxnSpPr>
        <p:spPr>
          <a:xfrm>
            <a:off x="9405594" y="13892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622716" y="148941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month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124664" y="138713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0619964" y="126064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900894" y="1262794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63220" y="148941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year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-30402" y="101074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pollutionStation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854824" y="123993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18693875">
            <a:off x="1633897" y="112027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543990" y="883541"/>
            <a:ext cx="32435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Dioxyde d’azote (</a:t>
            </a:r>
            <a:r>
              <a:rPr lang="fr-FR" dirty="0" err="1" smtClean="0"/>
              <a:t>avg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Monoxyde d’azote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Ozone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Particules PM10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Benzène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Benzo</a:t>
            </a:r>
            <a:r>
              <a:rPr lang="fr-FR" dirty="0" smtClean="0"/>
              <a:t>(a)anthracène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Benzo</a:t>
            </a:r>
            <a:r>
              <a:rPr lang="fr-FR" dirty="0"/>
              <a:t>(a)pyrène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Benzo</a:t>
            </a:r>
            <a:r>
              <a:rPr lang="fr-FR" dirty="0" smtClean="0"/>
              <a:t>(b)</a:t>
            </a:r>
            <a:r>
              <a:rPr lang="fr-FR" dirty="0" err="1" smtClean="0"/>
              <a:t>fluorenthène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Benzo</a:t>
            </a:r>
            <a:r>
              <a:rPr lang="fr-FR" dirty="0" smtClean="0"/>
              <a:t>(j)</a:t>
            </a:r>
            <a:r>
              <a:rPr lang="fr-FR" dirty="0" err="1" smtClean="0"/>
              <a:t>fluorenthène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Benzo</a:t>
            </a:r>
            <a:r>
              <a:rPr lang="fr-FR" dirty="0" smtClean="0"/>
              <a:t>(k)</a:t>
            </a:r>
            <a:r>
              <a:rPr lang="fr-FR" dirty="0" err="1" smtClean="0"/>
              <a:t>fluorenthène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Dibenzo</a:t>
            </a:r>
            <a:r>
              <a:rPr lang="fr-FR" dirty="0" smtClean="0"/>
              <a:t>(</a:t>
            </a:r>
            <a:r>
              <a:rPr lang="fr-FR" dirty="0" err="1" smtClean="0"/>
              <a:t>a,h</a:t>
            </a:r>
            <a:r>
              <a:rPr lang="fr-FR" dirty="0" smtClean="0"/>
              <a:t>)anthracène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Indéno</a:t>
            </a:r>
            <a:r>
              <a:rPr lang="fr-FR" dirty="0" smtClean="0"/>
              <a:t>(1,2,3-cd)pyrène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Particules PM2,5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Toluène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Antimoine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Arsenic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6109295" y="894272"/>
            <a:ext cx="27428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Baryum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Cadmium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Chrome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Cobalt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Cuivre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Dioxyde de souffre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EthylBenzène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M+p-Xylène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Manganèse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Mercure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Nickel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O-Xylène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Plomb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Thallium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Vanadium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Zinc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850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189</Words>
  <Application>Microsoft Office PowerPoint</Application>
  <PresentationFormat>Grand écran</PresentationFormat>
  <Paragraphs>70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30</cp:revision>
  <dcterms:created xsi:type="dcterms:W3CDTF">2017-10-14T13:37:00Z</dcterms:created>
  <dcterms:modified xsi:type="dcterms:W3CDTF">2017-11-14T10:32:21Z</dcterms:modified>
</cp:coreProperties>
</file>