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8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7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3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9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4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07/12/2017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1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27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2C70-D7C5-4A11-BAB2-648D55629A91}" type="datetimeFigureOut">
              <a:rPr lang="fr-FR" smtClean="0"/>
              <a:pPr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1050" y="2654316"/>
            <a:ext cx="2895600" cy="294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500882" y="288291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Diagnosis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1050" y="3379248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85846" y="3751318"/>
            <a:ext cx="2640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quantity</a:t>
            </a:r>
            <a:r>
              <a:rPr lang="fr-FR" dirty="0"/>
              <a:t> (</a:t>
            </a:r>
            <a:r>
              <a:rPr lang="fr-FR" dirty="0" err="1"/>
              <a:t>sum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</a:t>
            </a:r>
            <a:r>
              <a:rPr lang="fr-FR" dirty="0"/>
              <a:t>(</a:t>
            </a:r>
            <a:r>
              <a:rPr lang="fr-FR" dirty="0" err="1"/>
              <a:t>sum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diseaseOnRoot</a:t>
            </a:r>
            <a:r>
              <a:rPr lang="fr-FR" dirty="0"/>
              <a:t> (</a:t>
            </a:r>
            <a:r>
              <a:rPr lang="fr-FR" dirty="0" err="1"/>
              <a:t>sum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diseaseOnTrunk</a:t>
            </a:r>
            <a:r>
              <a:rPr lang="fr-FR" dirty="0"/>
              <a:t> (</a:t>
            </a:r>
            <a:r>
              <a:rPr lang="fr-FR" dirty="0" err="1"/>
              <a:t>sum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diseaseOnCollar</a:t>
            </a:r>
            <a:r>
              <a:rPr lang="fr-FR" dirty="0"/>
              <a:t> (</a:t>
            </a:r>
            <a:r>
              <a:rPr lang="fr-FR" dirty="0" err="1"/>
              <a:t>sum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diseaseOnCrown</a:t>
            </a:r>
            <a:r>
              <a:rPr lang="fr-FR" dirty="0"/>
              <a:t> (</a:t>
            </a:r>
            <a:r>
              <a:rPr lang="fr-FR" dirty="0" err="1"/>
              <a:t>sum</a:t>
            </a:r>
            <a:r>
              <a:rPr lang="fr-FR" dirty="0"/>
              <a:t>)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4081236" y="302950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828268" y="2903025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186567" y="2812577"/>
            <a:ext cx="72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isLast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7486650" y="439573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7981950" y="4269248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8212020" y="417296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diseases</a:t>
            </a:r>
            <a:endParaRPr lang="fr-FR" dirty="0"/>
          </a:p>
        </p:txBody>
      </p:sp>
      <p:sp>
        <p:nvSpPr>
          <p:cNvPr id="62" name="Ellipse 61"/>
          <p:cNvSpPr/>
          <p:nvPr/>
        </p:nvSpPr>
        <p:spPr>
          <a:xfrm rot="5400000">
            <a:off x="8011666" y="29852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7766046" y="259480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species</a:t>
            </a:r>
            <a:endParaRPr lang="fr-FR" dirty="0"/>
          </a:p>
        </p:txBody>
      </p:sp>
      <p:cxnSp>
        <p:nvCxnSpPr>
          <p:cNvPr id="64" name="Connecteur droit 63"/>
          <p:cNvCxnSpPr/>
          <p:nvPr/>
        </p:nvCxnSpPr>
        <p:spPr>
          <a:xfrm rot="10800000">
            <a:off x="7501164" y="311145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 rot="5400000">
            <a:off x="8755618" y="2963839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/>
          <p:nvPr/>
        </p:nvCxnSpPr>
        <p:spPr>
          <a:xfrm rot="10800000">
            <a:off x="8255219" y="311091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8970486" y="288203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genus</a:t>
            </a:r>
            <a:endParaRPr lang="fr-FR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4104618" y="349619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851650" y="3369712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190939" y="3639875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diagnosisYear</a:t>
            </a:r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4095750" y="430657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3842782" y="4180089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2402794" y="4089641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diagnosisNote</a:t>
            </a:r>
            <a:endParaRPr lang="fr-FR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4117524" y="477010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3864556" y="464362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1951041" y="4553176"/>
            <a:ext cx="20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developmentStatus</a:t>
            </a:r>
            <a:endParaRPr lang="fr-FR" dirty="0"/>
          </a:p>
        </p:txBody>
      </p:sp>
      <p:sp>
        <p:nvSpPr>
          <p:cNvPr id="77" name="Ellipse 76"/>
          <p:cNvSpPr/>
          <p:nvPr/>
        </p:nvSpPr>
        <p:spPr>
          <a:xfrm>
            <a:off x="4772905" y="607970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2976315" y="5969210"/>
            <a:ext cx="18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sidewalkProximity</a:t>
            </a:r>
            <a:endParaRPr lang="fr-FR" dirty="0"/>
          </a:p>
        </p:txBody>
      </p:sp>
      <p:cxnSp>
        <p:nvCxnSpPr>
          <p:cNvPr id="79" name="Connecteur droit 78"/>
          <p:cNvCxnSpPr/>
          <p:nvPr/>
        </p:nvCxnSpPr>
        <p:spPr>
          <a:xfrm rot="5400000">
            <a:off x="4654382" y="584836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5374398" y="6268644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4550290" y="6488668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environmentBusyness</a:t>
            </a:r>
            <a:endParaRPr lang="fr-FR" dirty="0"/>
          </a:p>
        </p:txBody>
      </p:sp>
      <p:cxnSp>
        <p:nvCxnSpPr>
          <p:cNvPr id="82" name="Connecteur droit 81"/>
          <p:cNvCxnSpPr>
            <a:endCxn id="80" idx="0"/>
          </p:cNvCxnSpPr>
          <p:nvPr/>
        </p:nvCxnSpPr>
        <p:spPr>
          <a:xfrm flipH="1">
            <a:off x="5500882" y="5608679"/>
            <a:ext cx="2643" cy="65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5906880" y="606071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6118447" y="596921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vigor</a:t>
            </a:r>
            <a:endParaRPr lang="fr-FR" dirty="0"/>
          </a:p>
        </p:txBody>
      </p:sp>
      <p:cxnSp>
        <p:nvCxnSpPr>
          <p:cNvPr id="88" name="Connecteur droit 87"/>
          <p:cNvCxnSpPr/>
          <p:nvPr/>
        </p:nvCxnSpPr>
        <p:spPr>
          <a:xfrm rot="5400000">
            <a:off x="5788357" y="582937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6939004" y="6076335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6372976" y="6235760"/>
            <a:ext cx="16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stumpDiameter</a:t>
            </a:r>
            <a:endParaRPr lang="fr-FR" dirty="0"/>
          </a:p>
        </p:txBody>
      </p:sp>
      <p:cxnSp>
        <p:nvCxnSpPr>
          <p:cNvPr id="92" name="Connecteur droit 91"/>
          <p:cNvCxnSpPr/>
          <p:nvPr/>
        </p:nvCxnSpPr>
        <p:spPr>
          <a:xfrm rot="5400000">
            <a:off x="6807602" y="583211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7501164" y="353139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7996464" y="34049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7621223" y="3630606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seedingYear</a:t>
            </a:r>
            <a:endParaRPr lang="fr-FR" dirty="0"/>
          </a:p>
        </p:txBody>
      </p:sp>
      <p:sp>
        <p:nvSpPr>
          <p:cNvPr id="85" name="Ellipse 84"/>
          <p:cNvSpPr/>
          <p:nvPr/>
        </p:nvSpPr>
        <p:spPr>
          <a:xfrm>
            <a:off x="5559376" y="1073759"/>
            <a:ext cx="861790" cy="8617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5990271" y="191285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location</a:t>
            </a:r>
          </a:p>
        </p:txBody>
      </p:sp>
      <p:cxnSp>
        <p:nvCxnSpPr>
          <p:cNvPr id="93" name="Connecteur droit 92"/>
          <p:cNvCxnSpPr/>
          <p:nvPr/>
        </p:nvCxnSpPr>
        <p:spPr>
          <a:xfrm>
            <a:off x="5990271" y="1935549"/>
            <a:ext cx="0" cy="71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095340" y="1848318"/>
            <a:ext cx="6127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4545322" y="1972617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stationId</a:t>
            </a:r>
            <a:endParaRPr lang="fr-FR" dirty="0"/>
          </a:p>
        </p:txBody>
      </p:sp>
      <p:cxnSp>
        <p:nvCxnSpPr>
          <p:cNvPr id="99" name="Connecteur droit 98"/>
          <p:cNvCxnSpPr/>
          <p:nvPr/>
        </p:nvCxnSpPr>
        <p:spPr>
          <a:xfrm>
            <a:off x="4376124" y="184566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627168" y="1925048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sector</a:t>
            </a:r>
            <a:endParaRPr lang="fr-FR" dirty="0"/>
          </a:p>
        </p:txBody>
      </p:sp>
      <p:cxnSp>
        <p:nvCxnSpPr>
          <p:cNvPr id="101" name="Connecteur droit 100"/>
          <p:cNvCxnSpPr/>
          <p:nvPr/>
        </p:nvCxnSpPr>
        <p:spPr>
          <a:xfrm rot="10800000">
            <a:off x="6273563" y="183935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 rot="2700000">
            <a:off x="6757382" y="170906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/>
          <p:cNvCxnSpPr/>
          <p:nvPr/>
        </p:nvCxnSpPr>
        <p:spPr>
          <a:xfrm rot="-5400000" flipH="1">
            <a:off x="6937838" y="1947421"/>
            <a:ext cx="487855" cy="36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7000187" y="1646691"/>
            <a:ext cx="231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environmentTypeCode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7233011" y="1972617"/>
            <a:ext cx="22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environmentTypeDesc</a:t>
            </a:r>
            <a:endParaRPr lang="fr-FR" dirty="0"/>
          </a:p>
        </p:txBody>
      </p:sp>
      <p:cxnSp>
        <p:nvCxnSpPr>
          <p:cNvPr id="106" name="Connecteur droit 105"/>
          <p:cNvCxnSpPr/>
          <p:nvPr/>
        </p:nvCxnSpPr>
        <p:spPr>
          <a:xfrm flipH="1">
            <a:off x="7348207" y="2370554"/>
            <a:ext cx="128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986238" y="742372"/>
            <a:ext cx="19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closestTrainStation</a:t>
            </a:r>
            <a:endParaRPr lang="fr-FR" dirty="0"/>
          </a:p>
        </p:txBody>
      </p:sp>
      <p:sp>
        <p:nvSpPr>
          <p:cNvPr id="109" name="Ellipse 108"/>
          <p:cNvSpPr/>
          <p:nvPr/>
        </p:nvSpPr>
        <p:spPr>
          <a:xfrm rot="18693875">
            <a:off x="4858085" y="171918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 rot="18693875">
            <a:off x="4168635" y="1724145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>
            <a:off x="5148484" y="1048309"/>
            <a:ext cx="478594" cy="18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6421166" y="1532790"/>
            <a:ext cx="495300" cy="13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>
            <a:endCxn id="85" idx="0"/>
          </p:cNvCxnSpPr>
          <p:nvPr/>
        </p:nvCxnSpPr>
        <p:spPr>
          <a:xfrm rot="16200000" flipH="1">
            <a:off x="5633091" y="716579"/>
            <a:ext cx="637966" cy="76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539603" y="768731"/>
            <a:ext cx="252036" cy="350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 rot="18693875">
            <a:off x="5392454" y="57207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 rot="18693875">
            <a:off x="5775208" y="259891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 rot="18693875">
            <a:off x="4927557" y="902891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3234428" y="329970"/>
            <a:ext cx="217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closestIndustrialZone</a:t>
            </a:r>
            <a:endParaRPr lang="fr-FR" dirty="0"/>
          </a:p>
        </p:txBody>
      </p:sp>
      <p:sp>
        <p:nvSpPr>
          <p:cNvPr id="124" name="ZoneTexte 123"/>
          <p:cNvSpPr txBox="1"/>
          <p:nvPr/>
        </p:nvSpPr>
        <p:spPr>
          <a:xfrm>
            <a:off x="4950575" y="-92087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closestParking</a:t>
            </a:r>
            <a:endParaRPr lang="fr-FR" dirty="0"/>
          </a:p>
        </p:txBody>
      </p:sp>
      <p:cxnSp>
        <p:nvCxnSpPr>
          <p:cNvPr id="125" name="Connecteur droit 124"/>
          <p:cNvCxnSpPr/>
          <p:nvPr/>
        </p:nvCxnSpPr>
        <p:spPr>
          <a:xfrm rot="-4680000">
            <a:off x="5950176" y="858464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-2700000">
            <a:off x="6265424" y="106346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-1320000">
            <a:off x="6383066" y="13274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 rot="18693875">
            <a:off x="6174669" y="423212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 rot="18693875">
            <a:off x="6595386" y="66672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 rot="18693875">
            <a:off x="6825663" y="106950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 rot="18693875">
            <a:off x="6841619" y="140196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6364653" y="15501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closestRiver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773507" y="498287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closestMotorways</a:t>
            </a:r>
            <a:endParaRPr lang="fr-FR" dirty="0"/>
          </a:p>
        </p:txBody>
      </p:sp>
      <p:sp>
        <p:nvSpPr>
          <p:cNvPr id="134" name="ZoneTexte 133"/>
          <p:cNvSpPr txBox="1"/>
          <p:nvPr/>
        </p:nvSpPr>
        <p:spPr>
          <a:xfrm>
            <a:off x="7032831" y="939707"/>
            <a:ext cx="12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closestMall</a:t>
            </a:r>
            <a:endParaRPr lang="fr-FR" dirty="0"/>
          </a:p>
        </p:txBody>
      </p:sp>
      <p:sp>
        <p:nvSpPr>
          <p:cNvPr id="135" name="ZoneTexte 134"/>
          <p:cNvSpPr txBox="1"/>
          <p:nvPr/>
        </p:nvSpPr>
        <p:spPr>
          <a:xfrm>
            <a:off x="7048517" y="1319016"/>
            <a:ext cx="139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closestRoads</a:t>
            </a:r>
            <a:endParaRPr lang="fr-FR" dirty="0"/>
          </a:p>
        </p:txBody>
      </p:sp>
      <p:cxnSp>
        <p:nvCxnSpPr>
          <p:cNvPr id="84" name="Connecteur droit 83"/>
          <p:cNvCxnSpPr/>
          <p:nvPr/>
        </p:nvCxnSpPr>
        <p:spPr>
          <a:xfrm>
            <a:off x="8258870" y="352925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8754170" y="340276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ZoneTexte 136"/>
          <p:cNvSpPr txBox="1"/>
          <p:nvPr/>
        </p:nvSpPr>
        <p:spPr>
          <a:xfrm>
            <a:off x="9016947" y="3344584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5YearPeriod</a:t>
            </a:r>
          </a:p>
        </p:txBody>
      </p:sp>
      <p:cxnSp>
        <p:nvCxnSpPr>
          <p:cNvPr id="138" name="Connecteur droit 137"/>
          <p:cNvCxnSpPr/>
          <p:nvPr/>
        </p:nvCxnSpPr>
        <p:spPr>
          <a:xfrm>
            <a:off x="3342618" y="350692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3089650" y="3380445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ZoneTexte 139"/>
          <p:cNvSpPr txBox="1"/>
          <p:nvPr/>
        </p:nvSpPr>
        <p:spPr>
          <a:xfrm>
            <a:off x="1810750" y="3289997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5YearPeriod</a:t>
            </a:r>
          </a:p>
        </p:txBody>
      </p:sp>
      <p:sp>
        <p:nvSpPr>
          <p:cNvPr id="141" name="Ellipse 140"/>
          <p:cNvSpPr/>
          <p:nvPr/>
        </p:nvSpPr>
        <p:spPr>
          <a:xfrm>
            <a:off x="7690165" y="6061308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/>
          <p:cNvCxnSpPr/>
          <p:nvPr/>
        </p:nvCxnSpPr>
        <p:spPr>
          <a:xfrm>
            <a:off x="7188287" y="617900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7944357" y="6002534"/>
            <a:ext cx="22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stumpDiameterGroup</a:t>
            </a:r>
            <a:endParaRPr lang="fr-FR" dirty="0"/>
          </a:p>
        </p:txBody>
      </p:sp>
      <p:cxnSp>
        <p:nvCxnSpPr>
          <p:cNvPr id="117" name="Connecteur droit 116"/>
          <p:cNvCxnSpPr/>
          <p:nvPr/>
        </p:nvCxnSpPr>
        <p:spPr>
          <a:xfrm>
            <a:off x="5061728" y="1482069"/>
            <a:ext cx="483580" cy="22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 rot="18693875">
            <a:off x="4840801" y="1336651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ZoneTexte 148"/>
          <p:cNvSpPr txBox="1"/>
          <p:nvPr/>
        </p:nvSpPr>
        <p:spPr>
          <a:xfrm>
            <a:off x="2632198" y="1260532"/>
            <a:ext cx="232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closestPollutionStation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58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124" y="142934"/>
            <a:ext cx="7064330" cy="5639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2350124" y="867867"/>
            <a:ext cx="7064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350124" y="311132"/>
            <a:ext cx="706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Pollution </a:t>
            </a:r>
            <a:r>
              <a:rPr lang="fr-FR" dirty="0" err="1"/>
              <a:t>reading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9405594" y="138927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9622716" y="1489415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month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10124664" y="138713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10619964" y="1260646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9900894" y="1262794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0463220" y="1489415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year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-30402" y="1010744"/>
            <a:ext cx="16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pollutionStation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1854824" y="123993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 rot="18693875">
            <a:off x="1633897" y="1120277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543990" y="883541"/>
            <a:ext cx="33518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nitrogen</a:t>
            </a:r>
            <a:r>
              <a:rPr lang="fr-FR" dirty="0"/>
              <a:t> </a:t>
            </a:r>
            <a:r>
              <a:rPr lang="fr-FR" dirty="0" err="1"/>
              <a:t>dioxide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nitric</a:t>
            </a:r>
            <a:r>
              <a:rPr lang="fr-FR" dirty="0"/>
              <a:t> </a:t>
            </a:r>
            <a:r>
              <a:rPr lang="fr-FR" dirty="0" err="1"/>
              <a:t>oxide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ozone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particulate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 PM10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benzene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benz</a:t>
            </a:r>
            <a:r>
              <a:rPr lang="fr-FR" dirty="0"/>
              <a:t>(a)</a:t>
            </a:r>
            <a:r>
              <a:rPr lang="fr-FR" dirty="0" err="1"/>
              <a:t>anthracene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benz</a:t>
            </a:r>
            <a:r>
              <a:rPr lang="fr-FR" dirty="0"/>
              <a:t>(a)</a:t>
            </a:r>
            <a:r>
              <a:rPr lang="fr-FR" dirty="0" err="1"/>
              <a:t>pyrene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benz</a:t>
            </a:r>
            <a:r>
              <a:rPr lang="fr-FR" dirty="0"/>
              <a:t>(b)</a:t>
            </a:r>
            <a:r>
              <a:rPr lang="fr-FR" dirty="0" err="1"/>
              <a:t>fluoranthene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benz</a:t>
            </a:r>
            <a:r>
              <a:rPr lang="fr-FR" dirty="0"/>
              <a:t>(j)</a:t>
            </a:r>
            <a:r>
              <a:rPr lang="fr-FR" dirty="0" err="1"/>
              <a:t>fluoranthene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benz</a:t>
            </a:r>
            <a:r>
              <a:rPr lang="fr-FR" dirty="0"/>
              <a:t>(k)</a:t>
            </a:r>
            <a:r>
              <a:rPr lang="fr-FR" dirty="0" err="1"/>
              <a:t>fluoranthene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dibenzo</a:t>
            </a:r>
            <a:r>
              <a:rPr lang="fr-FR" dirty="0"/>
              <a:t>(</a:t>
            </a:r>
            <a:r>
              <a:rPr lang="fr-FR" dirty="0" err="1"/>
              <a:t>a,h</a:t>
            </a:r>
            <a:r>
              <a:rPr lang="fr-FR" dirty="0"/>
              <a:t>)</a:t>
            </a:r>
            <a:r>
              <a:rPr lang="fr-FR" dirty="0" err="1"/>
              <a:t>anthracene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indeno</a:t>
            </a:r>
            <a:r>
              <a:rPr lang="fr-FR" dirty="0"/>
              <a:t>(1,2,3-cd)</a:t>
            </a:r>
            <a:r>
              <a:rPr lang="fr-FR" dirty="0" err="1"/>
              <a:t>pyrene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particulate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 PM2,5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toluene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antimony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arsenic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109295" y="894272"/>
            <a:ext cx="22554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barium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cadmium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chrome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cobalt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copper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sulfur</a:t>
            </a:r>
            <a:r>
              <a:rPr lang="fr-FR" dirty="0"/>
              <a:t> </a:t>
            </a:r>
            <a:r>
              <a:rPr lang="fr-FR" dirty="0" err="1"/>
              <a:t>dioxide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ethylBenzene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m+p-</a:t>
            </a:r>
            <a:r>
              <a:rPr lang="fr-FR" dirty="0" err="1"/>
              <a:t>xylene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manganese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mercury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nickel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o-</a:t>
            </a:r>
            <a:r>
              <a:rPr lang="fr-FR" dirty="0" err="1"/>
              <a:t>Xylene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lead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thallium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vanadium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zinc 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850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3312A62-8D58-442D-9D96-1CE6CB2A4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02201"/>
              </p:ext>
            </p:extLst>
          </p:nvPr>
        </p:nvGraphicFramePr>
        <p:xfrm>
          <a:off x="2063750" y="960120"/>
          <a:ext cx="65151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100">
                  <a:extLst>
                    <a:ext uri="{9D8B030D-6E8A-4147-A177-3AD203B41FA5}">
                      <a16:colId xmlns:a16="http://schemas.microsoft.com/office/drawing/2014/main" val="2615606614"/>
                    </a:ext>
                  </a:extLst>
                </a:gridCol>
              </a:tblGrid>
              <a:tr h="4434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Weather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957828"/>
                  </a:ext>
                </a:extLst>
              </a:tr>
              <a:tr h="434550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Maximal max temperature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Average max temperature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Minimal max temperature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Average temperature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Maximal min temperature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Average min temperature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Minimal min temperature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Heating degree day (avg, sum)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Sun duration time (avg, sum)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Total precipitation (sum)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Average precipitation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Snow (sum)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Maximum wind gust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Max pressure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 pressure (avg)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390263"/>
                  </a:ext>
                </a:extLst>
              </a:tr>
            </a:tbl>
          </a:graphicData>
        </a:graphic>
      </p:graphicFrame>
      <p:grpSp>
        <p:nvGrpSpPr>
          <p:cNvPr id="9" name="Groupe 8">
            <a:extLst>
              <a:ext uri="{FF2B5EF4-FFF2-40B4-BE49-F238E27FC236}">
                <a16:creationId xmlns:a16="http://schemas.microsoft.com/office/drawing/2014/main" id="{9FD6415A-D014-420F-A9B7-4B6154CBC869}"/>
              </a:ext>
            </a:extLst>
          </p:cNvPr>
          <p:cNvGrpSpPr/>
          <p:nvPr/>
        </p:nvGrpSpPr>
        <p:grpSpPr>
          <a:xfrm>
            <a:off x="8896945" y="3090446"/>
            <a:ext cx="1001949" cy="704314"/>
            <a:chOff x="8991005" y="3194050"/>
            <a:chExt cx="1001949" cy="704314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29B7487-322B-4610-9447-487428E7746D}"/>
                </a:ext>
              </a:extLst>
            </p:cNvPr>
            <p:cNvSpPr/>
            <p:nvPr/>
          </p:nvSpPr>
          <p:spPr>
            <a:xfrm>
              <a:off x="9309100" y="319405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91DBEC9-4766-4C33-97B4-5A61E49D720D}"/>
                </a:ext>
              </a:extLst>
            </p:cNvPr>
            <p:cNvSpPr txBox="1"/>
            <p:nvPr/>
          </p:nvSpPr>
          <p:spPr>
            <a:xfrm>
              <a:off x="8991005" y="3559810"/>
              <a:ext cx="1001949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600" dirty="0"/>
                <a:t>month</a:t>
              </a:r>
              <a:endParaRPr lang="en-US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F7557DC-B74E-4412-A57E-A3E50B65EF68}"/>
              </a:ext>
            </a:extLst>
          </p:cNvPr>
          <p:cNvGrpSpPr/>
          <p:nvPr/>
        </p:nvGrpSpPr>
        <p:grpSpPr>
          <a:xfrm>
            <a:off x="9898894" y="3090446"/>
            <a:ext cx="1001949" cy="704314"/>
            <a:chOff x="8991005" y="3194050"/>
            <a:chExt cx="1001949" cy="704314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EB3A81A-B9E8-4185-ACDC-D9CA3BDDFFF9}"/>
                </a:ext>
              </a:extLst>
            </p:cNvPr>
            <p:cNvSpPr/>
            <p:nvPr/>
          </p:nvSpPr>
          <p:spPr>
            <a:xfrm>
              <a:off x="9309100" y="319405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0E918FF-ECF8-421A-BFBF-6005EF8C871C}"/>
                </a:ext>
              </a:extLst>
            </p:cNvPr>
            <p:cNvSpPr txBox="1"/>
            <p:nvPr/>
          </p:nvSpPr>
          <p:spPr>
            <a:xfrm>
              <a:off x="8991005" y="3559810"/>
              <a:ext cx="1001949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600" dirty="0"/>
                <a:t>year</a:t>
              </a:r>
              <a:endParaRPr lang="en-US" dirty="0"/>
            </a:p>
          </p:txBody>
        </p:sp>
      </p:grp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A5354B1-4617-4022-AD34-C2175ACA0A3B}"/>
              </a:ext>
            </a:extLst>
          </p:cNvPr>
          <p:cNvCxnSpPr>
            <a:endCxn id="6" idx="2"/>
          </p:cNvCxnSpPr>
          <p:nvPr/>
        </p:nvCxnSpPr>
        <p:spPr>
          <a:xfrm>
            <a:off x="8578850" y="3273326"/>
            <a:ext cx="6361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49F809-F9D8-4674-8BA9-B10259B230EB}"/>
              </a:ext>
            </a:extLst>
          </p:cNvPr>
          <p:cNvCxnSpPr>
            <a:cxnSpLocks/>
            <a:stCxn id="11" idx="2"/>
            <a:endCxn id="6" idx="6"/>
          </p:cNvCxnSpPr>
          <p:nvPr/>
        </p:nvCxnSpPr>
        <p:spPr>
          <a:xfrm flipH="1">
            <a:off x="9580800" y="3273326"/>
            <a:ext cx="6361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80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316</Words>
  <Application>Microsoft Office PowerPoint</Application>
  <PresentationFormat>Grand écran</PresentationFormat>
  <Paragraphs>89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Marechal</dc:creator>
  <cp:lastModifiedBy>Antoine Chédin</cp:lastModifiedBy>
  <cp:revision>42</cp:revision>
  <dcterms:created xsi:type="dcterms:W3CDTF">2017-10-14T13:37:00Z</dcterms:created>
  <dcterms:modified xsi:type="dcterms:W3CDTF">2017-12-07T09:21:46Z</dcterms:modified>
</cp:coreProperties>
</file>