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-61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pPr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1050" y="265431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5500882" y="288291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4591050" y="337924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5846" y="3751318"/>
            <a:ext cx="23056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</a:t>
            </a:r>
            <a:r>
              <a:rPr lang="fr-FR" dirty="0" err="1" smtClean="0"/>
              <a:t>uantity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ickOnRoot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ickOnTrunk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ickOnCollar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ickOnCrown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081236" y="302950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3828268" y="290302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186567" y="2812577"/>
            <a:ext cx="72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7486650" y="439573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7981950" y="4269248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8212020" y="417296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sickness</a:t>
            </a:r>
            <a:endParaRPr lang="fr-FR" dirty="0"/>
          </a:p>
        </p:txBody>
      </p:sp>
      <p:sp>
        <p:nvSpPr>
          <p:cNvPr id="62" name="Ellipse 61"/>
          <p:cNvSpPr/>
          <p:nvPr/>
        </p:nvSpPr>
        <p:spPr>
          <a:xfrm rot="5400000">
            <a:off x="8011666" y="29852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766046" y="2594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10800000">
            <a:off x="7501164" y="311145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 rot="5400000">
            <a:off x="8755618" y="296383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10800000">
            <a:off x="8255219" y="311091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8970486" y="288203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4104618" y="3496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3851650" y="3369712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190939" y="3639875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4095750" y="430657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842782" y="418008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2402794" y="4089641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4117524" y="477010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3864556" y="464362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1951041" y="4553176"/>
            <a:ext cx="20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developmentStatus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4772905" y="607970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2976315" y="596921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4654382" y="58483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5374398" y="6268644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4550290" y="6488668"/>
            <a:ext cx="22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environmentBusyness</a:t>
            </a:r>
            <a:endParaRPr lang="fr-FR" dirty="0" smtClean="0"/>
          </a:p>
        </p:txBody>
      </p:sp>
      <p:cxnSp>
        <p:nvCxnSpPr>
          <p:cNvPr id="82" name="Connecteur droit 81"/>
          <p:cNvCxnSpPr>
            <a:endCxn id="80" idx="0"/>
          </p:cNvCxnSpPr>
          <p:nvPr/>
        </p:nvCxnSpPr>
        <p:spPr>
          <a:xfrm flipH="1">
            <a:off x="5500882" y="5608679"/>
            <a:ext cx="2643" cy="65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5906880" y="60607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6118447" y="596921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788357" y="58293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6939004" y="6076335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6372976" y="6235760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6807602" y="583211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7501164" y="353139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7996464" y="340491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7621223" y="3630606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sp>
        <p:nvSpPr>
          <p:cNvPr id="85" name="Ellipse 84"/>
          <p:cNvSpPr/>
          <p:nvPr/>
        </p:nvSpPr>
        <p:spPr>
          <a:xfrm>
            <a:off x="5559376" y="1073759"/>
            <a:ext cx="861790" cy="8617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990271" y="191285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>
            <a:off x="5990271" y="1935549"/>
            <a:ext cx="0" cy="71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5095340" y="1848318"/>
            <a:ext cx="6127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4545322" y="1972617"/>
            <a:ext cx="100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stationId</a:t>
            </a:r>
            <a:endParaRPr lang="fr-FR" dirty="0" smtClean="0"/>
          </a:p>
        </p:txBody>
      </p:sp>
      <p:cxnSp>
        <p:nvCxnSpPr>
          <p:cNvPr id="99" name="Connecteur droit 98"/>
          <p:cNvCxnSpPr/>
          <p:nvPr/>
        </p:nvCxnSpPr>
        <p:spPr>
          <a:xfrm>
            <a:off x="4376124" y="184566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627168" y="192504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ector</a:t>
            </a:r>
            <a:endParaRPr lang="fr-FR" dirty="0" smtClean="0"/>
          </a:p>
        </p:txBody>
      </p:sp>
      <p:cxnSp>
        <p:nvCxnSpPr>
          <p:cNvPr id="101" name="Connecteur droit 100"/>
          <p:cNvCxnSpPr/>
          <p:nvPr/>
        </p:nvCxnSpPr>
        <p:spPr>
          <a:xfrm rot="10800000">
            <a:off x="6273563" y="18393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 rot="2700000">
            <a:off x="6757382" y="17090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/>
          <p:cNvCxnSpPr/>
          <p:nvPr/>
        </p:nvCxnSpPr>
        <p:spPr>
          <a:xfrm rot="-5400000" flipH="1">
            <a:off x="6937838" y="1947421"/>
            <a:ext cx="487855" cy="36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7000187" y="1646691"/>
            <a:ext cx="231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environmentTypeCode</a:t>
            </a:r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7233011" y="1972617"/>
            <a:ext cx="22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environmentTypeDesc</a:t>
            </a:r>
            <a:endParaRPr lang="fr-FR" dirty="0" smtClean="0"/>
          </a:p>
        </p:txBody>
      </p:sp>
      <p:cxnSp>
        <p:nvCxnSpPr>
          <p:cNvPr id="106" name="Connecteur droit 105"/>
          <p:cNvCxnSpPr/>
          <p:nvPr/>
        </p:nvCxnSpPr>
        <p:spPr>
          <a:xfrm flipH="1">
            <a:off x="7348207" y="2370554"/>
            <a:ext cx="1285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2972170" y="1234752"/>
            <a:ext cx="194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</a:t>
            </a:r>
            <a:r>
              <a:rPr lang="fr-FR" dirty="0" err="1" smtClean="0"/>
              <a:t>TrainStation</a:t>
            </a:r>
            <a:endParaRPr lang="fr-FR" dirty="0" smtClean="0"/>
          </a:p>
        </p:txBody>
      </p:sp>
      <p:sp>
        <p:nvSpPr>
          <p:cNvPr id="109" name="Ellipse 108"/>
          <p:cNvSpPr/>
          <p:nvPr/>
        </p:nvSpPr>
        <p:spPr>
          <a:xfrm rot="18693875">
            <a:off x="4858085" y="171918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 rot="18693875">
            <a:off x="4168635" y="172414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/>
          <p:cNvCxnSpPr/>
          <p:nvPr/>
        </p:nvCxnSpPr>
        <p:spPr>
          <a:xfrm>
            <a:off x="5064076" y="148441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>
            <a:off x="6421166" y="15179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5759130" y="534269"/>
            <a:ext cx="131708" cy="55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356719" y="951615"/>
            <a:ext cx="252036" cy="350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 rot="18693875">
            <a:off x="5209570" y="75496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 rot="18693875">
            <a:off x="5633339" y="31973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 rot="18693875">
            <a:off x="4843149" y="1338999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3051544" y="583194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</a:t>
            </a:r>
            <a:r>
              <a:rPr lang="fr-FR" dirty="0" err="1" smtClean="0"/>
              <a:t>IndustrialZone</a:t>
            </a:r>
            <a:endParaRPr lang="fr-FR" dirty="0" smtClean="0"/>
          </a:p>
        </p:txBody>
      </p:sp>
      <p:sp>
        <p:nvSpPr>
          <p:cNvPr id="124" name="ZoneTexte 123"/>
          <p:cNvSpPr txBox="1"/>
          <p:nvPr/>
        </p:nvSpPr>
        <p:spPr>
          <a:xfrm>
            <a:off x="4936507" y="-49883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</a:t>
            </a:r>
            <a:r>
              <a:rPr lang="fr-FR" dirty="0" err="1" smtClean="0"/>
              <a:t>Parking</a:t>
            </a:r>
            <a:endParaRPr lang="fr-FR" dirty="0" smtClean="0"/>
          </a:p>
        </p:txBody>
      </p:sp>
      <p:cxnSp>
        <p:nvCxnSpPr>
          <p:cNvPr id="125" name="Connecteur droit 124"/>
          <p:cNvCxnSpPr/>
          <p:nvPr/>
        </p:nvCxnSpPr>
        <p:spPr>
          <a:xfrm rot="-4680000">
            <a:off x="5950176" y="858464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rot="-2700000">
            <a:off x="6265424" y="106346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rot="-1320000">
            <a:off x="6383066" y="132747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 rot="18693875">
            <a:off x="6174669" y="4232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 rot="18693875">
            <a:off x="6595386" y="66672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Ellipse 129"/>
          <p:cNvSpPr/>
          <p:nvPr/>
        </p:nvSpPr>
        <p:spPr>
          <a:xfrm rot="18693875">
            <a:off x="6825663" y="106950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/>
          <p:cNvSpPr/>
          <p:nvPr/>
        </p:nvSpPr>
        <p:spPr>
          <a:xfrm rot="18693875">
            <a:off x="6841619" y="140196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6364653" y="155018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</a:t>
            </a:r>
            <a:r>
              <a:rPr lang="fr-FR" dirty="0" err="1" smtClean="0"/>
              <a:t>River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773507" y="498287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</a:t>
            </a:r>
            <a:r>
              <a:rPr lang="fr-FR" dirty="0" err="1" smtClean="0"/>
              <a:t>Motorways</a:t>
            </a:r>
            <a:endParaRPr lang="fr-FR" dirty="0" smtClean="0"/>
          </a:p>
        </p:txBody>
      </p:sp>
      <p:sp>
        <p:nvSpPr>
          <p:cNvPr id="134" name="ZoneTexte 133"/>
          <p:cNvSpPr txBox="1"/>
          <p:nvPr/>
        </p:nvSpPr>
        <p:spPr>
          <a:xfrm>
            <a:off x="7032831" y="939707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</a:t>
            </a:r>
            <a:r>
              <a:rPr lang="fr-FR" dirty="0" err="1" smtClean="0"/>
              <a:t>Mall</a:t>
            </a:r>
            <a:endParaRPr lang="fr-FR" dirty="0" smtClean="0"/>
          </a:p>
        </p:txBody>
      </p:sp>
      <p:sp>
        <p:nvSpPr>
          <p:cNvPr id="135" name="ZoneTexte 134"/>
          <p:cNvSpPr txBox="1"/>
          <p:nvPr/>
        </p:nvSpPr>
        <p:spPr>
          <a:xfrm>
            <a:off x="7048517" y="1319016"/>
            <a:ext cx="139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closest</a:t>
            </a:r>
            <a:r>
              <a:rPr lang="fr-FR" dirty="0" err="1" smtClean="0"/>
              <a:t>Roads</a:t>
            </a:r>
            <a:endParaRPr lang="fr-FR" dirty="0" smtClean="0"/>
          </a:p>
        </p:txBody>
      </p:sp>
      <p:cxnSp>
        <p:nvCxnSpPr>
          <p:cNvPr id="84" name="Connecteur droit 83"/>
          <p:cNvCxnSpPr/>
          <p:nvPr/>
        </p:nvCxnSpPr>
        <p:spPr>
          <a:xfrm>
            <a:off x="8258870" y="352925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8754170" y="3402766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/>
          <p:cNvSpPr txBox="1"/>
          <p:nvPr/>
        </p:nvSpPr>
        <p:spPr>
          <a:xfrm>
            <a:off x="9016947" y="3344584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cxnSp>
        <p:nvCxnSpPr>
          <p:cNvPr id="138" name="Connecteur droit 137"/>
          <p:cNvCxnSpPr/>
          <p:nvPr/>
        </p:nvCxnSpPr>
        <p:spPr>
          <a:xfrm>
            <a:off x="3342618" y="350692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3089650" y="3380445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ZoneTexte 139"/>
          <p:cNvSpPr txBox="1"/>
          <p:nvPr/>
        </p:nvSpPr>
        <p:spPr>
          <a:xfrm>
            <a:off x="1810750" y="328999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5YearPeriod</a:t>
            </a:r>
            <a:endParaRPr lang="fr-FR" dirty="0"/>
          </a:p>
        </p:txBody>
      </p:sp>
      <p:sp>
        <p:nvSpPr>
          <p:cNvPr id="141" name="Ellipse 140"/>
          <p:cNvSpPr/>
          <p:nvPr/>
        </p:nvSpPr>
        <p:spPr>
          <a:xfrm>
            <a:off x="7690165" y="6061308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/>
          <p:cNvCxnSpPr/>
          <p:nvPr/>
        </p:nvCxnSpPr>
        <p:spPr>
          <a:xfrm>
            <a:off x="7188287" y="6179002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7944357" y="6002534"/>
            <a:ext cx="223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stumpDiameterGroup</a:t>
            </a:r>
            <a:endParaRPr lang="fr-FR" dirty="0" smtClean="0"/>
          </a:p>
        </p:txBody>
      </p:sp>
      <p:cxnSp>
        <p:nvCxnSpPr>
          <p:cNvPr id="115" name="Connecteur droit 114"/>
          <p:cNvCxnSpPr/>
          <p:nvPr/>
        </p:nvCxnSpPr>
        <p:spPr>
          <a:xfrm>
            <a:off x="7494672" y="493314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7989972" y="4806656"/>
            <a:ext cx="252968" cy="2529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/>
          <p:cNvSpPr txBox="1"/>
          <p:nvPr/>
        </p:nvSpPr>
        <p:spPr>
          <a:xfrm>
            <a:off x="8220042" y="4710374"/>
            <a:ext cx="303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Pollution année diagnostique?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56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Valentin Marechal</cp:lastModifiedBy>
  <cp:revision>24</cp:revision>
  <dcterms:created xsi:type="dcterms:W3CDTF">2017-10-14T13:37:00Z</dcterms:created>
  <dcterms:modified xsi:type="dcterms:W3CDTF">2017-11-10T10:04:56Z</dcterms:modified>
</cp:coreProperties>
</file>