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0A5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16" autoAdjust="0"/>
    <p:restoredTop sz="94660"/>
  </p:normalViewPr>
  <p:slideViewPr>
    <p:cSldViewPr snapToGrid="0">
      <p:cViewPr varScale="1">
        <p:scale>
          <a:sx n="88" d="100"/>
          <a:sy n="88" d="100"/>
        </p:scale>
        <p:origin x="-211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21/11/2017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43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21/11/2017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0280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21/11/2017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42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21/11/2017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3471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21/11/2017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4737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21/11/2017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3114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21/11/2017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8594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21/11/2017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2540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21/11/2017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4911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21/11/2017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3027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21/11/2017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0010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2C70-D7C5-4A11-BAB2-648D55629A91}" type="datetimeFigureOut">
              <a:rPr lang="fr-FR" smtClean="0"/>
              <a:pPr/>
              <a:t>21/11/2017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475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91050" y="2654316"/>
            <a:ext cx="2895600" cy="294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5500882" y="288291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Diagnosis</a:t>
            </a:r>
            <a:endParaRPr lang="fr-FR" dirty="0" smtClean="0"/>
          </a:p>
        </p:txBody>
      </p:sp>
      <p:cxnSp>
        <p:nvCxnSpPr>
          <p:cNvPr id="9" name="Connecteur droit 8"/>
          <p:cNvCxnSpPr/>
          <p:nvPr/>
        </p:nvCxnSpPr>
        <p:spPr>
          <a:xfrm>
            <a:off x="4591050" y="3379248"/>
            <a:ext cx="289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785846" y="3751318"/>
            <a:ext cx="26406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q</a:t>
            </a:r>
            <a:r>
              <a:rPr lang="fr-FR" dirty="0" err="1" smtClean="0"/>
              <a:t>uantity</a:t>
            </a:r>
            <a:r>
              <a:rPr lang="fr-FR" dirty="0" smtClean="0"/>
              <a:t> 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disease</a:t>
            </a:r>
            <a:r>
              <a:rPr lang="fr-FR" dirty="0" smtClean="0"/>
              <a:t>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diseaseOnRoot</a:t>
            </a:r>
            <a:r>
              <a:rPr lang="fr-FR" dirty="0" smtClean="0"/>
              <a:t> 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diseaseOnTrunk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diseaseOnCollar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diseaseOnCrown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4081236" y="3029509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3828268" y="2903025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3186567" y="2812577"/>
            <a:ext cx="72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isLast</a:t>
            </a:r>
            <a:endParaRPr lang="fr-FR" dirty="0"/>
          </a:p>
        </p:txBody>
      </p:sp>
      <p:cxnSp>
        <p:nvCxnSpPr>
          <p:cNvPr id="21" name="Connecteur droit 20"/>
          <p:cNvCxnSpPr/>
          <p:nvPr/>
        </p:nvCxnSpPr>
        <p:spPr>
          <a:xfrm>
            <a:off x="7486650" y="4395732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7981950" y="4269248"/>
            <a:ext cx="252968" cy="2529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8212020" y="417296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diseases</a:t>
            </a:r>
            <a:endParaRPr lang="fr-FR" dirty="0"/>
          </a:p>
        </p:txBody>
      </p:sp>
      <p:sp>
        <p:nvSpPr>
          <p:cNvPr id="62" name="Ellipse 61"/>
          <p:cNvSpPr/>
          <p:nvPr/>
        </p:nvSpPr>
        <p:spPr>
          <a:xfrm rot="5400000">
            <a:off x="8011666" y="2985213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7766046" y="2594806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species</a:t>
            </a:r>
            <a:endParaRPr lang="fr-FR" dirty="0"/>
          </a:p>
        </p:txBody>
      </p:sp>
      <p:cxnSp>
        <p:nvCxnSpPr>
          <p:cNvPr id="64" name="Connecteur droit 63"/>
          <p:cNvCxnSpPr/>
          <p:nvPr/>
        </p:nvCxnSpPr>
        <p:spPr>
          <a:xfrm rot="10800000">
            <a:off x="7501164" y="311145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/>
          <p:cNvSpPr/>
          <p:nvPr/>
        </p:nvSpPr>
        <p:spPr>
          <a:xfrm rot="5400000">
            <a:off x="8755618" y="2963839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6" name="Connecteur droit 65"/>
          <p:cNvCxnSpPr/>
          <p:nvPr/>
        </p:nvCxnSpPr>
        <p:spPr>
          <a:xfrm rot="10800000">
            <a:off x="8255219" y="3110910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8970486" y="2882037"/>
            <a:ext cx="74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genus</a:t>
            </a:r>
            <a:endParaRPr lang="fr-FR" dirty="0"/>
          </a:p>
        </p:txBody>
      </p:sp>
      <p:cxnSp>
        <p:nvCxnSpPr>
          <p:cNvPr id="68" name="Connecteur droit 67"/>
          <p:cNvCxnSpPr/>
          <p:nvPr/>
        </p:nvCxnSpPr>
        <p:spPr>
          <a:xfrm>
            <a:off x="4104618" y="349619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e 68"/>
          <p:cNvSpPr/>
          <p:nvPr/>
        </p:nvSpPr>
        <p:spPr>
          <a:xfrm>
            <a:off x="3851650" y="3369712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3190939" y="3639875"/>
            <a:ext cx="145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diagnosisYear</a:t>
            </a:r>
            <a:endParaRPr lang="fr-FR" dirty="0"/>
          </a:p>
        </p:txBody>
      </p:sp>
      <p:cxnSp>
        <p:nvCxnSpPr>
          <p:cNvPr id="71" name="Connecteur droit 70"/>
          <p:cNvCxnSpPr/>
          <p:nvPr/>
        </p:nvCxnSpPr>
        <p:spPr>
          <a:xfrm>
            <a:off x="4095750" y="4306573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e 71"/>
          <p:cNvSpPr/>
          <p:nvPr/>
        </p:nvSpPr>
        <p:spPr>
          <a:xfrm>
            <a:off x="3842782" y="4180089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/>
          <p:cNvSpPr txBox="1"/>
          <p:nvPr/>
        </p:nvSpPr>
        <p:spPr>
          <a:xfrm>
            <a:off x="2402794" y="4089641"/>
            <a:ext cx="151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diagnosisNote</a:t>
            </a:r>
            <a:endParaRPr lang="fr-FR" dirty="0"/>
          </a:p>
        </p:txBody>
      </p:sp>
      <p:cxnSp>
        <p:nvCxnSpPr>
          <p:cNvPr id="74" name="Connecteur droit 73"/>
          <p:cNvCxnSpPr/>
          <p:nvPr/>
        </p:nvCxnSpPr>
        <p:spPr>
          <a:xfrm>
            <a:off x="4117524" y="4770108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lipse 74"/>
          <p:cNvSpPr/>
          <p:nvPr/>
        </p:nvSpPr>
        <p:spPr>
          <a:xfrm>
            <a:off x="3864556" y="4643624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/>
          <p:cNvSpPr txBox="1"/>
          <p:nvPr/>
        </p:nvSpPr>
        <p:spPr>
          <a:xfrm>
            <a:off x="1951041" y="4553176"/>
            <a:ext cx="20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developmentStatus</a:t>
            </a:r>
            <a:endParaRPr lang="fr-FR" dirty="0"/>
          </a:p>
        </p:txBody>
      </p:sp>
      <p:sp>
        <p:nvSpPr>
          <p:cNvPr id="77" name="Ellipse 76"/>
          <p:cNvSpPr/>
          <p:nvPr/>
        </p:nvSpPr>
        <p:spPr>
          <a:xfrm>
            <a:off x="4772905" y="6079706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/>
          <p:cNvSpPr txBox="1"/>
          <p:nvPr/>
        </p:nvSpPr>
        <p:spPr>
          <a:xfrm>
            <a:off x="2976315" y="5969210"/>
            <a:ext cx="187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</a:t>
            </a:r>
            <a:r>
              <a:rPr lang="fr-FR" dirty="0" err="1" smtClean="0"/>
              <a:t>idewalkProximity</a:t>
            </a:r>
            <a:endParaRPr lang="fr-FR" dirty="0"/>
          </a:p>
        </p:txBody>
      </p:sp>
      <p:cxnSp>
        <p:nvCxnSpPr>
          <p:cNvPr id="79" name="Connecteur droit 78"/>
          <p:cNvCxnSpPr/>
          <p:nvPr/>
        </p:nvCxnSpPr>
        <p:spPr>
          <a:xfrm rot="5400000">
            <a:off x="4654382" y="584836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/>
          <p:cNvSpPr/>
          <p:nvPr/>
        </p:nvSpPr>
        <p:spPr>
          <a:xfrm>
            <a:off x="5374398" y="6268644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/>
          <p:cNvSpPr txBox="1"/>
          <p:nvPr/>
        </p:nvSpPr>
        <p:spPr>
          <a:xfrm>
            <a:off x="4550290" y="6488668"/>
            <a:ext cx="224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environmentBusyness</a:t>
            </a:r>
            <a:endParaRPr lang="fr-FR" dirty="0" smtClean="0"/>
          </a:p>
        </p:txBody>
      </p:sp>
      <p:cxnSp>
        <p:nvCxnSpPr>
          <p:cNvPr id="82" name="Connecteur droit 81"/>
          <p:cNvCxnSpPr>
            <a:endCxn id="80" idx="0"/>
          </p:cNvCxnSpPr>
          <p:nvPr/>
        </p:nvCxnSpPr>
        <p:spPr>
          <a:xfrm flipH="1">
            <a:off x="5500882" y="5608679"/>
            <a:ext cx="2643" cy="659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5906880" y="6060716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6118447" y="596921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vigor</a:t>
            </a:r>
            <a:endParaRPr lang="fr-FR" dirty="0" smtClean="0"/>
          </a:p>
        </p:txBody>
      </p:sp>
      <p:cxnSp>
        <p:nvCxnSpPr>
          <p:cNvPr id="88" name="Connecteur droit 87"/>
          <p:cNvCxnSpPr/>
          <p:nvPr/>
        </p:nvCxnSpPr>
        <p:spPr>
          <a:xfrm rot="5400000">
            <a:off x="5788357" y="582937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lipse 89"/>
          <p:cNvSpPr/>
          <p:nvPr/>
        </p:nvSpPr>
        <p:spPr>
          <a:xfrm>
            <a:off x="6939004" y="6076335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/>
          <p:cNvSpPr txBox="1"/>
          <p:nvPr/>
        </p:nvSpPr>
        <p:spPr>
          <a:xfrm>
            <a:off x="6372976" y="6235760"/>
            <a:ext cx="1651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stumpDiameter</a:t>
            </a:r>
            <a:endParaRPr lang="fr-FR" dirty="0" smtClean="0"/>
          </a:p>
        </p:txBody>
      </p:sp>
      <p:cxnSp>
        <p:nvCxnSpPr>
          <p:cNvPr id="92" name="Connecteur droit 91"/>
          <p:cNvCxnSpPr/>
          <p:nvPr/>
        </p:nvCxnSpPr>
        <p:spPr>
          <a:xfrm rot="5400000">
            <a:off x="6807602" y="583211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7501164" y="353139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7996464" y="3404913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7621223" y="3630606"/>
            <a:ext cx="13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seedingYear</a:t>
            </a:r>
            <a:endParaRPr lang="fr-FR" dirty="0"/>
          </a:p>
        </p:txBody>
      </p:sp>
      <p:sp>
        <p:nvSpPr>
          <p:cNvPr id="85" name="Ellipse 84"/>
          <p:cNvSpPr/>
          <p:nvPr/>
        </p:nvSpPr>
        <p:spPr>
          <a:xfrm>
            <a:off x="5559376" y="1073759"/>
            <a:ext cx="861790" cy="86179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/>
          <p:cNvSpPr txBox="1"/>
          <p:nvPr/>
        </p:nvSpPr>
        <p:spPr>
          <a:xfrm>
            <a:off x="5990271" y="191285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location</a:t>
            </a:r>
            <a:endParaRPr lang="fr-FR" dirty="0"/>
          </a:p>
        </p:txBody>
      </p:sp>
      <p:cxnSp>
        <p:nvCxnSpPr>
          <p:cNvPr id="93" name="Connecteur droit 92"/>
          <p:cNvCxnSpPr/>
          <p:nvPr/>
        </p:nvCxnSpPr>
        <p:spPr>
          <a:xfrm>
            <a:off x="5990271" y="1935549"/>
            <a:ext cx="0" cy="712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V="1">
            <a:off x="5095340" y="1848318"/>
            <a:ext cx="61277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/>
          <p:cNvSpPr txBox="1"/>
          <p:nvPr/>
        </p:nvSpPr>
        <p:spPr>
          <a:xfrm>
            <a:off x="4545322" y="1972617"/>
            <a:ext cx="1007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stationId</a:t>
            </a:r>
            <a:endParaRPr lang="fr-FR" dirty="0" smtClean="0"/>
          </a:p>
        </p:txBody>
      </p:sp>
      <p:cxnSp>
        <p:nvCxnSpPr>
          <p:cNvPr id="99" name="Connecteur droit 98"/>
          <p:cNvCxnSpPr/>
          <p:nvPr/>
        </p:nvCxnSpPr>
        <p:spPr>
          <a:xfrm>
            <a:off x="4376124" y="1845668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3627168" y="1925048"/>
            <a:ext cx="76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</a:t>
            </a:r>
            <a:r>
              <a:rPr lang="fr-FR" dirty="0" err="1" smtClean="0"/>
              <a:t>ector</a:t>
            </a:r>
            <a:endParaRPr lang="fr-FR" dirty="0" smtClean="0"/>
          </a:p>
        </p:txBody>
      </p:sp>
      <p:cxnSp>
        <p:nvCxnSpPr>
          <p:cNvPr id="101" name="Connecteur droit 100"/>
          <p:cNvCxnSpPr/>
          <p:nvPr/>
        </p:nvCxnSpPr>
        <p:spPr>
          <a:xfrm rot="10800000">
            <a:off x="6273563" y="1839355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lipse 101"/>
          <p:cNvSpPr/>
          <p:nvPr/>
        </p:nvSpPr>
        <p:spPr>
          <a:xfrm rot="2700000">
            <a:off x="6757382" y="1709060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3" name="Connecteur droit 102"/>
          <p:cNvCxnSpPr/>
          <p:nvPr/>
        </p:nvCxnSpPr>
        <p:spPr>
          <a:xfrm rot="-5400000" flipH="1">
            <a:off x="6937838" y="1947421"/>
            <a:ext cx="487855" cy="366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>
            <a:off x="7000187" y="1646691"/>
            <a:ext cx="2317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environmentTypeCode</a:t>
            </a:r>
            <a:endParaRPr lang="fr-FR" dirty="0"/>
          </a:p>
        </p:txBody>
      </p:sp>
      <p:sp>
        <p:nvSpPr>
          <p:cNvPr id="105" name="ZoneTexte 104"/>
          <p:cNvSpPr txBox="1"/>
          <p:nvPr/>
        </p:nvSpPr>
        <p:spPr>
          <a:xfrm>
            <a:off x="7233011" y="1972617"/>
            <a:ext cx="228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environmentTypeDesc</a:t>
            </a:r>
            <a:endParaRPr lang="fr-FR" dirty="0" smtClean="0"/>
          </a:p>
        </p:txBody>
      </p:sp>
      <p:cxnSp>
        <p:nvCxnSpPr>
          <p:cNvPr id="106" name="Connecteur droit 105"/>
          <p:cNvCxnSpPr/>
          <p:nvPr/>
        </p:nvCxnSpPr>
        <p:spPr>
          <a:xfrm flipH="1">
            <a:off x="7348207" y="2370554"/>
            <a:ext cx="1285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2986238" y="742372"/>
            <a:ext cx="194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closestTrainStation</a:t>
            </a:r>
            <a:endParaRPr lang="fr-FR" dirty="0" smtClean="0"/>
          </a:p>
        </p:txBody>
      </p:sp>
      <p:sp>
        <p:nvSpPr>
          <p:cNvPr id="109" name="Ellipse 108"/>
          <p:cNvSpPr/>
          <p:nvPr/>
        </p:nvSpPr>
        <p:spPr>
          <a:xfrm rot="18693875">
            <a:off x="4858085" y="1719184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/>
          <p:cNvSpPr/>
          <p:nvPr/>
        </p:nvSpPr>
        <p:spPr>
          <a:xfrm rot="18693875">
            <a:off x="4168635" y="1724145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1" name="Connecteur droit 110"/>
          <p:cNvCxnSpPr/>
          <p:nvPr/>
        </p:nvCxnSpPr>
        <p:spPr>
          <a:xfrm>
            <a:off x="5148484" y="1048309"/>
            <a:ext cx="478594" cy="189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>
            <a:off x="6421166" y="1532790"/>
            <a:ext cx="495300" cy="133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>
            <a:endCxn id="85" idx="0"/>
          </p:cNvCxnSpPr>
          <p:nvPr/>
        </p:nvCxnSpPr>
        <p:spPr>
          <a:xfrm rot="16200000" flipH="1">
            <a:off x="5633091" y="716579"/>
            <a:ext cx="637966" cy="76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5539603" y="768731"/>
            <a:ext cx="252036" cy="3502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 rot="18693875">
            <a:off x="5392454" y="572076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/>
          <p:cNvSpPr/>
          <p:nvPr/>
        </p:nvSpPr>
        <p:spPr>
          <a:xfrm rot="18693875">
            <a:off x="5775208" y="259891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 rot="18693875">
            <a:off x="4927557" y="902891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ZoneTexte 122"/>
          <p:cNvSpPr txBox="1"/>
          <p:nvPr/>
        </p:nvSpPr>
        <p:spPr>
          <a:xfrm>
            <a:off x="3234428" y="329970"/>
            <a:ext cx="217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closestIndustrialZone</a:t>
            </a:r>
            <a:endParaRPr lang="fr-FR" dirty="0" smtClean="0"/>
          </a:p>
        </p:txBody>
      </p:sp>
      <p:sp>
        <p:nvSpPr>
          <p:cNvPr id="124" name="ZoneTexte 123"/>
          <p:cNvSpPr txBox="1"/>
          <p:nvPr/>
        </p:nvSpPr>
        <p:spPr>
          <a:xfrm>
            <a:off x="4950575" y="-92087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closestParking</a:t>
            </a:r>
            <a:endParaRPr lang="fr-FR" dirty="0" smtClean="0"/>
          </a:p>
        </p:txBody>
      </p:sp>
      <p:cxnSp>
        <p:nvCxnSpPr>
          <p:cNvPr id="125" name="Connecteur droit 124"/>
          <p:cNvCxnSpPr/>
          <p:nvPr/>
        </p:nvCxnSpPr>
        <p:spPr>
          <a:xfrm rot="-4680000">
            <a:off x="5950176" y="858464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rot="-2700000">
            <a:off x="6265424" y="1063462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rot="-1320000">
            <a:off x="6383066" y="132747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lipse 127"/>
          <p:cNvSpPr/>
          <p:nvPr/>
        </p:nvSpPr>
        <p:spPr>
          <a:xfrm rot="18693875">
            <a:off x="6174669" y="423212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 rot="18693875">
            <a:off x="6595386" y="666726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Ellipse 129"/>
          <p:cNvSpPr/>
          <p:nvPr/>
        </p:nvSpPr>
        <p:spPr>
          <a:xfrm rot="18693875">
            <a:off x="6825663" y="1069504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 rot="18693875">
            <a:off x="6841619" y="1401964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/>
          <p:cNvSpPr txBox="1"/>
          <p:nvPr/>
        </p:nvSpPr>
        <p:spPr>
          <a:xfrm>
            <a:off x="6364653" y="155018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closestRiver</a:t>
            </a:r>
            <a:endParaRPr lang="fr-FR" dirty="0"/>
          </a:p>
        </p:txBody>
      </p:sp>
      <p:sp>
        <p:nvSpPr>
          <p:cNvPr id="133" name="ZoneTexte 132"/>
          <p:cNvSpPr txBox="1"/>
          <p:nvPr/>
        </p:nvSpPr>
        <p:spPr>
          <a:xfrm>
            <a:off x="6773507" y="498287"/>
            <a:ext cx="188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closestMotorways</a:t>
            </a:r>
            <a:endParaRPr lang="fr-FR" dirty="0" smtClean="0"/>
          </a:p>
        </p:txBody>
      </p:sp>
      <p:sp>
        <p:nvSpPr>
          <p:cNvPr id="134" name="ZoneTexte 133"/>
          <p:cNvSpPr txBox="1"/>
          <p:nvPr/>
        </p:nvSpPr>
        <p:spPr>
          <a:xfrm>
            <a:off x="7032831" y="939707"/>
            <a:ext cx="124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closestMall</a:t>
            </a:r>
            <a:endParaRPr lang="fr-FR" dirty="0" smtClean="0"/>
          </a:p>
        </p:txBody>
      </p:sp>
      <p:sp>
        <p:nvSpPr>
          <p:cNvPr id="135" name="ZoneTexte 134"/>
          <p:cNvSpPr txBox="1"/>
          <p:nvPr/>
        </p:nvSpPr>
        <p:spPr>
          <a:xfrm>
            <a:off x="7048517" y="1319016"/>
            <a:ext cx="139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closestRoads</a:t>
            </a:r>
            <a:endParaRPr lang="fr-FR" dirty="0" smtClean="0"/>
          </a:p>
        </p:txBody>
      </p:sp>
      <p:cxnSp>
        <p:nvCxnSpPr>
          <p:cNvPr id="84" name="Connecteur droit 83"/>
          <p:cNvCxnSpPr/>
          <p:nvPr/>
        </p:nvCxnSpPr>
        <p:spPr>
          <a:xfrm>
            <a:off x="8258870" y="3529250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Ellipse 135"/>
          <p:cNvSpPr/>
          <p:nvPr/>
        </p:nvSpPr>
        <p:spPr>
          <a:xfrm>
            <a:off x="8754170" y="3402766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ZoneTexte 136"/>
          <p:cNvSpPr txBox="1"/>
          <p:nvPr/>
        </p:nvSpPr>
        <p:spPr>
          <a:xfrm>
            <a:off x="9016947" y="3344584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5YearPeriod</a:t>
            </a:r>
            <a:endParaRPr lang="fr-FR" dirty="0"/>
          </a:p>
        </p:txBody>
      </p:sp>
      <p:cxnSp>
        <p:nvCxnSpPr>
          <p:cNvPr id="138" name="Connecteur droit 137"/>
          <p:cNvCxnSpPr/>
          <p:nvPr/>
        </p:nvCxnSpPr>
        <p:spPr>
          <a:xfrm>
            <a:off x="3342618" y="3506929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Ellipse 138"/>
          <p:cNvSpPr/>
          <p:nvPr/>
        </p:nvSpPr>
        <p:spPr>
          <a:xfrm>
            <a:off x="3089650" y="3380445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ZoneTexte 139"/>
          <p:cNvSpPr txBox="1"/>
          <p:nvPr/>
        </p:nvSpPr>
        <p:spPr>
          <a:xfrm>
            <a:off x="1810750" y="3289997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5YearPeriod</a:t>
            </a:r>
            <a:endParaRPr lang="fr-FR" dirty="0"/>
          </a:p>
        </p:txBody>
      </p:sp>
      <p:sp>
        <p:nvSpPr>
          <p:cNvPr id="141" name="Ellipse 140"/>
          <p:cNvSpPr/>
          <p:nvPr/>
        </p:nvSpPr>
        <p:spPr>
          <a:xfrm>
            <a:off x="7690165" y="6061308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3" name="Connecteur droit 142"/>
          <p:cNvCxnSpPr/>
          <p:nvPr/>
        </p:nvCxnSpPr>
        <p:spPr>
          <a:xfrm>
            <a:off x="7188287" y="6179002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ZoneTexte 143"/>
          <p:cNvSpPr txBox="1"/>
          <p:nvPr/>
        </p:nvSpPr>
        <p:spPr>
          <a:xfrm>
            <a:off x="7944357" y="6002534"/>
            <a:ext cx="2239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stumpDiameterGroup</a:t>
            </a:r>
            <a:endParaRPr lang="fr-FR" dirty="0" smtClean="0"/>
          </a:p>
        </p:txBody>
      </p:sp>
      <p:cxnSp>
        <p:nvCxnSpPr>
          <p:cNvPr id="117" name="Connecteur droit 116"/>
          <p:cNvCxnSpPr/>
          <p:nvPr/>
        </p:nvCxnSpPr>
        <p:spPr>
          <a:xfrm>
            <a:off x="5061728" y="1482069"/>
            <a:ext cx="483580" cy="22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Ellipse 120"/>
          <p:cNvSpPr/>
          <p:nvPr/>
        </p:nvSpPr>
        <p:spPr>
          <a:xfrm rot="18693875">
            <a:off x="4840801" y="1336651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ZoneTexte 148"/>
          <p:cNvSpPr txBox="1"/>
          <p:nvPr/>
        </p:nvSpPr>
        <p:spPr>
          <a:xfrm>
            <a:off x="2632198" y="1260532"/>
            <a:ext cx="232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closestPollutionStation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263658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0124" y="142934"/>
            <a:ext cx="7064330" cy="5639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 smtClean="0"/>
          </a:p>
        </p:txBody>
      </p:sp>
      <p:cxnSp>
        <p:nvCxnSpPr>
          <p:cNvPr id="5" name="Connecteur droit 4"/>
          <p:cNvCxnSpPr/>
          <p:nvPr/>
        </p:nvCxnSpPr>
        <p:spPr>
          <a:xfrm>
            <a:off x="2350124" y="867867"/>
            <a:ext cx="7064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2350124" y="311132"/>
            <a:ext cx="706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Pollution </a:t>
            </a:r>
            <a:r>
              <a:rPr lang="fr-FR" dirty="0" err="1" smtClean="0"/>
              <a:t>reading</a:t>
            </a:r>
            <a:endParaRPr lang="fr-FR" dirty="0" smtClean="0"/>
          </a:p>
        </p:txBody>
      </p:sp>
      <p:cxnSp>
        <p:nvCxnSpPr>
          <p:cNvPr id="8" name="Connecteur droit 7"/>
          <p:cNvCxnSpPr/>
          <p:nvPr/>
        </p:nvCxnSpPr>
        <p:spPr>
          <a:xfrm>
            <a:off x="9405594" y="1389278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9622716" y="1489415"/>
            <a:ext cx="80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month</a:t>
            </a:r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>
            <a:off x="10124664" y="1387130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10619964" y="1260646"/>
            <a:ext cx="252968" cy="2529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9900894" y="1262794"/>
            <a:ext cx="252968" cy="2529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0463220" y="1489415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year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-30402" y="1010744"/>
            <a:ext cx="169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pollutionStation</a:t>
            </a:r>
            <a:endParaRPr lang="fr-FR" dirty="0" smtClean="0"/>
          </a:p>
        </p:txBody>
      </p:sp>
      <p:cxnSp>
        <p:nvCxnSpPr>
          <p:cNvPr id="19" name="Connecteur droit 18"/>
          <p:cNvCxnSpPr/>
          <p:nvPr/>
        </p:nvCxnSpPr>
        <p:spPr>
          <a:xfrm>
            <a:off x="1854824" y="123993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 rot="18693875">
            <a:off x="1633897" y="1120277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2543990" y="883541"/>
            <a:ext cx="335181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n</a:t>
            </a:r>
            <a:r>
              <a:rPr lang="fr-FR" dirty="0" err="1" smtClean="0"/>
              <a:t>itrogen</a:t>
            </a:r>
            <a:r>
              <a:rPr lang="fr-FR" dirty="0" smtClean="0"/>
              <a:t> </a:t>
            </a:r>
            <a:r>
              <a:rPr lang="fr-FR" dirty="0" err="1" smtClean="0"/>
              <a:t>dioxide</a:t>
            </a:r>
            <a:r>
              <a:rPr lang="fr-FR" dirty="0" smtClean="0"/>
              <a:t> (</a:t>
            </a:r>
            <a:r>
              <a:rPr lang="fr-FR" dirty="0" err="1" smtClean="0"/>
              <a:t>avg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n</a:t>
            </a:r>
            <a:r>
              <a:rPr lang="fr-FR" dirty="0" err="1" smtClean="0"/>
              <a:t>itric</a:t>
            </a:r>
            <a:r>
              <a:rPr lang="fr-FR" dirty="0" smtClean="0"/>
              <a:t> </a:t>
            </a:r>
            <a:r>
              <a:rPr lang="fr-FR" dirty="0" err="1" smtClean="0"/>
              <a:t>oxide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</a:t>
            </a:r>
            <a:r>
              <a:rPr lang="fr-FR" dirty="0" smtClean="0"/>
              <a:t>zone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p</a:t>
            </a:r>
            <a:r>
              <a:rPr lang="fr-FR" dirty="0" err="1" smtClean="0"/>
              <a:t>articulate</a:t>
            </a:r>
            <a:r>
              <a:rPr lang="fr-FR" dirty="0" smtClean="0"/>
              <a:t> </a:t>
            </a:r>
            <a:r>
              <a:rPr lang="fr-FR" dirty="0" err="1" smtClean="0"/>
              <a:t>Matter</a:t>
            </a:r>
            <a:r>
              <a:rPr lang="fr-FR" dirty="0" smtClean="0"/>
              <a:t> PM10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b</a:t>
            </a:r>
            <a:r>
              <a:rPr lang="fr-FR" dirty="0" err="1" smtClean="0"/>
              <a:t>enzene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b</a:t>
            </a:r>
            <a:r>
              <a:rPr lang="fr-FR" dirty="0" err="1" smtClean="0"/>
              <a:t>enz</a:t>
            </a:r>
            <a:r>
              <a:rPr lang="fr-FR" dirty="0" smtClean="0"/>
              <a:t>(a)</a:t>
            </a:r>
            <a:r>
              <a:rPr lang="fr-FR" dirty="0" err="1" smtClean="0"/>
              <a:t>anthracene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b</a:t>
            </a:r>
            <a:r>
              <a:rPr lang="fr-FR" dirty="0" err="1" smtClean="0"/>
              <a:t>enz</a:t>
            </a:r>
            <a:r>
              <a:rPr lang="fr-FR" dirty="0" smtClean="0"/>
              <a:t>(a)</a:t>
            </a:r>
            <a:r>
              <a:rPr lang="fr-FR" dirty="0" err="1" smtClean="0"/>
              <a:t>pyrene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b</a:t>
            </a:r>
            <a:r>
              <a:rPr lang="fr-FR" dirty="0" err="1" smtClean="0"/>
              <a:t>enz</a:t>
            </a:r>
            <a:r>
              <a:rPr lang="fr-FR" dirty="0" smtClean="0"/>
              <a:t>(b)</a:t>
            </a:r>
            <a:r>
              <a:rPr lang="fr-FR" dirty="0" err="1" smtClean="0"/>
              <a:t>fluoranthene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b</a:t>
            </a:r>
            <a:r>
              <a:rPr lang="fr-FR" dirty="0" err="1" smtClean="0"/>
              <a:t>enz</a:t>
            </a:r>
            <a:r>
              <a:rPr lang="fr-FR" dirty="0" smtClean="0"/>
              <a:t>(j)</a:t>
            </a:r>
            <a:r>
              <a:rPr lang="fr-FR" dirty="0" err="1" smtClean="0"/>
              <a:t>fluoranthene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b</a:t>
            </a:r>
            <a:r>
              <a:rPr lang="fr-FR" dirty="0" err="1" smtClean="0"/>
              <a:t>enz</a:t>
            </a:r>
            <a:r>
              <a:rPr lang="fr-FR" dirty="0" smtClean="0"/>
              <a:t>(k)</a:t>
            </a:r>
            <a:r>
              <a:rPr lang="fr-FR" dirty="0" err="1" smtClean="0"/>
              <a:t>fluoranthene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d</a:t>
            </a:r>
            <a:r>
              <a:rPr lang="fr-FR" dirty="0" err="1" smtClean="0"/>
              <a:t>ibenzo</a:t>
            </a:r>
            <a:r>
              <a:rPr lang="fr-FR" dirty="0" smtClean="0"/>
              <a:t>(</a:t>
            </a:r>
            <a:r>
              <a:rPr lang="fr-FR" dirty="0" err="1" smtClean="0"/>
              <a:t>a,h</a:t>
            </a:r>
            <a:r>
              <a:rPr lang="fr-FR" dirty="0" smtClean="0"/>
              <a:t>)</a:t>
            </a:r>
            <a:r>
              <a:rPr lang="fr-FR" dirty="0" err="1" smtClean="0"/>
              <a:t>anthracene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i</a:t>
            </a:r>
            <a:r>
              <a:rPr lang="fr-FR" dirty="0" err="1" smtClean="0"/>
              <a:t>ndeno</a:t>
            </a:r>
            <a:r>
              <a:rPr lang="fr-FR" dirty="0" smtClean="0"/>
              <a:t>(1,2,3-cd)</a:t>
            </a:r>
            <a:r>
              <a:rPr lang="fr-FR" dirty="0" err="1" smtClean="0"/>
              <a:t>pyrene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p</a:t>
            </a:r>
            <a:r>
              <a:rPr lang="fr-FR" dirty="0" err="1" smtClean="0"/>
              <a:t>articulate</a:t>
            </a:r>
            <a:r>
              <a:rPr lang="fr-FR" dirty="0" smtClean="0"/>
              <a:t> </a:t>
            </a:r>
            <a:r>
              <a:rPr lang="fr-FR" dirty="0" err="1" smtClean="0"/>
              <a:t>Matter</a:t>
            </a:r>
            <a:r>
              <a:rPr lang="fr-FR" dirty="0" smtClean="0"/>
              <a:t> PM2,5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t</a:t>
            </a:r>
            <a:r>
              <a:rPr lang="fr-FR" dirty="0" err="1" smtClean="0"/>
              <a:t>oluene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a</a:t>
            </a:r>
            <a:r>
              <a:rPr lang="fr-FR" dirty="0" err="1" smtClean="0"/>
              <a:t>ntimony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</a:t>
            </a:r>
            <a:r>
              <a:rPr lang="fr-FR" dirty="0" smtClean="0"/>
              <a:t>rsenic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</p:txBody>
      </p:sp>
      <p:sp>
        <p:nvSpPr>
          <p:cNvPr id="37" name="ZoneTexte 36"/>
          <p:cNvSpPr txBox="1"/>
          <p:nvPr/>
        </p:nvSpPr>
        <p:spPr>
          <a:xfrm>
            <a:off x="6109295" y="894272"/>
            <a:ext cx="225548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b</a:t>
            </a:r>
            <a:r>
              <a:rPr lang="fr-FR" dirty="0" err="1" smtClean="0"/>
              <a:t>arium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</a:t>
            </a:r>
            <a:r>
              <a:rPr lang="fr-FR" dirty="0" smtClean="0"/>
              <a:t>admium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</a:t>
            </a:r>
            <a:r>
              <a:rPr lang="fr-FR" dirty="0" smtClean="0"/>
              <a:t>hrome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</a:t>
            </a:r>
            <a:r>
              <a:rPr lang="fr-FR" dirty="0" smtClean="0"/>
              <a:t>obalt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</a:t>
            </a:r>
            <a:r>
              <a:rPr lang="fr-FR" dirty="0" err="1" smtClean="0"/>
              <a:t>opper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s</a:t>
            </a:r>
            <a:r>
              <a:rPr lang="fr-FR" dirty="0" err="1" smtClean="0"/>
              <a:t>ulfur</a:t>
            </a:r>
            <a:r>
              <a:rPr lang="fr-FR" dirty="0" smtClean="0"/>
              <a:t> </a:t>
            </a:r>
            <a:r>
              <a:rPr lang="fr-FR" dirty="0" err="1" smtClean="0"/>
              <a:t>dioxide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e</a:t>
            </a:r>
            <a:r>
              <a:rPr lang="fr-FR" dirty="0" err="1" smtClean="0"/>
              <a:t>thylBenzene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</a:t>
            </a:r>
            <a:r>
              <a:rPr lang="fr-FR" dirty="0" smtClean="0"/>
              <a:t>+p-</a:t>
            </a:r>
            <a:r>
              <a:rPr lang="fr-FR" dirty="0" err="1" smtClean="0"/>
              <a:t>xylene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m</a:t>
            </a:r>
            <a:r>
              <a:rPr lang="fr-FR" dirty="0" err="1" smtClean="0"/>
              <a:t>anganese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m</a:t>
            </a:r>
            <a:r>
              <a:rPr lang="fr-FR" dirty="0" err="1" smtClean="0"/>
              <a:t>ercury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n</a:t>
            </a:r>
            <a:r>
              <a:rPr lang="fr-FR" dirty="0" smtClean="0"/>
              <a:t>ickel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o</a:t>
            </a:r>
            <a:r>
              <a:rPr lang="fr-FR" dirty="0" smtClean="0"/>
              <a:t>-</a:t>
            </a:r>
            <a:r>
              <a:rPr lang="fr-FR" dirty="0" err="1" smtClean="0"/>
              <a:t>Xylene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l</a:t>
            </a:r>
            <a:r>
              <a:rPr lang="fr-FR" dirty="0" err="1" smtClean="0"/>
              <a:t>ead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</a:t>
            </a:r>
            <a:r>
              <a:rPr lang="fr-FR" dirty="0" smtClean="0"/>
              <a:t>hallium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v</a:t>
            </a:r>
            <a:r>
              <a:rPr lang="fr-FR" dirty="0" smtClean="0"/>
              <a:t>anadium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z</a:t>
            </a:r>
            <a:r>
              <a:rPr lang="fr-FR" dirty="0" smtClean="0"/>
              <a:t>inc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smtClean="0"/>
              <a:t>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33685044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191</Words>
  <Application>Microsoft Office PowerPoint</Application>
  <PresentationFormat>Personnalisé</PresentationFormat>
  <Paragraphs>71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Marechal</dc:creator>
  <cp:lastModifiedBy>Jojo</cp:lastModifiedBy>
  <cp:revision>37</cp:revision>
  <dcterms:created xsi:type="dcterms:W3CDTF">2017-10-14T13:37:00Z</dcterms:created>
  <dcterms:modified xsi:type="dcterms:W3CDTF">2017-11-21T08:29:10Z</dcterms:modified>
</cp:coreProperties>
</file>