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43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3056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</a:t>
            </a:r>
            <a:r>
              <a:rPr lang="fr-FR" dirty="0" err="1" smtClean="0"/>
              <a:t>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ickOnRoot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ickOnTrunk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ickOnCollar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ickOnCrown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59618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3469696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3379248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19308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06659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397031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root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7486650" y="458935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7981950" y="4462875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212020" y="436659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trunk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7486650" y="503524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7981950" y="4908763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212020" y="4812481"/>
            <a:ext cx="6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collar</a:t>
            </a: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7486650" y="543584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7981950" y="5309365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8212020" y="5213083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crown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98559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85910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469718" y="3768661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709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24448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15403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environmentBusyness</a:t>
            </a:r>
            <a:endParaRPr lang="fr-FR" dirty="0" smtClean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26125" y="606345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7231325" y="6007366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8226534" y="3308631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stationId</a:t>
            </a:r>
            <a:endParaRPr lang="fr-FR" dirty="0" smtClean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ector</a:t>
            </a:r>
            <a:endParaRPr lang="fr-FR" dirty="0" smtClean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68103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environmentTypeDesc</a:t>
            </a:r>
            <a:endParaRPr lang="fr-FR" dirty="0" smtClean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73965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/>
          <p:cNvSpPr/>
          <p:nvPr/>
        </p:nvSpPr>
        <p:spPr>
          <a:xfrm rot="18693875">
            <a:off x="4906015" y="102107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3164674" y="1298920"/>
            <a:ext cx="1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nearTrainStation</a:t>
            </a:r>
            <a:endParaRPr lang="fr-FR" dirty="0" smtClean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064076" y="154351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179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rot="5400000">
            <a:off x="5742621" y="83004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rot="1320000">
            <a:off x="5094809" y="132073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2700000">
            <a:off x="5228417" y="107899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rot="4680000">
            <a:off x="5489695" y="89893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 rot="18693875">
            <a:off x="5174468" y="74257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 rot="18693875">
            <a:off x="5528663" y="451178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877359" y="383898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843149" y="140316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/>
          <p:cNvSpPr txBox="1"/>
          <p:nvPr/>
        </p:nvSpPr>
        <p:spPr>
          <a:xfrm>
            <a:off x="3491154" y="91303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nearHeliport</a:t>
            </a:r>
            <a:endParaRPr lang="fr-FR" dirty="0" smtClean="0"/>
          </a:p>
        </p:txBody>
      </p:sp>
      <p:sp>
        <p:nvSpPr>
          <p:cNvPr id="122" name="ZoneTexte 121"/>
          <p:cNvSpPr txBox="1"/>
          <p:nvPr/>
        </p:nvSpPr>
        <p:spPr>
          <a:xfrm>
            <a:off x="3924634" y="5157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nearPlaces</a:t>
            </a:r>
            <a:endParaRPr lang="fr-FR" dirty="0" smtClean="0"/>
          </a:p>
        </p:txBody>
      </p:sp>
      <p:sp>
        <p:nvSpPr>
          <p:cNvPr id="123" name="ZoneTexte 122"/>
          <p:cNvSpPr txBox="1"/>
          <p:nvPr/>
        </p:nvSpPr>
        <p:spPr>
          <a:xfrm>
            <a:off x="3593075" y="201038"/>
            <a:ext cx="19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nearIndustrialZone</a:t>
            </a:r>
            <a:endParaRPr lang="fr-FR" dirty="0" smtClean="0"/>
          </a:p>
        </p:txBody>
      </p:sp>
      <p:sp>
        <p:nvSpPr>
          <p:cNvPr id="124" name="ZoneTexte 123"/>
          <p:cNvSpPr txBox="1"/>
          <p:nvPr/>
        </p:nvSpPr>
        <p:spPr>
          <a:xfrm>
            <a:off x="5401725" y="14285"/>
            <a:ext cx="13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nearParking</a:t>
            </a:r>
            <a:endParaRPr lang="fr-FR" dirty="0" smtClean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6046428" y="9226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81466" y="11115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270921" y="48738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611428" y="71485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460905" y="219186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nearR</a:t>
            </a:r>
            <a:r>
              <a:rPr lang="fr-FR" dirty="0" err="1" smtClean="0"/>
              <a:t>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89549" y="546402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nearMotorway</a:t>
            </a:r>
            <a:r>
              <a:rPr lang="fr-FR" dirty="0" err="1" smtClean="0"/>
              <a:t>s</a:t>
            </a:r>
            <a:endParaRPr lang="fr-FR" dirty="0" smtClean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nearMall</a:t>
            </a:r>
            <a:endParaRPr lang="fr-FR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nearRoads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Valentin Marechal</cp:lastModifiedBy>
  <cp:revision>17</cp:revision>
  <dcterms:created xsi:type="dcterms:W3CDTF">2017-10-14T13:37:00Z</dcterms:created>
  <dcterms:modified xsi:type="dcterms:W3CDTF">2017-10-21T08:25:24Z</dcterms:modified>
</cp:coreProperties>
</file>