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0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0501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415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23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96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135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605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18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91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329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679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72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5236-C321-4571-BD42-D2DAC191E61F}" type="datetimeFigureOut">
              <a:rPr lang="fr-FR" smtClean="0"/>
              <a:pPr/>
              <a:t>15/12/2017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B606-8B31-418C-870D-584FB83B74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81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à coins arrondis 44"/>
          <p:cNvSpPr/>
          <p:nvPr/>
        </p:nvSpPr>
        <p:spPr>
          <a:xfrm>
            <a:off x="9290653" y="845369"/>
            <a:ext cx="1811547" cy="3088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3292416" y="618226"/>
            <a:ext cx="2001328" cy="54432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293299" y="603849"/>
            <a:ext cx="2001328" cy="54432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918690" y="1725768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7985" y="2189407"/>
            <a:ext cx="140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CSV </a:t>
            </a:r>
            <a:r>
              <a:rPr lang="fr-FR" dirty="0" err="1" smtClean="0"/>
              <a:t>Datasets</a:t>
            </a:r>
            <a:endParaRPr lang="fr-FR" dirty="0" smtClean="0"/>
          </a:p>
        </p:txBody>
      </p:sp>
      <p:sp>
        <p:nvSpPr>
          <p:cNvPr id="9" name="Organigramme : Disque magnétique 8"/>
          <p:cNvSpPr/>
          <p:nvPr/>
        </p:nvSpPr>
        <p:spPr>
          <a:xfrm>
            <a:off x="918690" y="2895600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8039" y="334635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GeoJSON</a:t>
            </a:r>
            <a:r>
              <a:rPr lang="fr-FR" dirty="0" smtClean="0"/>
              <a:t> files</a:t>
            </a: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905419" y="4065432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90049" y="451619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CSV </a:t>
            </a:r>
            <a:r>
              <a:rPr lang="fr-FR" dirty="0" err="1" smtClean="0"/>
              <a:t>pollutants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571545" y="925268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Sources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018055" y="9252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ETL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1305" y="2073553"/>
            <a:ext cx="1294600" cy="12946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7562" y="3368153"/>
            <a:ext cx="2082087" cy="742490"/>
          </a:xfrm>
          <a:prstGeom prst="rect">
            <a:avLst/>
          </a:prstGeom>
        </p:spPr>
      </p:pic>
      <p:sp>
        <p:nvSpPr>
          <p:cNvPr id="22" name="Organigramme : Disque magnétique 21"/>
          <p:cNvSpPr/>
          <p:nvPr/>
        </p:nvSpPr>
        <p:spPr>
          <a:xfrm>
            <a:off x="6266296" y="1294600"/>
            <a:ext cx="1859778" cy="31134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291547" y="3659515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Warehouse</a:t>
            </a:r>
            <a:endParaRPr lang="fr-FR" dirty="0"/>
          </a:p>
        </p:txBody>
      </p:sp>
      <p:pic>
        <p:nvPicPr>
          <p:cNvPr id="17" name="Image 16" descr="Apache_Hive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0965" y="2468879"/>
            <a:ext cx="1043797" cy="939418"/>
          </a:xfrm>
          <a:prstGeom prst="rect">
            <a:avLst/>
          </a:prstGeom>
        </p:spPr>
      </p:pic>
      <p:pic>
        <p:nvPicPr>
          <p:cNvPr id="27" name="Image 26" descr="stocks-graphic-with-a-magnifier-tool_icon-icons.com_706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46367" y="2308936"/>
            <a:ext cx="1012214" cy="1012214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9497012" y="1094901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Analyses and </a:t>
            </a:r>
          </a:p>
          <a:p>
            <a:r>
              <a:rPr lang="fr-FR" dirty="0" smtClean="0"/>
              <a:t>Reporting 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2380893" y="3174521"/>
            <a:ext cx="802257" cy="327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5388631" y="3180273"/>
            <a:ext cx="802257" cy="327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8177842" y="4865298"/>
            <a:ext cx="2665562" cy="16390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 descr="olap cub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8374" y="5506862"/>
            <a:ext cx="876685" cy="87668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8876597" y="494197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OLAP Cube</a:t>
            </a:r>
            <a:endParaRPr lang="fr-FR" dirty="0"/>
          </a:p>
        </p:txBody>
      </p:sp>
      <p:sp>
        <p:nvSpPr>
          <p:cNvPr id="46" name="Flèche droite 45"/>
          <p:cNvSpPr/>
          <p:nvPr/>
        </p:nvSpPr>
        <p:spPr>
          <a:xfrm>
            <a:off x="8310111" y="2332008"/>
            <a:ext cx="802257" cy="327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 droite 46"/>
          <p:cNvSpPr/>
          <p:nvPr/>
        </p:nvSpPr>
        <p:spPr>
          <a:xfrm rot="2978075">
            <a:off x="8016814" y="4264327"/>
            <a:ext cx="802257" cy="3278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 descr="Apache_Hive_logo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94143" y="5606018"/>
            <a:ext cx="729732" cy="6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035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Jojo</cp:lastModifiedBy>
  <cp:revision>6</cp:revision>
  <dcterms:created xsi:type="dcterms:W3CDTF">2017-11-21T09:57:50Z</dcterms:created>
  <dcterms:modified xsi:type="dcterms:W3CDTF">2017-12-15T08:19:48Z</dcterms:modified>
</cp:coreProperties>
</file>