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30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ickOnTrunk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82886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702383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60610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sickness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68103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 rot="18693875">
            <a:off x="4906015" y="102107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164674" y="1298920"/>
            <a:ext cx="1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5435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>
            <a:off x="5703984" y="83004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1320000">
            <a:off x="5094809" y="132073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420887" y="855363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273738" y="65870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825843" y="38389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40316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/>
          <p:cNvSpPr txBox="1"/>
          <p:nvPr/>
        </p:nvSpPr>
        <p:spPr>
          <a:xfrm>
            <a:off x="3491154" y="91303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nearHeliport</a:t>
            </a:r>
            <a:endParaRPr lang="fr-FR" dirty="0" smtClean="0"/>
          </a:p>
        </p:txBody>
      </p:sp>
      <p:sp>
        <p:nvSpPr>
          <p:cNvPr id="123" name="ZoneTexte 122"/>
          <p:cNvSpPr txBox="1"/>
          <p:nvPr/>
        </p:nvSpPr>
        <p:spPr>
          <a:xfrm>
            <a:off x="3372384" y="470900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5401725" y="14285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6046428" y="9226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81466" y="11115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270921" y="48738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611428" y="71485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460905" y="219186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89549" y="546402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58081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21</cp:revision>
  <dcterms:created xsi:type="dcterms:W3CDTF">2017-10-14T13:37:00Z</dcterms:created>
  <dcterms:modified xsi:type="dcterms:W3CDTF">2017-11-08T08:02:30Z</dcterms:modified>
</cp:coreProperties>
</file>