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99752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957832" y="222612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048000" y="272245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42796" y="3094528"/>
            <a:ext cx="2305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Quantity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SickOnT</a:t>
            </a:r>
            <a:r>
              <a:rPr lang="fr-FR" dirty="0" err="1" smtClean="0"/>
              <a:t>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SickOnC</a:t>
            </a:r>
            <a:r>
              <a:rPr lang="fr-FR" dirty="0" err="1" smtClean="0"/>
              <a:t>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SickOnC</a:t>
            </a:r>
            <a:r>
              <a:rPr lang="fr-FR" dirty="0" err="1" smtClean="0"/>
              <a:t>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38186" y="29393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285218" y="2812906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643517" y="272245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5943600" y="31552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438900" y="302880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668970" y="293252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root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5943600" y="355156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438900" y="342508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668970" y="33288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trunk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5943600" y="399745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6438900" y="3870973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668970" y="3774691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collar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5943600" y="43980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438900" y="427157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668970" y="4175293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crown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2976887" y="124382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229855" y="11756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rot="2700000">
            <a:off x="2616033" y="11157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71172" y="71300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273566" y="622160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parentCode</a:t>
            </a:r>
            <a:endParaRPr lang="fr-FR" dirty="0" smtClean="0"/>
          </a:p>
        </p:txBody>
      </p:sp>
      <p:cxnSp>
        <p:nvCxnSpPr>
          <p:cNvPr id="51" name="Connecteur droit 50"/>
          <p:cNvCxnSpPr/>
          <p:nvPr/>
        </p:nvCxnSpPr>
        <p:spPr>
          <a:xfrm rot="2700000">
            <a:off x="2101522" y="56828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37351" y="17369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184232" y="73730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Sector</a:t>
            </a:r>
            <a:endParaRPr lang="fr-FR" dirty="0" smtClean="0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861163" y="17498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8100000">
            <a:off x="3111332" y="1121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3455451" y="73690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3679166" y="65481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subCategory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>
            <a:off x="5164397" y="12628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417365" y="119467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5048673" y="17688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130999" y="51550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5400000">
            <a:off x="5029789" y="10215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383967" y="433702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2561568" y="332880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2308600" y="320231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926668" y="311187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2552700" y="37141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299732" y="358769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59744" y="349724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2574474" y="41133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2321506" y="398683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484191" y="3896386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DvpStatWhenDiag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3229855" y="54229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1294040" y="5313216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Sidewalk_proximity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3111332" y="51915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831348" y="5430879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3482823" y="56498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Busyness</a:t>
            </a:r>
            <a:endParaRPr lang="fr-FR" dirty="0" smtClean="0"/>
          </a:p>
        </p:txBody>
      </p:sp>
      <p:cxnSp>
        <p:nvCxnSpPr>
          <p:cNvPr id="82" name="Connecteur droit 81"/>
          <p:cNvCxnSpPr/>
          <p:nvPr/>
        </p:nvCxnSpPr>
        <p:spPr>
          <a:xfrm rot="5400000">
            <a:off x="3712825" y="519953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4363830" y="540392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4575397" y="53124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4245307" y="517258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383075" y="540666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5034550" y="5625655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5264552" y="517532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958114" y="237930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6453414" y="225282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6683484" y="2156541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7</cp:revision>
  <dcterms:created xsi:type="dcterms:W3CDTF">2017-10-14T13:37:00Z</dcterms:created>
  <dcterms:modified xsi:type="dcterms:W3CDTF">2017-10-14T14:33:57Z</dcterms:modified>
</cp:coreProperties>
</file>