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80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7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37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9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40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1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27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0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2C70-D7C5-4A11-BAB2-648D55629A91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42D8-E257-48D7-8D32-BC80B0B812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997526"/>
            <a:ext cx="2895600" cy="294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957832" y="222612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</a:t>
            </a:r>
            <a:endParaRPr lang="fr-FR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3048000" y="2722458"/>
            <a:ext cx="289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242796" y="3094528"/>
            <a:ext cx="23056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</a:t>
            </a:r>
            <a:r>
              <a:rPr lang="fr-FR" dirty="0" err="1" smtClean="0"/>
              <a:t>uantity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</a:t>
            </a:r>
            <a:r>
              <a:rPr lang="fr-FR" dirty="0" smtClean="0"/>
              <a:t> 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ickOnRoot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ickOnTrunk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ickOnCollar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</a:t>
            </a:r>
            <a:r>
              <a:rPr lang="fr-FR" dirty="0" err="1" smtClean="0"/>
              <a:t>ickOnCrown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sum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2538186" y="293939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2285218" y="2812906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643517" y="2722458"/>
            <a:ext cx="69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isLast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>
            <a:off x="5943600" y="3155290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6438900" y="3028806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668970" y="2932524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root</a:t>
            </a:r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5943600" y="355156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/>
          <p:cNvSpPr/>
          <p:nvPr/>
        </p:nvSpPr>
        <p:spPr>
          <a:xfrm>
            <a:off x="6438900" y="3425085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6668970" y="332880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trunk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5943600" y="399745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6438900" y="3870973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6668970" y="3774691"/>
            <a:ext cx="69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collar</a:t>
            </a:r>
            <a:endParaRPr lang="fr-FR" dirty="0"/>
          </a:p>
        </p:txBody>
      </p:sp>
      <p:cxnSp>
        <p:nvCxnSpPr>
          <p:cNvPr id="40" name="Connecteur droit 39"/>
          <p:cNvCxnSpPr/>
          <p:nvPr/>
        </p:nvCxnSpPr>
        <p:spPr>
          <a:xfrm>
            <a:off x="5943600" y="439805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6438900" y="4271575"/>
            <a:ext cx="252968" cy="25296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6668970" y="4175293"/>
            <a:ext cx="7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crown</a:t>
            </a:r>
            <a:endParaRPr lang="fr-FR" dirty="0"/>
          </a:p>
        </p:txBody>
      </p:sp>
      <p:sp>
        <p:nvSpPr>
          <p:cNvPr id="46" name="Ellipse 45"/>
          <p:cNvSpPr/>
          <p:nvPr/>
        </p:nvSpPr>
        <p:spPr>
          <a:xfrm>
            <a:off x="2976887" y="1243822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3229855" y="11756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</a:t>
            </a:r>
            <a:endParaRPr lang="fr-FR" dirty="0"/>
          </a:p>
        </p:txBody>
      </p:sp>
      <p:cxnSp>
        <p:nvCxnSpPr>
          <p:cNvPr id="48" name="Connecteur droit 47"/>
          <p:cNvCxnSpPr/>
          <p:nvPr/>
        </p:nvCxnSpPr>
        <p:spPr>
          <a:xfrm rot="2700000">
            <a:off x="2616033" y="111575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471172" y="713000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1273566" y="622160"/>
            <a:ext cx="12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parentCode</a:t>
            </a:r>
            <a:endParaRPr lang="fr-FR" dirty="0" smtClean="0"/>
          </a:p>
        </p:txBody>
      </p:sp>
      <p:cxnSp>
        <p:nvCxnSpPr>
          <p:cNvPr id="51" name="Connecteur droit 50"/>
          <p:cNvCxnSpPr/>
          <p:nvPr/>
        </p:nvCxnSpPr>
        <p:spPr>
          <a:xfrm rot="2700000">
            <a:off x="2101522" y="568285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1937351" y="173694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1184232" y="73730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ector</a:t>
            </a:r>
            <a:endParaRPr lang="fr-FR" dirty="0" smtClean="0"/>
          </a:p>
        </p:txBody>
      </p:sp>
      <p:cxnSp>
        <p:nvCxnSpPr>
          <p:cNvPr id="56" name="Connecteur droit 55"/>
          <p:cNvCxnSpPr/>
          <p:nvPr/>
        </p:nvCxnSpPr>
        <p:spPr>
          <a:xfrm rot="5400000">
            <a:off x="2861163" y="174987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rot="8100000">
            <a:off x="3111332" y="112119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/>
          <p:cNvSpPr/>
          <p:nvPr/>
        </p:nvSpPr>
        <p:spPr>
          <a:xfrm>
            <a:off x="3455451" y="736901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3843627" y="17993"/>
            <a:ext cx="18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subCategoryDesc</a:t>
            </a:r>
            <a:endParaRPr lang="fr-FR" dirty="0" smtClean="0"/>
          </a:p>
        </p:txBody>
      </p:sp>
      <p:sp>
        <p:nvSpPr>
          <p:cNvPr id="62" name="Ellipse 61"/>
          <p:cNvSpPr/>
          <p:nvPr/>
        </p:nvSpPr>
        <p:spPr>
          <a:xfrm>
            <a:off x="5164397" y="1262812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5417365" y="119467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species</a:t>
            </a:r>
            <a:endParaRPr lang="fr-FR" dirty="0"/>
          </a:p>
        </p:txBody>
      </p:sp>
      <p:cxnSp>
        <p:nvCxnSpPr>
          <p:cNvPr id="64" name="Connecteur droit 63"/>
          <p:cNvCxnSpPr/>
          <p:nvPr/>
        </p:nvCxnSpPr>
        <p:spPr>
          <a:xfrm rot="5400000">
            <a:off x="5048673" y="176886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5130999" y="515505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6" name="Connecteur droit 65"/>
          <p:cNvCxnSpPr/>
          <p:nvPr/>
        </p:nvCxnSpPr>
        <p:spPr>
          <a:xfrm rot="5400000">
            <a:off x="5029789" y="102155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>
            <a:off x="5383967" y="433702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genus</a:t>
            </a:r>
            <a:endParaRPr lang="fr-FR" dirty="0"/>
          </a:p>
        </p:txBody>
      </p:sp>
      <p:cxnSp>
        <p:nvCxnSpPr>
          <p:cNvPr id="68" name="Connecteur droit 67"/>
          <p:cNvCxnSpPr/>
          <p:nvPr/>
        </p:nvCxnSpPr>
        <p:spPr>
          <a:xfrm>
            <a:off x="2561568" y="3328803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2308600" y="3202319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926668" y="3111871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diagnosisYear</a:t>
            </a:r>
            <a:endParaRPr lang="fr-FR" dirty="0"/>
          </a:p>
        </p:txBody>
      </p:sp>
      <p:cxnSp>
        <p:nvCxnSpPr>
          <p:cNvPr id="71" name="Connecteur droit 70"/>
          <p:cNvCxnSpPr/>
          <p:nvPr/>
        </p:nvCxnSpPr>
        <p:spPr>
          <a:xfrm>
            <a:off x="2552700" y="371417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2299732" y="358769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859744" y="3497246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diagnosisNote</a:t>
            </a:r>
            <a:endParaRPr lang="fr-FR" dirty="0"/>
          </a:p>
        </p:txBody>
      </p:sp>
      <p:cxnSp>
        <p:nvCxnSpPr>
          <p:cNvPr id="74" name="Connecteur droit 73"/>
          <p:cNvCxnSpPr/>
          <p:nvPr/>
        </p:nvCxnSpPr>
        <p:spPr>
          <a:xfrm>
            <a:off x="2574474" y="4113318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2321506" y="3986834"/>
            <a:ext cx="252968" cy="252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/>
          <p:cNvSpPr txBox="1"/>
          <p:nvPr/>
        </p:nvSpPr>
        <p:spPr>
          <a:xfrm>
            <a:off x="484191" y="3896386"/>
            <a:ext cx="187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</a:t>
            </a:r>
            <a:r>
              <a:rPr lang="fr-FR" dirty="0" err="1" smtClean="0"/>
              <a:t>vpStatWhenDiag</a:t>
            </a:r>
            <a:endParaRPr lang="fr-FR" dirty="0"/>
          </a:p>
        </p:txBody>
      </p:sp>
      <p:sp>
        <p:nvSpPr>
          <p:cNvPr id="77" name="Ellipse 76"/>
          <p:cNvSpPr/>
          <p:nvPr/>
        </p:nvSpPr>
        <p:spPr>
          <a:xfrm>
            <a:off x="3229855" y="542291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1433265" y="5312420"/>
            <a:ext cx="187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</a:t>
            </a:r>
            <a:r>
              <a:rPr lang="fr-FR" dirty="0" err="1" smtClean="0"/>
              <a:t>idewalkProximity</a:t>
            </a:r>
            <a:endParaRPr lang="fr-FR" dirty="0"/>
          </a:p>
        </p:txBody>
      </p:sp>
      <p:cxnSp>
        <p:nvCxnSpPr>
          <p:cNvPr id="79" name="Connecteur droit 78"/>
          <p:cNvCxnSpPr/>
          <p:nvPr/>
        </p:nvCxnSpPr>
        <p:spPr>
          <a:xfrm rot="5400000">
            <a:off x="3111332" y="519157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3831348" y="5430879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/>
          <p:cNvSpPr txBox="1"/>
          <p:nvPr/>
        </p:nvSpPr>
        <p:spPr>
          <a:xfrm>
            <a:off x="3482823" y="5649868"/>
            <a:ext cx="103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</a:t>
            </a:r>
            <a:r>
              <a:rPr lang="fr-FR" dirty="0" err="1" smtClean="0"/>
              <a:t>usyness</a:t>
            </a:r>
            <a:endParaRPr lang="fr-FR" dirty="0" smtClean="0"/>
          </a:p>
        </p:txBody>
      </p:sp>
      <p:cxnSp>
        <p:nvCxnSpPr>
          <p:cNvPr id="82" name="Connecteur droit 81"/>
          <p:cNvCxnSpPr/>
          <p:nvPr/>
        </p:nvCxnSpPr>
        <p:spPr>
          <a:xfrm rot="5400000">
            <a:off x="3712825" y="5199539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4363830" y="540392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4575397" y="531242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vigor</a:t>
            </a:r>
            <a:endParaRPr lang="fr-FR" dirty="0" smtClean="0"/>
          </a:p>
        </p:txBody>
      </p:sp>
      <p:cxnSp>
        <p:nvCxnSpPr>
          <p:cNvPr id="88" name="Connecteur droit 87"/>
          <p:cNvCxnSpPr/>
          <p:nvPr/>
        </p:nvCxnSpPr>
        <p:spPr>
          <a:xfrm rot="5400000">
            <a:off x="4245307" y="517258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5383075" y="5406666"/>
            <a:ext cx="252968" cy="252968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/>
          <p:cNvSpPr txBox="1"/>
          <p:nvPr/>
        </p:nvSpPr>
        <p:spPr>
          <a:xfrm>
            <a:off x="5034550" y="5625655"/>
            <a:ext cx="165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stumpDiameter</a:t>
            </a:r>
            <a:endParaRPr lang="fr-FR" dirty="0" smtClean="0"/>
          </a:p>
        </p:txBody>
      </p:sp>
      <p:cxnSp>
        <p:nvCxnSpPr>
          <p:cNvPr id="92" name="Connecteur droit 91"/>
          <p:cNvCxnSpPr/>
          <p:nvPr/>
        </p:nvCxnSpPr>
        <p:spPr>
          <a:xfrm rot="5400000">
            <a:off x="5264552" y="5175326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5958114" y="2379307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/>
          <p:cNvSpPr/>
          <p:nvPr/>
        </p:nvSpPr>
        <p:spPr>
          <a:xfrm>
            <a:off x="6453414" y="2252823"/>
            <a:ext cx="252968" cy="2529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6683484" y="2156541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seedingYear</a:t>
            </a:r>
            <a:endParaRPr lang="fr-FR" dirty="0"/>
          </a:p>
        </p:txBody>
      </p:sp>
      <p:cxnSp>
        <p:nvCxnSpPr>
          <p:cNvPr id="83" name="Connecteur droit 82"/>
          <p:cNvCxnSpPr/>
          <p:nvPr/>
        </p:nvCxnSpPr>
        <p:spPr>
          <a:xfrm rot="8100000">
            <a:off x="3558246" y="585371"/>
            <a:ext cx="495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3831566" y="807218"/>
            <a:ext cx="135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subCategory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3960545" y="405634"/>
            <a:ext cx="16746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45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Marechal</dc:creator>
  <cp:lastModifiedBy>Valentin Marechal</cp:lastModifiedBy>
  <cp:revision>12</cp:revision>
  <dcterms:created xsi:type="dcterms:W3CDTF">2017-10-14T13:37:00Z</dcterms:created>
  <dcterms:modified xsi:type="dcterms:W3CDTF">2017-10-17T08:37:07Z</dcterms:modified>
</cp:coreProperties>
</file>