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514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05/11/2017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30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ickOnTrunk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59618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3469696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337924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22356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09707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0007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sickness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98559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85910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69718" y="376866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709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24448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15403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26125" y="606345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7231325" y="6007366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8226534" y="3308631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68103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73965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/>
          <p:cNvSpPr/>
          <p:nvPr/>
        </p:nvSpPr>
        <p:spPr>
          <a:xfrm rot="18693875">
            <a:off x="4906015" y="102107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3164674" y="1298920"/>
            <a:ext cx="173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5435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>
            <a:off x="5742621" y="83004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rot="1320000">
            <a:off x="5094809" y="132073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rot="2700000">
            <a:off x="5228417" y="107899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rot="4680000">
            <a:off x="5489695" y="89893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 rot="18693875">
            <a:off x="5174468" y="74257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 rot="18693875">
            <a:off x="5528663" y="45117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877359" y="383898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403167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/>
          <p:cNvSpPr txBox="1"/>
          <p:nvPr/>
        </p:nvSpPr>
        <p:spPr>
          <a:xfrm>
            <a:off x="3491154" y="91303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nearHeliport</a:t>
            </a:r>
            <a:endParaRPr lang="fr-FR" dirty="0" smtClean="0"/>
          </a:p>
        </p:txBody>
      </p:sp>
      <p:sp>
        <p:nvSpPr>
          <p:cNvPr id="122" name="ZoneTexte 121"/>
          <p:cNvSpPr txBox="1"/>
          <p:nvPr/>
        </p:nvSpPr>
        <p:spPr>
          <a:xfrm>
            <a:off x="3924634" y="5157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nearPlaces</a:t>
            </a:r>
            <a:endParaRPr lang="fr-FR" dirty="0" smtClean="0"/>
          </a:p>
        </p:txBody>
      </p:sp>
      <p:sp>
        <p:nvSpPr>
          <p:cNvPr id="123" name="ZoneTexte 122"/>
          <p:cNvSpPr txBox="1"/>
          <p:nvPr/>
        </p:nvSpPr>
        <p:spPr>
          <a:xfrm>
            <a:off x="3593075" y="201038"/>
            <a:ext cx="19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5401725" y="14285"/>
            <a:ext cx="130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6046428" y="9226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81466" y="11115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270921" y="48738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611428" y="71485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460905" y="219186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89549" y="546402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nearRoads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Jojo</cp:lastModifiedBy>
  <cp:revision>18</cp:revision>
  <dcterms:created xsi:type="dcterms:W3CDTF">2017-10-14T13:37:00Z</dcterms:created>
  <dcterms:modified xsi:type="dcterms:W3CDTF">2017-11-05T21:50:50Z</dcterms:modified>
</cp:coreProperties>
</file>