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5236-C321-4571-BD42-D2DAC191E61F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B606-8B31-418C-870D-584FB83B7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01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5236-C321-4571-BD42-D2DAC191E61F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B606-8B31-418C-870D-584FB83B7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15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5236-C321-4571-BD42-D2DAC191E61F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B606-8B31-418C-870D-584FB83B7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30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5236-C321-4571-BD42-D2DAC191E61F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B606-8B31-418C-870D-584FB83B7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63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5236-C321-4571-BD42-D2DAC191E61F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B606-8B31-418C-870D-584FB83B7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57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5236-C321-4571-BD42-D2DAC191E61F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B606-8B31-418C-870D-584FB83B7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57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5236-C321-4571-BD42-D2DAC191E61F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B606-8B31-418C-870D-584FB83B7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82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5236-C321-4571-BD42-D2DAC191E61F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B606-8B31-418C-870D-584FB83B7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16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5236-C321-4571-BD42-D2DAC191E61F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B606-8B31-418C-870D-584FB83B7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29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5236-C321-4571-BD42-D2DAC191E61F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B606-8B31-418C-870D-584FB83B7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97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5236-C321-4571-BD42-D2DAC191E61F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B606-8B31-418C-870D-584FB83B7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21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5236-C321-4571-BD42-D2DAC191E61F}" type="datetimeFigureOut">
              <a:rPr lang="fr-FR" smtClean="0"/>
              <a:t>21/11/2017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CB606-8B31-418C-870D-584FB83B74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13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241180" y="648236"/>
            <a:ext cx="2060620" cy="5422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42549" y="648236"/>
            <a:ext cx="2060620" cy="54220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918690" y="1725768"/>
            <a:ext cx="708338" cy="927279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57985" y="2189407"/>
            <a:ext cx="140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CSV </a:t>
            </a:r>
            <a:r>
              <a:rPr lang="fr-FR" dirty="0" err="1" smtClean="0"/>
              <a:t>Datasets</a:t>
            </a:r>
            <a:endParaRPr lang="fr-FR" dirty="0" smtClean="0"/>
          </a:p>
        </p:txBody>
      </p:sp>
      <p:sp>
        <p:nvSpPr>
          <p:cNvPr id="9" name="Organigramme : Disque magnétique 8"/>
          <p:cNvSpPr/>
          <p:nvPr/>
        </p:nvSpPr>
        <p:spPr>
          <a:xfrm>
            <a:off x="918690" y="2895600"/>
            <a:ext cx="708338" cy="927279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18039" y="334635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GeoJSON</a:t>
            </a:r>
            <a:r>
              <a:rPr lang="fr-FR" dirty="0" smtClean="0"/>
              <a:t> files</a:t>
            </a:r>
          </a:p>
        </p:txBody>
      </p:sp>
      <p:sp>
        <p:nvSpPr>
          <p:cNvPr id="11" name="Organigramme : Disque magnétique 10"/>
          <p:cNvSpPr/>
          <p:nvPr/>
        </p:nvSpPr>
        <p:spPr>
          <a:xfrm>
            <a:off x="905419" y="4065432"/>
            <a:ext cx="708338" cy="927279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90049" y="4516190"/>
            <a:ext cx="15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CSV </a:t>
            </a:r>
            <a:r>
              <a:rPr lang="fr-FR" dirty="0" err="1" smtClean="0"/>
              <a:t>pollutants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571545" y="925268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Sources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018055" y="92526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ETL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05" y="2073553"/>
            <a:ext cx="1294600" cy="12946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562" y="3368153"/>
            <a:ext cx="2082087" cy="742490"/>
          </a:xfrm>
          <a:prstGeom prst="rect">
            <a:avLst/>
          </a:prstGeom>
        </p:spPr>
      </p:pic>
      <p:sp>
        <p:nvSpPr>
          <p:cNvPr id="22" name="Organigramme : Disque magnétique 21"/>
          <p:cNvSpPr/>
          <p:nvPr/>
        </p:nvSpPr>
        <p:spPr>
          <a:xfrm>
            <a:off x="6076524" y="1294600"/>
            <a:ext cx="2421228" cy="35416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6403691" y="4125342"/>
            <a:ext cx="176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Data </a:t>
            </a:r>
            <a:r>
              <a:rPr lang="fr-FR" dirty="0" err="1" smtClean="0"/>
              <a:t>WareHouse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20350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Marechal</dc:creator>
  <cp:lastModifiedBy>Valentin Marechal</cp:lastModifiedBy>
  <cp:revision>3</cp:revision>
  <dcterms:created xsi:type="dcterms:W3CDTF">2017-11-21T09:57:50Z</dcterms:created>
  <dcterms:modified xsi:type="dcterms:W3CDTF">2017-11-21T10:19:53Z</dcterms:modified>
</cp:coreProperties>
</file>