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6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655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2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93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49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0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6/25/2025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6/25/2025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6/25/2025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6/25/2025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6/25/2025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6/25/2025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6/25/2025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6/25/2025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6/25/2025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6/25/2025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6/25/2025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6/25/2025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6/25/2025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6/25/2025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6/25/2025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6/25/2025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6/25/2025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6/25/2025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tr-TR" dirty="0"/>
              <a:t>Linux – Ubuntu Nedir 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Name Course</a:t>
            </a:r>
          </a:p>
        </p:txBody>
      </p:sp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Linux Nedir ?</a:t>
            </a:r>
            <a:endParaRPr lang="en-US" dirty="0"/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7644" y="2336872"/>
            <a:ext cx="9613861" cy="4176943"/>
          </a:xfrm>
        </p:spPr>
        <p:txBody>
          <a:bodyPr>
            <a:normAutofit/>
          </a:bodyPr>
          <a:lstStyle/>
          <a:p>
            <a:r>
              <a:rPr lang="tr-TR" dirty="0"/>
              <a:t>Linux; </a:t>
            </a:r>
            <a:r>
              <a:rPr lang="tr-TR" b="1" dirty="0"/>
              <a:t>ücretsiz</a:t>
            </a:r>
            <a:r>
              <a:rPr lang="tr-TR" dirty="0"/>
              <a:t> ve </a:t>
            </a:r>
            <a:r>
              <a:rPr lang="tr-TR" b="1" dirty="0"/>
              <a:t>çok kullanıcı destekli,</a:t>
            </a:r>
            <a:r>
              <a:rPr lang="tr-TR" dirty="0"/>
              <a:t> </a:t>
            </a:r>
            <a:r>
              <a:rPr lang="tr-TR" b="1" dirty="0"/>
              <a:t>açık kaynak kodlu</a:t>
            </a:r>
            <a:r>
              <a:rPr lang="tr-TR" dirty="0"/>
              <a:t> bir işletim sistemidir. 1991 yılında Linus Torvalds tarafından geliştirilmeye başlanmıştır. Temel amacı, güçlü, kararlı ve güvenli bir işletim sistemi sağlamaktır. Günümüzde sunucu taraflarına baktığımız zaman bunuda başarmış görünüyorlar.</a:t>
            </a:r>
          </a:p>
          <a:p>
            <a:endParaRPr lang="tr-TR" dirty="0"/>
          </a:p>
          <a:p>
            <a:r>
              <a:rPr lang="tr-TR" dirty="0"/>
              <a:t>Linux’un en büyük özelliği, </a:t>
            </a:r>
            <a:r>
              <a:rPr lang="tr-TR" b="1" dirty="0"/>
              <a:t>açık kaynak olmasıdır.</a:t>
            </a:r>
            <a:r>
              <a:rPr lang="tr-TR" dirty="0"/>
              <a:t> Arkasında binlerce geliştirici var, yani işletim sisteminin kaynak kodları herkese açıktır ve isteyen herkes bu kodları inceleyebilir, geliştirebilir veya değiştirebilir. Bu da Linux’u çok esnek ve özelleştirilebilir yapar.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Ubuntu Nedir ?</a:t>
            </a:r>
            <a:endParaRPr lang="en-US" dirty="0"/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7644" y="2336872"/>
            <a:ext cx="9613861" cy="4176943"/>
          </a:xfrm>
        </p:spPr>
        <p:txBody>
          <a:bodyPr>
            <a:normAutofit/>
          </a:bodyPr>
          <a:lstStyle/>
          <a:p>
            <a:r>
              <a:rPr lang="tr-TR" dirty="0"/>
              <a:t>Ubuntu ise, Linux çekirdeği üzerine kurulmuş, </a:t>
            </a:r>
            <a:r>
              <a:rPr lang="tr-TR" b="1" dirty="0"/>
              <a:t>kullanımı esnek kolay</a:t>
            </a:r>
            <a:r>
              <a:rPr lang="tr-TR" dirty="0"/>
              <a:t>, </a:t>
            </a:r>
            <a:r>
              <a:rPr lang="tr-TR" b="1" dirty="0"/>
              <a:t>popüler bir Linux dağıtımıdır</a:t>
            </a:r>
            <a:r>
              <a:rPr lang="tr-TR" dirty="0"/>
              <a:t>. Canonical Ltd. tarafından geliştirilmektedir. Hem son kullanıcı tarafı için hem de sunucu ortamları için versiyonları vardır.</a:t>
            </a:r>
          </a:p>
          <a:p>
            <a:endParaRPr lang="tr-TR" dirty="0"/>
          </a:p>
          <a:p>
            <a:r>
              <a:rPr lang="tr-TR" dirty="0"/>
              <a:t>Ubuntu, yeni başlayanların Linux’u öğrenmesi için tercih edilen en yaygın dağıtımlardan biridir. Güncel paketleri, geniş destek topluluğu ve kolay kurulum aracı sayesinde öne çıkmaktadır.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3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Neden Linux (Ubuntu) Kullanılır?</a:t>
            </a:r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64FB1D7-4A52-4BCE-8737-B8765DF08F9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138363" y="2717000"/>
            <a:ext cx="997811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Sunucu işletim sistemlerinde çok yaygındır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Web sunucuları, veritabanı sunucuları,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bulut sistemleri Linux tabanlıdır. Ayrıca ubuntu’da web sunucuları, container sunucuları,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latin typeface="Arial" panose="020B0604020202020204" pitchFamily="34" charset="0"/>
              </a:rPr>
              <a:t>bulut sistemlerde tercih edilmektedir. Güvenlidir, sürekli olarak LTS versiyonları geliştirilmektedir.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1800" dirty="0">
                <a:latin typeface="Arial" panose="020B0604020202020204" pitchFamily="34" charset="0"/>
              </a:rPr>
              <a:t>Şirketlerin production ortamlarında ubuntu işletim sistemine çokca rastlayabilirsiniz.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tr-TR" altLang="tr-T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Ücretsizdir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lisans maliyeti yoktur.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Esnektir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açık kaynak olduğu için ihtiyaca göre uyarlanabilir.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Stabil ve performanslıdır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uzun süre kesintisiz çalışabilir.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Topluluk desteği çok güçlüdür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forumlar, dökümanlar, rehberler bulunur.</a:t>
            </a:r>
          </a:p>
        </p:txBody>
      </p:sp>
    </p:spTree>
    <p:extLst>
      <p:ext uri="{BB962C8B-B14F-4D97-AF65-F5344CB8AC3E}">
        <p14:creationId xmlns:p14="http://schemas.microsoft.com/office/powerpoint/2010/main" val="9411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tr-TR" b="1" dirty="0"/>
              <a:t>Ubuntu Sürümleri ve Desktop / Server Farkı</a:t>
            </a:r>
          </a:p>
        </p:txBody>
      </p:sp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3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Ubuntu Masaüstü Desktop</a:t>
            </a:r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65487B3F-4B7A-47E7-AC4C-5CBD78ECEA9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138363" y="2993998"/>
            <a:ext cx="955806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Kullanıcıların günlük bilgisayar işleri için tasarlanmıştır.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Grafiksel kullanıcı arayüzü (GUI) ile birlikte gelir.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tarayıcıları, ofis programları, medya oynatıcılar gibi uygulamalar önceden kurulu veya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kolayca kurulabilir.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Yeni başlayanlar ve masaüstü kullanıcıları için idealdir.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Örnek Versiyon: Ubuntu Desktop 24.04.02 LTS</a:t>
            </a:r>
          </a:p>
        </p:txBody>
      </p:sp>
    </p:spTree>
    <p:extLst>
      <p:ext uri="{BB962C8B-B14F-4D97-AF65-F5344CB8AC3E}">
        <p14:creationId xmlns:p14="http://schemas.microsoft.com/office/powerpoint/2010/main" val="69932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Ubuntu Server</a:t>
            </a:r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26A7F07-43C3-4C5D-A41A-963EA5C36A1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138363" y="2855499"/>
            <a:ext cx="1007519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Grafiksel arayüz olmadan, komut satırı (terminal) ile çalışır. Varsayılan böyledir,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tr-TR" altLang="tr-TR" sz="1800" dirty="0">
                <a:latin typeface="Arial" panose="020B0604020202020204" pitchFamily="34" charset="0"/>
              </a:rPr>
              <a:t>Fakat GUI kullanmak istenirse ayrıca terminal üzerinden yüklenir, fakat genelde GUI kullanılmaz.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Sunucu hizmetleri için optimize edilmiştir (web sunucusu, dosya sunucusu, veritabanı sunucusu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vb.)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 az sistem kaynağı kullanır, daha hızlı ve güvenilirdir.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 yöneticileri tarafından uzaktan yönetilir.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Örnek: Ubuntu Server 24.04 LTS</a:t>
            </a:r>
          </a:p>
        </p:txBody>
      </p:sp>
    </p:spTree>
    <p:extLst>
      <p:ext uri="{BB962C8B-B14F-4D97-AF65-F5344CB8AC3E}">
        <p14:creationId xmlns:p14="http://schemas.microsoft.com/office/powerpoint/2010/main" val="19638950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win32_fixed.potx" id="{FA6E73D7-AB4D-470A-BC20-4A5DAA7F1483}" vid="{121C5919-B768-4EE0-B81A-4F293224EA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35</TotalTime>
  <Words>882</Words>
  <Application>Microsoft Office PowerPoint</Application>
  <PresentationFormat>Widescreen</PresentationFormat>
  <Paragraphs>92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Trebuchet MS</vt:lpstr>
      <vt:lpstr>Berlin</vt:lpstr>
      <vt:lpstr>Linux – Ubuntu Nedir ?</vt:lpstr>
      <vt:lpstr>Linux Nedir ?</vt:lpstr>
      <vt:lpstr>Ubuntu Nedir ?</vt:lpstr>
      <vt:lpstr>Neden Linux (Ubuntu) Kullanılır?</vt:lpstr>
      <vt:lpstr>Ubuntu Sürümleri ve Desktop / Server Farkı</vt:lpstr>
      <vt:lpstr>Ubuntu Masaüstü Desktop</vt:lpstr>
      <vt:lpstr>Ubuntu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– Ubuntu Nedir ?</dc:title>
  <dc:creator>Ömer Coşkun</dc:creator>
  <cp:lastModifiedBy>Ömer Coşkun</cp:lastModifiedBy>
  <cp:revision>4</cp:revision>
  <dcterms:created xsi:type="dcterms:W3CDTF">2025-06-25T12:50:19Z</dcterms:created>
  <dcterms:modified xsi:type="dcterms:W3CDTF">2025-06-25T13:26:08Z</dcterms:modified>
</cp:coreProperties>
</file>