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3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6E479-E4C0-49F1-BC7B-F1D287E52881}" type="datetimeFigureOut">
              <a:rPr lang="de-DE" smtClean="0"/>
              <a:t>29.01.2019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35E06-8A24-44FB-87E4-BEC7F01A0A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0674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6E479-E4C0-49F1-BC7B-F1D287E52881}" type="datetimeFigureOut">
              <a:rPr lang="de-DE" smtClean="0"/>
              <a:t>29.01.2019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35E06-8A24-44FB-87E4-BEC7F01A0A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9353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6E479-E4C0-49F1-BC7B-F1D287E52881}" type="datetimeFigureOut">
              <a:rPr lang="de-DE" smtClean="0"/>
              <a:t>29.01.2019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35E06-8A24-44FB-87E4-BEC7F01A0A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3408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6E479-E4C0-49F1-BC7B-F1D287E52881}" type="datetimeFigureOut">
              <a:rPr lang="de-DE" smtClean="0"/>
              <a:t>29.01.2019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35E06-8A24-44FB-87E4-BEC7F01A0A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0310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6E479-E4C0-49F1-BC7B-F1D287E52881}" type="datetimeFigureOut">
              <a:rPr lang="de-DE" smtClean="0"/>
              <a:t>29.01.2019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35E06-8A24-44FB-87E4-BEC7F01A0A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1466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6E479-E4C0-49F1-BC7B-F1D287E52881}" type="datetimeFigureOut">
              <a:rPr lang="de-DE" smtClean="0"/>
              <a:t>29.01.2019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35E06-8A24-44FB-87E4-BEC7F01A0A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45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6E479-E4C0-49F1-BC7B-F1D287E52881}" type="datetimeFigureOut">
              <a:rPr lang="de-DE" smtClean="0"/>
              <a:t>29.01.2019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35E06-8A24-44FB-87E4-BEC7F01A0A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0581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6E479-E4C0-49F1-BC7B-F1D287E52881}" type="datetimeFigureOut">
              <a:rPr lang="de-DE" smtClean="0"/>
              <a:t>29.01.2019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35E06-8A24-44FB-87E4-BEC7F01A0A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9805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6E479-E4C0-49F1-BC7B-F1D287E52881}" type="datetimeFigureOut">
              <a:rPr lang="de-DE" smtClean="0"/>
              <a:t>29.01.2019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35E06-8A24-44FB-87E4-BEC7F01A0A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0920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6E479-E4C0-49F1-BC7B-F1D287E52881}" type="datetimeFigureOut">
              <a:rPr lang="de-DE" smtClean="0"/>
              <a:t>29.01.2019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35E06-8A24-44FB-87E4-BEC7F01A0A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9077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6E479-E4C0-49F1-BC7B-F1D287E52881}" type="datetimeFigureOut">
              <a:rPr lang="de-DE" smtClean="0"/>
              <a:t>29.01.2019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35E06-8A24-44FB-87E4-BEC7F01A0A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2645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6E479-E4C0-49F1-BC7B-F1D287E52881}" type="datetimeFigureOut">
              <a:rPr lang="de-DE" smtClean="0"/>
              <a:t>29.01.2019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35E06-8A24-44FB-87E4-BEC7F01A0A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9102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2435"/>
            <a:ext cx="12202226" cy="5787342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10081550" y="2534856"/>
            <a:ext cx="15980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Aufgaben managen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9935163" y="3882258"/>
            <a:ext cx="18908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Kollaboratives</a:t>
            </a:r>
            <a:r>
              <a:rPr lang="de-DE" sz="1400" dirty="0" smtClean="0"/>
              <a:t> Arbeiten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10243594" y="2961023"/>
            <a:ext cx="1676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Ergebnisse gesichert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10231054" y="3382998"/>
            <a:ext cx="16958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Selbstverwirklichung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7247683" y="5017897"/>
            <a:ext cx="3307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Interaktion mit mehreren Geräten schlecht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6961007" y="4533198"/>
            <a:ext cx="29249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Aufwändiges verteilen der Ergebnisse</a:t>
            </a:r>
          </a:p>
          <a:p>
            <a:endParaRPr lang="de-DE" sz="1400" dirty="0" smtClean="0"/>
          </a:p>
        </p:txBody>
      </p:sp>
      <p:sp>
        <p:nvSpPr>
          <p:cNvPr id="13" name="Textfeld 12"/>
          <p:cNvSpPr txBox="1"/>
          <p:nvPr/>
        </p:nvSpPr>
        <p:spPr>
          <a:xfrm>
            <a:off x="6769479" y="4190035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sz="1400" dirty="0" smtClean="0"/>
          </a:p>
        </p:txBody>
      </p:sp>
      <p:sp>
        <p:nvSpPr>
          <p:cNvPr id="14" name="Textfeld 13"/>
          <p:cNvSpPr txBox="1"/>
          <p:nvPr/>
        </p:nvSpPr>
        <p:spPr>
          <a:xfrm>
            <a:off x="7735636" y="1421696"/>
            <a:ext cx="11660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Zeitersparnis</a:t>
            </a:r>
            <a:r>
              <a:rPr lang="de-DE" sz="1400" dirty="0"/>
              <a:t> 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7257215" y="1797095"/>
            <a:ext cx="25073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Förderung der Zusammenarbeit</a:t>
            </a:r>
            <a:endParaRPr lang="de-DE" sz="1400" dirty="0"/>
          </a:p>
        </p:txBody>
      </p:sp>
      <p:sp>
        <p:nvSpPr>
          <p:cNvPr id="16" name="Textfeld 15"/>
          <p:cNvSpPr txBox="1"/>
          <p:nvPr/>
        </p:nvSpPr>
        <p:spPr>
          <a:xfrm>
            <a:off x="6873419" y="2240737"/>
            <a:ext cx="3263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Kein aufwändiges verteilen der Ergebnisse</a:t>
            </a:r>
            <a:endParaRPr lang="de-DE" sz="1400" dirty="0"/>
          </a:p>
        </p:txBody>
      </p:sp>
      <p:sp>
        <p:nvSpPr>
          <p:cNvPr id="17" name="Textfeld 16"/>
          <p:cNvSpPr txBox="1"/>
          <p:nvPr/>
        </p:nvSpPr>
        <p:spPr>
          <a:xfrm>
            <a:off x="6557613" y="2664048"/>
            <a:ext cx="27695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Nutzerfreundliche Interaktionsform</a:t>
            </a:r>
            <a:endParaRPr lang="de-DE" sz="1400" dirty="0"/>
          </a:p>
        </p:txBody>
      </p:sp>
      <p:sp>
        <p:nvSpPr>
          <p:cNvPr id="18" name="Textfeld 17"/>
          <p:cNvSpPr txBox="1"/>
          <p:nvPr/>
        </p:nvSpPr>
        <p:spPr>
          <a:xfrm>
            <a:off x="6568915" y="3633421"/>
            <a:ext cx="20653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Umständliche Verwaltung</a:t>
            </a:r>
          </a:p>
          <a:p>
            <a:endParaRPr lang="de-DE" sz="1400" dirty="0"/>
          </a:p>
        </p:txBody>
      </p:sp>
      <p:sp>
        <p:nvSpPr>
          <p:cNvPr id="19" name="Textfeld 18"/>
          <p:cNvSpPr txBox="1"/>
          <p:nvPr/>
        </p:nvSpPr>
        <p:spPr>
          <a:xfrm>
            <a:off x="6759831" y="4100404"/>
            <a:ext cx="2344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Viele Daten in analoger Form </a:t>
            </a:r>
            <a:endParaRPr lang="de-DE" sz="1400" dirty="0"/>
          </a:p>
        </p:txBody>
      </p:sp>
      <p:sp>
        <p:nvSpPr>
          <p:cNvPr id="20" name="Textfeld 19"/>
          <p:cNvSpPr txBox="1"/>
          <p:nvPr/>
        </p:nvSpPr>
        <p:spPr>
          <a:xfrm>
            <a:off x="1447739" y="1058158"/>
            <a:ext cx="29542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Automatisierung einzelner Tätigkeiten</a:t>
            </a:r>
            <a:endParaRPr lang="de-DE" sz="1400" dirty="0"/>
          </a:p>
        </p:txBody>
      </p:sp>
      <p:sp>
        <p:nvSpPr>
          <p:cNvPr id="21" name="Textfeld 20"/>
          <p:cNvSpPr txBox="1"/>
          <p:nvPr/>
        </p:nvSpPr>
        <p:spPr>
          <a:xfrm>
            <a:off x="501455" y="3137768"/>
            <a:ext cx="25446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„Smart Table“ mit </a:t>
            </a:r>
          </a:p>
          <a:p>
            <a:r>
              <a:rPr lang="de-DE" sz="1400" dirty="0" smtClean="0"/>
              <a:t>  </a:t>
            </a:r>
            <a:r>
              <a:rPr lang="de-DE" sz="1400" dirty="0" err="1" smtClean="0"/>
              <a:t>Xperia</a:t>
            </a:r>
            <a:r>
              <a:rPr lang="de-DE" sz="1400" dirty="0" smtClean="0"/>
              <a:t> Touch</a:t>
            </a:r>
            <a:endParaRPr lang="de-DE" sz="1400" dirty="0"/>
          </a:p>
        </p:txBody>
      </p:sp>
      <p:sp>
        <p:nvSpPr>
          <p:cNvPr id="22" name="Textfeld 21"/>
          <p:cNvSpPr txBox="1"/>
          <p:nvPr/>
        </p:nvSpPr>
        <p:spPr>
          <a:xfrm>
            <a:off x="499527" y="2654019"/>
            <a:ext cx="16732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/>
              <a:t>Kollaborative</a:t>
            </a:r>
            <a:r>
              <a:rPr lang="de-DE" sz="1400" dirty="0" smtClean="0"/>
              <a:t> Tools</a:t>
            </a:r>
            <a:endParaRPr lang="de-DE" sz="1400" dirty="0"/>
          </a:p>
        </p:txBody>
      </p:sp>
      <p:sp>
        <p:nvSpPr>
          <p:cNvPr id="23" name="Textfeld 22"/>
          <p:cNvSpPr txBox="1"/>
          <p:nvPr/>
        </p:nvSpPr>
        <p:spPr>
          <a:xfrm>
            <a:off x="499527" y="3847533"/>
            <a:ext cx="16732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Automatisierung</a:t>
            </a:r>
            <a:endParaRPr lang="de-DE" sz="1400" dirty="0"/>
          </a:p>
        </p:txBody>
      </p:sp>
      <p:sp>
        <p:nvSpPr>
          <p:cNvPr id="24" name="Textfeld 23"/>
          <p:cNvSpPr txBox="1"/>
          <p:nvPr/>
        </p:nvSpPr>
        <p:spPr>
          <a:xfrm>
            <a:off x="1715886" y="1517666"/>
            <a:ext cx="33508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Interaktionsmöglichkeiten mit </a:t>
            </a:r>
            <a:r>
              <a:rPr lang="de-DE" sz="1400" dirty="0" err="1" smtClean="0"/>
              <a:t>Xperia</a:t>
            </a:r>
            <a:r>
              <a:rPr lang="de-DE" sz="1400" dirty="0" smtClean="0"/>
              <a:t> Touch</a:t>
            </a:r>
            <a:endParaRPr lang="de-DE" sz="1400" dirty="0"/>
          </a:p>
        </p:txBody>
      </p:sp>
      <p:sp>
        <p:nvSpPr>
          <p:cNvPr id="25" name="Textfeld 24"/>
          <p:cNvSpPr txBox="1"/>
          <p:nvPr/>
        </p:nvSpPr>
        <p:spPr>
          <a:xfrm>
            <a:off x="2132593" y="1974122"/>
            <a:ext cx="32445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Online Plattform zum verwalten der Kurse</a:t>
            </a:r>
            <a:endParaRPr lang="de-DE" sz="1400" dirty="0"/>
          </a:p>
        </p:txBody>
      </p:sp>
      <p:sp>
        <p:nvSpPr>
          <p:cNvPr id="26" name="Textfeld 25"/>
          <p:cNvSpPr txBox="1"/>
          <p:nvPr/>
        </p:nvSpPr>
        <p:spPr>
          <a:xfrm>
            <a:off x="2608786" y="4150779"/>
            <a:ext cx="31193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Einfacher Austausch, Digitale Ergebnisse</a:t>
            </a:r>
            <a:endParaRPr lang="de-DE" sz="1400" dirty="0"/>
          </a:p>
        </p:txBody>
      </p:sp>
      <p:sp>
        <p:nvSpPr>
          <p:cNvPr id="27" name="Textfeld 26"/>
          <p:cNvSpPr txBox="1"/>
          <p:nvPr/>
        </p:nvSpPr>
        <p:spPr>
          <a:xfrm>
            <a:off x="2562486" y="2465729"/>
            <a:ext cx="20247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Informationen in Echtzeit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2172024" y="4609741"/>
            <a:ext cx="2541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Verringerung der Medienbrüche</a:t>
            </a:r>
            <a:endParaRPr lang="de-DE" sz="1400" dirty="0"/>
          </a:p>
        </p:txBody>
      </p:sp>
      <p:sp>
        <p:nvSpPr>
          <p:cNvPr id="29" name="Textfeld 28"/>
          <p:cNvSpPr txBox="1"/>
          <p:nvPr/>
        </p:nvSpPr>
        <p:spPr>
          <a:xfrm>
            <a:off x="1428732" y="5459116"/>
            <a:ext cx="22863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Einbettung in Vorlesungssaal</a:t>
            </a:r>
          </a:p>
        </p:txBody>
      </p:sp>
      <p:sp>
        <p:nvSpPr>
          <p:cNvPr id="30" name="Textfeld 29"/>
          <p:cNvSpPr txBox="1"/>
          <p:nvPr/>
        </p:nvSpPr>
        <p:spPr>
          <a:xfrm>
            <a:off x="1877936" y="5021085"/>
            <a:ext cx="18908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Kollaboratives</a:t>
            </a:r>
            <a:r>
              <a:rPr lang="de-DE" sz="1400" dirty="0" smtClean="0"/>
              <a:t> Arbeiten</a:t>
            </a:r>
          </a:p>
        </p:txBody>
      </p:sp>
    </p:spTree>
    <p:extLst>
      <p:ext uri="{BB962C8B-B14F-4D97-AF65-F5344CB8AC3E}">
        <p14:creationId xmlns:p14="http://schemas.microsoft.com/office/powerpoint/2010/main" val="735769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</Words>
  <Application>Microsoft Office PowerPoint</Application>
  <PresentationFormat>Breitbild</PresentationFormat>
  <Paragraphs>24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Windows-Benutzer</dc:creator>
  <cp:lastModifiedBy>Windows-Benutzer</cp:lastModifiedBy>
  <cp:revision>6</cp:revision>
  <dcterms:created xsi:type="dcterms:W3CDTF">2019-01-29T08:52:48Z</dcterms:created>
  <dcterms:modified xsi:type="dcterms:W3CDTF">2019-01-29T09:44:27Z</dcterms:modified>
</cp:coreProperties>
</file>